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94" r:id="rId76"/>
    <p:sldId id="629" r:id="rId77"/>
    <p:sldId id="630" r:id="rId78"/>
    <p:sldId id="631" r:id="rId79"/>
    <p:sldId id="691" r:id="rId80"/>
    <p:sldId id="633" r:id="rId81"/>
    <p:sldId id="634" r:id="rId82"/>
    <p:sldId id="635" r:id="rId83"/>
    <p:sldId id="695" r:id="rId84"/>
    <p:sldId id="637" r:id="rId85"/>
    <p:sldId id="638" r:id="rId86"/>
    <p:sldId id="690" r:id="rId87"/>
    <p:sldId id="650" r:id="rId88"/>
    <p:sldId id="572" r:id="rId8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907" autoAdjust="0"/>
  </p:normalViewPr>
  <p:slideViewPr>
    <p:cSldViewPr>
      <p:cViewPr varScale="1">
        <p:scale>
          <a:sx n="97" d="100"/>
          <a:sy n="97" d="100"/>
        </p:scale>
        <p:origin x="-11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23/09/2024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2024-09-23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2024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 smtClean="0"/>
              <a:t>6: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(mostly)</a:t>
            </a: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a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 smtClean="0">
                <a:solidFill>
                  <a:srgbClr val="FF0000"/>
                </a:solidFill>
              </a:rPr>
              <a:t>®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chemeClr val="tx1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</a:t>
            </a:r>
            <a:r>
              <a:rPr lang="en-IE" sz="2000" dirty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Bad Idea</a:t>
            </a:r>
            <a:r>
              <a:rPr lang="en-US" sz="2000" dirty="0">
                <a:solidFill>
                  <a:srgbClr val="FF0000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E" sz="2000" dirty="0" smtClean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5549024"/>
            <a:ext cx="9144000" cy="130897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granddaughterOf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1579017" y="2596356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1143000" y="2875676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awn mower | significado de lawn mower en el Longman Dictionary of  Contemporary English | LDO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4" y="3272632"/>
            <a:ext cx="1115616" cy="1393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01798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:Choppy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8" name="Picture 4" descr="Hand lawnmower icon. Outline hand lawnmower vector icon for web design  isolated on white background: Lizenzfreie Vektorgrafi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366837" cy="136683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133600" y="3989536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328366" y="38481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582392" y="4665871"/>
            <a:ext cx="136584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:Lawnmower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181600" y="3481704"/>
            <a:ext cx="228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6000" dirty="0" smtClean="0">
                <a:latin typeface="Calibri Light" panose="020F0302020204030204" pitchFamily="34" charset="0"/>
              </a:rPr>
              <a:t>¬</a:t>
            </a:r>
            <a:r>
              <a:rPr lang="en-US" sz="6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endParaRPr lang="en-US" sz="6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6629400" y="3809355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" name="Content Placeholder 2"/>
          <p:cNvSpPr>
            <a:spLocks/>
          </p:cNvSpPr>
          <p:nvPr/>
        </p:nvSpPr>
        <p:spPr bwMode="auto">
          <a:xfrm>
            <a:off x="63500" y="5243513"/>
            <a:ext cx="9004300" cy="1538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Need to be careful using ≡ with </a:t>
            </a:r>
            <a:r>
              <a:rPr lang="en-US" sz="2000" dirty="0" err="1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US" sz="20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If all of X’s parents are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s, X is a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But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does not have parents, so all its parents are trivially anything!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Thus </a:t>
            </a:r>
            <a:r>
              <a:rPr lang="en-US" sz="2000" dirty="0" smtClean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:Choppy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a </a:t>
            </a:r>
            <a:r>
              <a:rPr lang="en-US" sz="2000" dirty="0">
                <a:solidFill>
                  <a:srgbClr val="FF0000"/>
                </a:solidFill>
                <a:latin typeface="Inconsolata" panose="00000509000000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:Person</a:t>
            </a:r>
            <a:r>
              <a:rPr lang="en-US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3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295400" y="2746288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295400" y="4114800"/>
            <a:ext cx="77724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298222" y="5486400"/>
            <a:ext cx="77695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26462" cy="4906963"/>
          </a:xfrm>
        </p:spPr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=2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hasLimb.Leg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>
              <a:solidFill>
                <a:srgbClr val="00B0F0"/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hasCurrentMember.Godfather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IE" sz="4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>
                <a:solidFill>
                  <a:srgbClr val="00B0F0"/>
                </a:solidFill>
              </a:rPr>
              <a:t>Min</a:t>
            </a:r>
            <a:r>
              <a:rPr lang="en-IE" dirty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 </a:t>
            </a:r>
            <a:r>
              <a:rPr lang="en-US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>
                <a:solidFill>
                  <a:srgbClr val="820069"/>
                </a:solidFill>
              </a:rPr>
              <a:t>≥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sibling.Twin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r>
              <a:rPr lang="en-IE" sz="1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295400" y="56388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:Twin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:sibling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:Twin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295400" y="27432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:Biped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hasLimb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:Leg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1295400" y="4191000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:Mafia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owl:maxQualifiedCardinality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hasCurrentMember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:Godfather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1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979" y="1872531"/>
            <a:ext cx="367522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:Equine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872532"/>
            <a:ext cx="36576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79" y="342900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offspring of </a:t>
            </a:r>
            <a:r>
              <a:rPr lang="en-IE" sz="2000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:Equine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1381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979" y="4857690"/>
            <a:ext cx="870214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33190</TotalTime>
  <Words>3245</Words>
  <Application>Microsoft Office PowerPoint</Application>
  <PresentationFormat>On-screen Show (4:3)</PresentationFormat>
  <Paragraphs>716</Paragraphs>
  <Slides>88</Slides>
  <Notes>41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CC7220-1 La Web de Datos Primavera 2024  Lecture  6: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1139</cp:revision>
  <cp:lastPrinted>2017-08-02T00:22:32Z</cp:lastPrinted>
  <dcterms:created xsi:type="dcterms:W3CDTF">2006-08-16T00:00:00Z</dcterms:created>
  <dcterms:modified xsi:type="dcterms:W3CDTF">2024-09-23T13:02:04Z</dcterms:modified>
</cp:coreProperties>
</file>