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927" r:id="rId98"/>
    <p:sldId id="928" r:id="rId99"/>
    <p:sldId id="929" r:id="rId100"/>
    <p:sldId id="930" r:id="rId101"/>
    <p:sldId id="847" r:id="rId102"/>
    <p:sldId id="848" r:id="rId103"/>
    <p:sldId id="849" r:id="rId104"/>
    <p:sldId id="850" r:id="rId105"/>
    <p:sldId id="851" r:id="rId106"/>
    <p:sldId id="852" r:id="rId107"/>
    <p:sldId id="853" r:id="rId108"/>
    <p:sldId id="854" r:id="rId109"/>
    <p:sldId id="855" r:id="rId110"/>
    <p:sldId id="856" r:id="rId111"/>
    <p:sldId id="857" r:id="rId112"/>
    <p:sldId id="858" r:id="rId113"/>
    <p:sldId id="931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01/09/2024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55.xml"/><Relationship Id="rId7" Type="http://schemas.openxmlformats.org/officeDocument/2006/relationships/image" Target="../media/image142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158.xml"/><Relationship Id="rId7" Type="http://schemas.openxmlformats.org/officeDocument/2006/relationships/image" Target="../media/image14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2024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</a:t>
            </a:r>
            <a:r>
              <a:rPr lang="en-IE" dirty="0" smtClean="0"/>
              <a:t>4: </a:t>
            </a:r>
            <a:r>
              <a:rPr lang="en-IE" dirty="0" smtClean="0"/>
              <a:t>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endParaRPr lang="en-IE" dirty="0"/>
          </a:p>
          <a:p>
            <a:pPr lvl="1"/>
            <a:r>
              <a:rPr lang="en-IE" dirty="0" smtClean="0"/>
              <a:t>Specifies the IRI of a named graph over which the pattern is evaluated</a:t>
            </a:r>
          </a:p>
          <a:p>
            <a:pPr lvl="1"/>
            <a:r>
              <a:rPr lang="en-IE" dirty="0" smtClean="0"/>
              <a:t>Can also be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791200"/>
            <a:ext cx="3276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5975866"/>
            <a:ext cx="1447800" cy="5054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160532"/>
            <a:ext cx="3276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in more than one triple pattern)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5975866"/>
            <a:ext cx="2114550" cy="2865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 1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 2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4343401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399" y="5830669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Without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results for queries with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or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might be non-deterministic!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1447801"/>
            <a:ext cx="6355649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797"/>
            <a:ext cx="7756800" cy="897828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55.94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(G, \{ (G_1,n_1), \ldots, (G_k, n_k)\})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5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8.2039"/>
  <p:tag name="ORIGINALWIDTH" val="3181.10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we have dataset $D = (G, \{ (G_1,n_1), \ldots, (G_k, n_k)\})$&#10;\item A query can pick an active dataset from the named graphs&#10;&#10;\end{itemize}&#10;\end{document}"/>
  <p:tag name="IGUANATEXSIZE" val="24"/>
  <p:tag name="IGUANATEXCURSOR" val="5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G, \{ 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G_1 \uplus G_2, \{(G_3,n_3), (G_4,n_4) \})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9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 G, \{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 G_1 \uplus G_2, \{(G_3,n_3), (G_4,n_4) \})$&#10;\item Query dataset $D'$ (example 2):\\[1ex]&#10;\begin{tabular}{l}&#10;\texttt{\color{blue}FROM} $n_1$\\&#10;\texttt{\color{blue}FROM} $n_2$\\&#10;\end{tabular} $~~~~~~~~~\rightarrow D' = ( G_1 \uplus G_2, \{\})$&#10;\end{itemize}&#10;&#10;~~~~~~~~~~~~~~~~~~~~~~~~~~~~~~~($\uplus$ indicates RDF merge)&#10;\end{document}"/>
  <p:tag name="IGUANATEXSIZE" val="24"/>
  <p:tag name="IGUANATEXCURSOR" val="1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30542</TotalTime>
  <Words>1490</Words>
  <Application>Microsoft Office PowerPoint</Application>
  <PresentationFormat>On-screen Show (4:3)</PresentationFormat>
  <Paragraphs>321</Paragraphs>
  <Slides>114</Slides>
  <Notes>9</Notes>
  <HiddenSlides>47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2024  Lecture  4: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Creating a dataset for a query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1404</cp:revision>
  <cp:lastPrinted>2018-10-29T15:12:58Z</cp:lastPrinted>
  <dcterms:created xsi:type="dcterms:W3CDTF">2006-08-16T00:00:00Z</dcterms:created>
  <dcterms:modified xsi:type="dcterms:W3CDTF">2024-09-01T14:33:19Z</dcterms:modified>
</cp:coreProperties>
</file>