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8" r:id="rId3"/>
    <p:sldId id="261" r:id="rId4"/>
    <p:sldId id="262" r:id="rId5"/>
    <p:sldId id="260" r:id="rId6"/>
    <p:sldId id="263" r:id="rId7"/>
    <p:sldId id="259" r:id="rId8"/>
    <p:sldId id="266" r:id="rId9"/>
    <p:sldId id="267" r:id="rId10"/>
    <p:sldId id="268" r:id="rId11"/>
    <p:sldId id="281" r:id="rId12"/>
    <p:sldId id="257" r:id="rId13"/>
    <p:sldId id="280" r:id="rId14"/>
    <p:sldId id="269" r:id="rId15"/>
    <p:sldId id="270" r:id="rId16"/>
    <p:sldId id="274" r:id="rId17"/>
    <p:sldId id="275" r:id="rId18"/>
    <p:sldId id="276" r:id="rId19"/>
    <p:sldId id="277" r:id="rId20"/>
    <p:sldId id="273" r:id="rId21"/>
    <p:sldId id="272" r:id="rId22"/>
    <p:sldId id="278" r:id="rId23"/>
    <p:sldId id="279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73E67-A6A0-49F3-BFE0-C5B14F57C624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CB11A-BA19-495A-81EE-EF2315C6B84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198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CB11A-BA19-495A-81EE-EF2315C6B84A}" type="slidenum">
              <a:rPr lang="en-IE" smtClean="0"/>
              <a:t>10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69715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5417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99441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449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64791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4597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99248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272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35567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3496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24079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9614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C45B4-EF75-4DD1-85F7-9F1328489FBA}" type="datetimeFigureOut">
              <a:rPr lang="en-IE" smtClean="0"/>
              <a:t>30/03/2016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25F17-540E-4F3D-AFB7-E87B8D090F73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40540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uster.dcc.uchile.cl:50070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aidanhogan.com/teaching/cc5212-1-2016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cluster.dcc.uchile.cl:50070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aidanhogan.com/cc5212-1/tool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 err="1" smtClean="0"/>
              <a:t>Hola</a:t>
            </a:r>
            <a:r>
              <a:rPr lang="en-IE" dirty="0" smtClean="0"/>
              <a:t> Hadoop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453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3. Open DFS Browser</a:t>
            </a:r>
            <a:endParaRPr lang="en-IE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833" y="1196752"/>
            <a:ext cx="6016565" cy="52446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45919" y="644138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hlinkClick r:id="rId4"/>
              </a:rPr>
              <a:t>http://cluster.dcc.uchile.cl:50070/</a:t>
            </a:r>
            <a:endParaRPr lang="en-IE" dirty="0" smtClean="0"/>
          </a:p>
          <a:p>
            <a:endParaRPr lang="en-IE" dirty="0"/>
          </a:p>
        </p:txBody>
      </p:sp>
      <p:sp>
        <p:nvSpPr>
          <p:cNvPr id="7" name="Rectangle 6"/>
          <p:cNvSpPr/>
          <p:nvPr/>
        </p:nvSpPr>
        <p:spPr>
          <a:xfrm>
            <a:off x="5571135" y="2240868"/>
            <a:ext cx="1305121" cy="180020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7805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4. </a:t>
            </a:r>
            <a:r>
              <a:rPr lang="es-CL" dirty="0" err="1" smtClean="0"/>
              <a:t>PuTTy</a:t>
            </a:r>
            <a:r>
              <a:rPr lang="es-CL" dirty="0" smtClean="0"/>
              <a:t>: </a:t>
            </a:r>
            <a:r>
              <a:rPr lang="es-CL" dirty="0" err="1" smtClean="0"/>
              <a:t>See</a:t>
            </a:r>
            <a:r>
              <a:rPr lang="es-CL" dirty="0" smtClean="0"/>
              <a:t> </a:t>
            </a:r>
            <a:r>
              <a:rPr lang="es-CL" dirty="0" err="1" smtClean="0"/>
              <a:t>state</a:t>
            </a:r>
            <a:r>
              <a:rPr lang="es-CL" dirty="0" smtClean="0"/>
              <a:t> of DFS</a:t>
            </a:r>
            <a:endParaRPr lang="es-C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dirty="0" err="1"/>
              <a:t>hdfs</a:t>
            </a:r>
            <a:r>
              <a:rPr lang="es-CL" dirty="0"/>
              <a:t> </a:t>
            </a:r>
            <a:r>
              <a:rPr lang="es-CL" dirty="0" err="1"/>
              <a:t>dfsadmin</a:t>
            </a:r>
            <a:r>
              <a:rPr lang="es-CL" dirty="0"/>
              <a:t> -</a:t>
            </a:r>
            <a:r>
              <a:rPr lang="es-CL" dirty="0" err="1"/>
              <a:t>report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967049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5. </a:t>
            </a:r>
            <a:r>
              <a:rPr lang="en-IE" dirty="0" err="1" smtClean="0"/>
              <a:t>PuTTy</a:t>
            </a:r>
            <a:r>
              <a:rPr lang="en-IE" dirty="0" smtClean="0"/>
              <a:t>: Create folder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-ls /</a:t>
            </a:r>
          </a:p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-ls /</a:t>
            </a:r>
            <a:r>
              <a:rPr lang="en-IE" dirty="0" err="1" smtClean="0"/>
              <a:t>uhadoop</a:t>
            </a:r>
            <a:endParaRPr lang="en-IE" dirty="0" smtClean="0"/>
          </a:p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/>
              <a:t>d</a:t>
            </a:r>
            <a:r>
              <a:rPr lang="en-IE" dirty="0" err="1" smtClean="0"/>
              <a:t>fs</a:t>
            </a:r>
            <a:r>
              <a:rPr lang="en-IE" dirty="0" smtClean="0"/>
              <a:t> -</a:t>
            </a:r>
            <a:r>
              <a:rPr lang="en-IE" dirty="0" err="1" smtClean="0"/>
              <a:t>mkdir</a:t>
            </a:r>
            <a:r>
              <a:rPr lang="en-IE" dirty="0" smtClean="0"/>
              <a:t>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</a:p>
          <a:p>
            <a:pPr lvl="1"/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 = first letter first name, last name (e.g., “</a:t>
            </a:r>
            <a:r>
              <a:rPr lang="en-IE" dirty="0" err="1" smtClean="0"/>
              <a:t>ahogan</a:t>
            </a:r>
            <a:r>
              <a:rPr lang="en-IE" dirty="0" smtClean="0"/>
              <a:t>”)</a:t>
            </a:r>
          </a:p>
          <a:p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270603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6. </a:t>
            </a:r>
            <a:r>
              <a:rPr lang="en-IE" dirty="0" err="1" smtClean="0"/>
              <a:t>PuTTy</a:t>
            </a:r>
            <a:r>
              <a:rPr lang="en-IE" dirty="0" smtClean="0"/>
              <a:t>: Upload Data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/>
              <a:t>cd /</a:t>
            </a:r>
            <a:r>
              <a:rPr lang="en-IE" dirty="0" smtClean="0"/>
              <a:t>data/2014/</a:t>
            </a:r>
            <a:r>
              <a:rPr lang="en-IE" dirty="0" err="1" smtClean="0"/>
              <a:t>uhadoop</a:t>
            </a:r>
            <a:r>
              <a:rPr lang="en-IE" dirty="0" smtClean="0"/>
              <a:t>/shared</a:t>
            </a:r>
            <a:r>
              <a:rPr lang="en-IE" dirty="0"/>
              <a:t>/</a:t>
            </a:r>
          </a:p>
          <a:p>
            <a:r>
              <a:rPr lang="en-IE" dirty="0" smtClean="0"/>
              <a:t>Then</a:t>
            </a:r>
          </a:p>
          <a:p>
            <a:pPr lvl="1"/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</a:t>
            </a:r>
            <a:r>
              <a:rPr lang="en-IE" dirty="0" err="1" smtClean="0"/>
              <a:t>copyFromLocal</a:t>
            </a:r>
            <a:r>
              <a:rPr lang="en-IE" dirty="0" smtClean="0"/>
              <a:t> /data/2014/</a:t>
            </a:r>
            <a:r>
              <a:rPr lang="en-IE" dirty="0" err="1" smtClean="0"/>
              <a:t>uhadoop</a:t>
            </a:r>
            <a:r>
              <a:rPr lang="en-IE" dirty="0" smtClean="0"/>
              <a:t>/shared/es-wiki-abstracts.txt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</a:p>
          <a:p>
            <a:pPr marL="457200" lvl="1" indent="0">
              <a:buNone/>
            </a:pPr>
            <a:r>
              <a:rPr lang="en-IE" dirty="0" smtClean="0"/>
              <a:t>				OR</a:t>
            </a:r>
          </a:p>
          <a:p>
            <a:pPr marL="457200" lvl="1" indent="0">
              <a:buNone/>
            </a:pPr>
            <a:endParaRPr lang="en-IE" dirty="0" smtClean="0"/>
          </a:p>
          <a:p>
            <a:pPr lvl="1"/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</a:t>
            </a:r>
            <a:r>
              <a:rPr lang="en-IE" dirty="0"/>
              <a:t>-</a:t>
            </a:r>
            <a:r>
              <a:rPr lang="en-IE" dirty="0" err="1"/>
              <a:t>copyFromLocal</a:t>
            </a:r>
            <a:r>
              <a:rPr lang="en-IE" dirty="0"/>
              <a:t> /</a:t>
            </a:r>
            <a:r>
              <a:rPr lang="en-IE" dirty="0" smtClean="0"/>
              <a:t>data/2014/</a:t>
            </a:r>
            <a:r>
              <a:rPr lang="en-IE" dirty="0" err="1" smtClean="0"/>
              <a:t>uhadoop</a:t>
            </a:r>
            <a:r>
              <a:rPr lang="en-IE" dirty="0" smtClean="0"/>
              <a:t>/shared/es-wiki-abstracts.txt.gz /</a:t>
            </a:r>
            <a:r>
              <a:rPr lang="en-IE" dirty="0" err="1" smtClean="0"/>
              <a:t>uhadoop</a:t>
            </a:r>
            <a:r>
              <a:rPr lang="en-IE" dirty="0"/>
              <a:t>/</a:t>
            </a:r>
            <a:r>
              <a:rPr lang="en-IE" dirty="0">
                <a:solidFill>
                  <a:schemeClr val="bg1">
                    <a:lumMod val="50000"/>
                  </a:schemeClr>
                </a:solidFill>
              </a:rPr>
              <a:t>[username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IE" dirty="0" smtClean="0"/>
              <a:t>/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20521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Note on namespace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If you need to disambiguate local/remote files</a:t>
            </a:r>
          </a:p>
          <a:p>
            <a:endParaRPr lang="en-IE" dirty="0" smtClean="0">
              <a:solidFill>
                <a:srgbClr val="0070C0"/>
              </a:solidFill>
            </a:endParaRPr>
          </a:p>
          <a:p>
            <a:r>
              <a:rPr lang="en-IE" dirty="0" smtClean="0">
                <a:solidFill>
                  <a:srgbClr val="0070C0"/>
                </a:solidFill>
              </a:rPr>
              <a:t>HDFS file</a:t>
            </a:r>
          </a:p>
          <a:p>
            <a:pPr lvl="1"/>
            <a:r>
              <a:rPr lang="en-IE" dirty="0" err="1" smtClean="0">
                <a:solidFill>
                  <a:srgbClr val="0070C0"/>
                </a:solidFill>
              </a:rPr>
              <a:t>hdfs</a:t>
            </a:r>
            <a:r>
              <a:rPr lang="en-IE" dirty="0" smtClean="0">
                <a:solidFill>
                  <a:srgbClr val="0070C0"/>
                </a:solidFill>
              </a:rPr>
              <a:t>://cm:9000</a:t>
            </a:r>
            <a:r>
              <a:rPr lang="en-IE" dirty="0" smtClean="0"/>
              <a:t>/</a:t>
            </a:r>
            <a:r>
              <a:rPr lang="en-IE" dirty="0" err="1" smtClean="0"/>
              <a:t>uhadoop</a:t>
            </a:r>
            <a:r>
              <a:rPr lang="en-IE" dirty="0" smtClean="0"/>
              <a:t>/…</a:t>
            </a:r>
          </a:p>
          <a:p>
            <a:pPr marL="457200" lvl="1" indent="0">
              <a:buNone/>
            </a:pP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IE" dirty="0" smtClean="0">
                <a:solidFill>
                  <a:schemeClr val="accent6">
                    <a:lumMod val="75000"/>
                  </a:schemeClr>
                </a:solidFill>
              </a:rPr>
              <a:t>Local file</a:t>
            </a:r>
          </a:p>
          <a:p>
            <a:pPr lvl="1"/>
            <a:r>
              <a:rPr lang="en-IE" dirty="0" smtClean="0">
                <a:solidFill>
                  <a:schemeClr val="accent6">
                    <a:lumMod val="75000"/>
                  </a:schemeClr>
                </a:solidFill>
              </a:rPr>
              <a:t>file://</a:t>
            </a:r>
            <a:r>
              <a:rPr lang="en-IE" dirty="0" smtClean="0"/>
              <a:t>/data/hadoop/...</a:t>
            </a:r>
            <a:endParaRPr lang="en-IE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42065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7</a:t>
            </a:r>
            <a:r>
              <a:rPr lang="en-IE" dirty="0" smtClean="0"/>
              <a:t>. Let’s Build Our First </a:t>
            </a:r>
            <a:r>
              <a:rPr lang="en-IE" dirty="0" err="1" smtClean="0"/>
              <a:t>MapReduce</a:t>
            </a:r>
            <a:r>
              <a:rPr lang="en-IE" dirty="0" smtClean="0"/>
              <a:t> Job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E" dirty="0" smtClean="0"/>
              <a:t>Hint: Use Monday’s slides for “inspiration”</a:t>
            </a:r>
          </a:p>
          <a:p>
            <a:pPr lvl="1"/>
            <a:r>
              <a:rPr lang="en-IE" dirty="0" smtClean="0">
                <a:hlinkClick r:id="rId2"/>
              </a:rPr>
              <a:t>http://aidanhogan.com/teaching/cc5212-1-2016/</a:t>
            </a:r>
            <a:endParaRPr lang="en-IE" dirty="0" smtClean="0"/>
          </a:p>
          <a:p>
            <a:pPr lvl="1"/>
            <a:r>
              <a:rPr lang="en-IE" dirty="0" smtClean="0"/>
              <a:t>Also copied in </a:t>
            </a:r>
            <a:r>
              <a:rPr lang="en-I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CitationCount.java</a:t>
            </a:r>
          </a:p>
          <a:p>
            <a:pPr marL="457200" lvl="1" indent="0">
              <a:buNone/>
            </a:pPr>
            <a:endParaRPr lang="en-IE" dirty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Implement map(.,.,.,.) method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Implement reduce(.,.,.,.) method</a:t>
            </a:r>
          </a:p>
          <a:p>
            <a:pPr marL="514350" indent="-514350">
              <a:buFont typeface="+mj-lt"/>
              <a:buAutoNum type="arabicPeriod"/>
            </a:pPr>
            <a:endParaRPr lang="en-IE" dirty="0" smtClean="0"/>
          </a:p>
          <a:p>
            <a:pPr marL="514350" indent="-514350">
              <a:buFont typeface="+mj-lt"/>
              <a:buAutoNum type="arabicPeriod"/>
            </a:pPr>
            <a:r>
              <a:rPr lang="en-IE" dirty="0" smtClean="0"/>
              <a:t>Implement main(.) method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3335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8. Eclipse: Build jar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Right Click build.xml &gt; </a:t>
            </a:r>
            <a:r>
              <a:rPr lang="en-IE" dirty="0" err="1" smtClean="0"/>
              <a:t>dist</a:t>
            </a:r>
            <a:endParaRPr lang="en-IE" dirty="0" smtClean="0"/>
          </a:p>
          <a:p>
            <a:pPr marL="0" indent="0">
              <a:buNone/>
            </a:pPr>
            <a:endParaRPr lang="en-IE" dirty="0"/>
          </a:p>
          <a:p>
            <a:pPr marL="0" indent="0">
              <a:buNone/>
            </a:pPr>
            <a:r>
              <a:rPr lang="en-IE" dirty="0" smtClean="0"/>
              <a:t>(Might need to make a </a:t>
            </a:r>
            <a:r>
              <a:rPr lang="en-IE" dirty="0" err="1" smtClean="0"/>
              <a:t>dist</a:t>
            </a:r>
            <a:r>
              <a:rPr lang="en-IE" dirty="0" smtClean="0"/>
              <a:t> folder)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08770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9</a:t>
            </a:r>
            <a:r>
              <a:rPr lang="en-IE" dirty="0" smtClean="0"/>
              <a:t>. </a:t>
            </a:r>
            <a:r>
              <a:rPr lang="en-IE" dirty="0" err="1" smtClean="0"/>
              <a:t>WinSCP</a:t>
            </a:r>
            <a:r>
              <a:rPr lang="en-IE" dirty="0" smtClean="0"/>
              <a:t>: Copy .jar to Master Server</a:t>
            </a:r>
            <a:endParaRPr lang="en-IE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395723"/>
            <a:ext cx="7013464" cy="47121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50340" y="4221088"/>
            <a:ext cx="31900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3200" b="1" u="sng" dirty="0" smtClean="0">
                <a:solidFill>
                  <a:srgbClr val="FF0000"/>
                </a:solidFill>
              </a:rPr>
              <a:t>Don’t save password!</a:t>
            </a:r>
            <a:endParaRPr lang="en-IE" sz="3200" b="1" u="sng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067944" y="2831887"/>
            <a:ext cx="1440160" cy="237073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Rectangle 8"/>
          <p:cNvSpPr/>
          <p:nvPr/>
        </p:nvSpPr>
        <p:spPr>
          <a:xfrm>
            <a:off x="4067944" y="3356992"/>
            <a:ext cx="1440160" cy="237073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Rectangle 9"/>
          <p:cNvSpPr/>
          <p:nvPr/>
        </p:nvSpPr>
        <p:spPr>
          <a:xfrm>
            <a:off x="4067944" y="3751808"/>
            <a:ext cx="1224136" cy="237073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1" name="Rectangle 10"/>
          <p:cNvSpPr/>
          <p:nvPr/>
        </p:nvSpPr>
        <p:spPr>
          <a:xfrm>
            <a:off x="4788024" y="5733256"/>
            <a:ext cx="1224136" cy="237073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TextBox 11"/>
          <p:cNvSpPr txBox="1"/>
          <p:nvPr/>
        </p:nvSpPr>
        <p:spPr>
          <a:xfrm>
            <a:off x="5611628" y="2575391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611628" y="3172326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340616" y="3685678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>
                <a:solidFill>
                  <a:schemeClr val="accent6">
                    <a:lumMod val="75000"/>
                  </a:schemeClr>
                </a:solidFill>
              </a:rPr>
              <a:t>3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984968" y="5363924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4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465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9</a:t>
            </a:r>
            <a:r>
              <a:rPr lang="en-IE" dirty="0" smtClean="0"/>
              <a:t>. </a:t>
            </a:r>
            <a:r>
              <a:rPr lang="en-IE" dirty="0" err="1" smtClean="0"/>
              <a:t>WinSCP</a:t>
            </a:r>
            <a:r>
              <a:rPr lang="en-IE" dirty="0" smtClean="0"/>
              <a:t>: Copy .jar to Master Server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654300"/>
            <a:ext cx="3771900" cy="2971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3131840" y="4653136"/>
            <a:ext cx="2016224" cy="237073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3363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9</a:t>
            </a:r>
            <a:r>
              <a:rPr lang="en-IE" dirty="0" smtClean="0"/>
              <a:t>. </a:t>
            </a:r>
            <a:r>
              <a:rPr lang="en-IE" dirty="0" err="1" smtClean="0"/>
              <a:t>WinSCP</a:t>
            </a:r>
            <a:r>
              <a:rPr lang="en-IE" dirty="0" smtClean="0"/>
              <a:t>: Copy .jar to Master Server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/>
          <a:lstStyle/>
          <a:p>
            <a:r>
              <a:rPr lang="en-IE" dirty="0" smtClean="0"/>
              <a:t>Create </a:t>
            </a:r>
            <a:r>
              <a:rPr lang="en-IE" dirty="0" err="1" smtClean="0"/>
              <a:t>dir</a:t>
            </a:r>
            <a:r>
              <a:rPr lang="en-IE" dirty="0" smtClean="0"/>
              <a:t>: /data/2014/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</a:p>
          <a:p>
            <a:r>
              <a:rPr lang="en-IE" dirty="0" smtClean="0"/>
              <a:t>Copy your mdp-lab4.jar into it</a:t>
            </a:r>
            <a:endParaRPr lang="en-IE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852936"/>
            <a:ext cx="5954425" cy="3891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216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0. </a:t>
            </a:r>
            <a:r>
              <a:rPr lang="en-IE" dirty="0" err="1" smtClean="0"/>
              <a:t>Peligro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 smtClean="0"/>
              <a:t>Please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please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47606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10. </a:t>
            </a:r>
            <a:r>
              <a:rPr lang="en-IE" dirty="0" err="1" smtClean="0"/>
              <a:t>PuTTy</a:t>
            </a:r>
            <a:r>
              <a:rPr lang="en-IE" dirty="0" smtClean="0"/>
              <a:t>: Run Job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err="1" smtClean="0"/>
              <a:t>hadoop</a:t>
            </a:r>
            <a:r>
              <a:rPr lang="en-IE" dirty="0" smtClean="0"/>
              <a:t> jar /data/2014/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/mdp-lab4.jar </a:t>
            </a:r>
            <a:r>
              <a:rPr lang="en-IE" dirty="0" err="1" smtClean="0"/>
              <a:t>WordCount</a:t>
            </a:r>
            <a:r>
              <a:rPr lang="en-IE" dirty="0" smtClean="0"/>
              <a:t>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/es-wiki-abstracts.txt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[.</a:t>
            </a:r>
            <a:r>
              <a:rPr lang="en-IE" dirty="0" err="1" smtClean="0">
                <a:solidFill>
                  <a:schemeClr val="bg1">
                    <a:lumMod val="50000"/>
                  </a:schemeClr>
                </a:solidFill>
              </a:rPr>
              <a:t>gz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]</a:t>
            </a:r>
            <a:r>
              <a:rPr lang="en-IE" dirty="0" smtClean="0"/>
              <a:t>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  <a:r>
              <a:rPr lang="en-IE" dirty="0" err="1" smtClean="0"/>
              <a:t>wc</a:t>
            </a:r>
            <a:r>
              <a:rPr lang="en-IE" dirty="0" smtClean="0"/>
              <a:t>/</a:t>
            </a:r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436096" y="1628800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All one command!</a:t>
            </a:r>
            <a:endParaRPr lang="en-IE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543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11. </a:t>
            </a:r>
            <a:r>
              <a:rPr lang="en-IE" dirty="0" err="1" smtClean="0"/>
              <a:t>PuTTY</a:t>
            </a:r>
            <a:r>
              <a:rPr lang="en-IE" dirty="0" smtClean="0"/>
              <a:t>: Look </a:t>
            </a:r>
            <a:r>
              <a:rPr lang="en-IE" dirty="0" smtClean="0"/>
              <a:t>at output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-ls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  <a:r>
              <a:rPr lang="en-IE" dirty="0" err="1" smtClean="0"/>
              <a:t>wc</a:t>
            </a:r>
            <a:r>
              <a:rPr lang="en-IE" dirty="0" smtClean="0"/>
              <a:t>/</a:t>
            </a:r>
          </a:p>
          <a:p>
            <a:endParaRPr lang="en-IE" dirty="0" smtClean="0"/>
          </a:p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-cat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  <a:r>
              <a:rPr lang="en-IE" dirty="0" err="1" smtClean="0"/>
              <a:t>wc</a:t>
            </a:r>
            <a:r>
              <a:rPr lang="en-IE" dirty="0" smtClean="0"/>
              <a:t>/part-r-00000 | more</a:t>
            </a:r>
          </a:p>
          <a:p>
            <a:endParaRPr lang="en-IE" dirty="0"/>
          </a:p>
          <a:p>
            <a:r>
              <a:rPr lang="en-IE" dirty="0" err="1" smtClean="0"/>
              <a:t>hdfs</a:t>
            </a:r>
            <a:r>
              <a:rPr lang="en-IE" dirty="0" smtClean="0"/>
              <a:t> </a:t>
            </a:r>
            <a:r>
              <a:rPr lang="en-IE" dirty="0" err="1" smtClean="0"/>
              <a:t>dfs</a:t>
            </a:r>
            <a:r>
              <a:rPr lang="en-IE" dirty="0" smtClean="0"/>
              <a:t> -cat /</a:t>
            </a:r>
            <a:r>
              <a:rPr lang="en-IE" dirty="0" err="1" smtClean="0"/>
              <a:t>uhadoop</a:t>
            </a:r>
            <a:r>
              <a:rPr lang="en-IE" dirty="0" smtClean="0"/>
              <a:t>/</a:t>
            </a:r>
            <a:r>
              <a:rPr lang="en-IE" dirty="0" smtClean="0">
                <a:solidFill>
                  <a:schemeClr val="bg1">
                    <a:lumMod val="50000"/>
                  </a:schemeClr>
                </a:solidFill>
              </a:rPr>
              <a:t>[username]</a:t>
            </a:r>
            <a:r>
              <a:rPr lang="en-IE" dirty="0" smtClean="0"/>
              <a:t>/</a:t>
            </a:r>
            <a:r>
              <a:rPr lang="en-IE" dirty="0" err="1" smtClean="0"/>
              <a:t>wc</a:t>
            </a:r>
            <a:r>
              <a:rPr lang="en-IE" dirty="0" smtClean="0"/>
              <a:t>/part-r-00000 | </a:t>
            </a:r>
            <a:r>
              <a:rPr lang="en-IE" dirty="0" smtClean="0">
                <a:solidFill>
                  <a:srgbClr val="00B050"/>
                </a:solidFill>
              </a:rPr>
              <a:t>grep -P "^de\t" | more</a:t>
            </a:r>
          </a:p>
          <a:p>
            <a:endParaRPr lang="en-IE" dirty="0"/>
          </a:p>
          <a:p>
            <a:endParaRPr lang="en-IE" dirty="0"/>
          </a:p>
        </p:txBody>
      </p:sp>
      <p:sp>
        <p:nvSpPr>
          <p:cNvPr id="4" name="TextBox 3"/>
          <p:cNvSpPr txBox="1"/>
          <p:nvPr/>
        </p:nvSpPr>
        <p:spPr>
          <a:xfrm>
            <a:off x="5220072" y="2741913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FF0000"/>
                </a:solidFill>
              </a:rPr>
              <a:t>All one command!</a:t>
            </a:r>
            <a:endParaRPr lang="en-IE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08104" y="5670093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rgbClr val="0070C0"/>
                </a:solidFill>
              </a:rPr>
              <a:t>Look for “de” … 4916432 </a:t>
            </a:r>
          </a:p>
          <a:p>
            <a:r>
              <a:rPr lang="en-IE" b="1" dirty="0" smtClean="0">
                <a:solidFill>
                  <a:srgbClr val="0070C0"/>
                </a:solidFill>
              </a:rPr>
              <a:t>occurrences in local run</a:t>
            </a:r>
            <a:endParaRPr lang="en-IE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6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smtClean="0"/>
              <a:t>12. </a:t>
            </a:r>
            <a:r>
              <a:rPr lang="en-IE" dirty="0" smtClean="0"/>
              <a:t>Look at output through browser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8192"/>
            <a:ext cx="8229600" cy="4525963"/>
          </a:xfrm>
        </p:spPr>
        <p:txBody>
          <a:bodyPr/>
          <a:lstStyle/>
          <a:p>
            <a:endParaRPr lang="en-IE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8349" y="1484784"/>
            <a:ext cx="5603532" cy="4884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5508104" y="2456892"/>
            <a:ext cx="1305121" cy="180020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TextBox 5"/>
          <p:cNvSpPr txBox="1"/>
          <p:nvPr/>
        </p:nvSpPr>
        <p:spPr>
          <a:xfrm>
            <a:off x="2845919" y="644138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 smtClean="0">
                <a:hlinkClick r:id="rId3"/>
              </a:rPr>
              <a:t>http://cluster.dcc.uchile.cl:50070/</a:t>
            </a:r>
            <a:endParaRPr lang="en-IE" dirty="0" smtClean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403665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4475" y="1138238"/>
            <a:ext cx="6115050" cy="458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096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0. </a:t>
            </a:r>
            <a:r>
              <a:rPr lang="en-IE" dirty="0" err="1" smtClean="0"/>
              <a:t>Peligro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E" dirty="0" smtClean="0"/>
              <a:t>… please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please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r>
              <a:rPr lang="en-IE" dirty="0" smtClean="0"/>
              <a:t> </a:t>
            </a:r>
            <a:r>
              <a:rPr lang="en-IE" dirty="0" err="1" smtClean="0"/>
              <a:t>please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77764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Peligro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… please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258378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Peligro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E" dirty="0" smtClean="0"/>
              <a:t>… please </a:t>
            </a:r>
            <a:r>
              <a:rPr lang="en-IE" u="sng" dirty="0" smtClean="0"/>
              <a:t>be careful of what you are doing</a:t>
            </a:r>
            <a:r>
              <a:rPr lang="en-IE" dirty="0" smtClean="0"/>
              <a:t>!</a:t>
            </a:r>
          </a:p>
          <a:p>
            <a:pPr marL="0" indent="0">
              <a:buNone/>
            </a:pPr>
            <a:endParaRPr lang="en-IE" dirty="0"/>
          </a:p>
          <a:p>
            <a:r>
              <a:rPr lang="en-IE" dirty="0" smtClean="0"/>
              <a:t>Think twice before:</a:t>
            </a:r>
          </a:p>
          <a:p>
            <a:pPr marL="457200" lvl="1" indent="0">
              <a:buNone/>
            </a:pPr>
            <a:r>
              <a:rPr lang="en-IE" dirty="0" err="1" smtClean="0"/>
              <a:t>rm</a:t>
            </a:r>
            <a:r>
              <a:rPr lang="en-IE" dirty="0" smtClean="0"/>
              <a:t> </a:t>
            </a:r>
          </a:p>
          <a:p>
            <a:pPr marL="457200" lvl="1" indent="0">
              <a:buNone/>
            </a:pPr>
            <a:r>
              <a:rPr lang="en-IE" dirty="0" smtClean="0"/>
              <a:t>mv</a:t>
            </a:r>
          </a:p>
          <a:p>
            <a:pPr marL="457200" lvl="1" indent="0">
              <a:buNone/>
            </a:pPr>
            <a:r>
              <a:rPr lang="en-IE" dirty="0" err="1"/>
              <a:t>c</a:t>
            </a:r>
            <a:r>
              <a:rPr lang="en-IE" dirty="0" err="1" smtClean="0"/>
              <a:t>p</a:t>
            </a:r>
            <a:endParaRPr lang="en-IE" dirty="0" smtClean="0"/>
          </a:p>
          <a:p>
            <a:pPr marL="457200" lvl="1" indent="0">
              <a:buNone/>
            </a:pPr>
            <a:r>
              <a:rPr lang="en-IE" dirty="0" smtClean="0"/>
              <a:t>kill</a:t>
            </a:r>
          </a:p>
          <a:p>
            <a:pPr marL="457200" lvl="1" indent="0">
              <a:buNone/>
            </a:pPr>
            <a:r>
              <a:rPr lang="en-IE" dirty="0" err="1" smtClean="0"/>
              <a:t>emacs</a:t>
            </a:r>
            <a:r>
              <a:rPr lang="en-IE" dirty="0" smtClean="0"/>
              <a:t>/vim/… configuration files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850919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err="1" smtClean="0"/>
              <a:t>Peligro</a:t>
            </a:r>
            <a:r>
              <a:rPr lang="en-IE" dirty="0" smtClean="0"/>
              <a:t>!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E" dirty="0" smtClean="0"/>
              <a:t>… please.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88005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/>
              <a:t>cluster.dcc.uchile.cl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314310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1. Download tools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 smtClean="0">
                <a:hlinkClick r:id="rId2"/>
              </a:rPr>
              <a:t>http://aidanhogan.com/teaching/cc5212-1-2015/tools/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Unzip them somewhere you can find them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8333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 smtClean="0"/>
              <a:t>2. Log-in </a:t>
            </a:r>
            <a:r>
              <a:rPr lang="en-IE" dirty="0" err="1" smtClean="0"/>
              <a:t>PuTTy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268760"/>
            <a:ext cx="5685234" cy="5466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3779912" y="2564904"/>
            <a:ext cx="2592288" cy="360040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6" name="Rectangle 5"/>
          <p:cNvSpPr/>
          <p:nvPr/>
        </p:nvSpPr>
        <p:spPr>
          <a:xfrm>
            <a:off x="6372198" y="4457270"/>
            <a:ext cx="801063" cy="360040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5139089" y="6237312"/>
            <a:ext cx="1017087" cy="360040"/>
          </a:xfrm>
          <a:prstGeom prst="rect">
            <a:avLst/>
          </a:prstGeom>
          <a:noFill/>
          <a:ln w="635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5" name="TextBox 4"/>
          <p:cNvSpPr txBox="1"/>
          <p:nvPr/>
        </p:nvSpPr>
        <p:spPr>
          <a:xfrm>
            <a:off x="6572463" y="2272301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1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901579" y="3997460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37159" y="5867980"/>
            <a:ext cx="40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endParaRPr lang="en-IE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15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1621</TotalTime>
  <Words>586</Words>
  <Application>Microsoft Office PowerPoint</Application>
  <PresentationFormat>On-screen Show (4:3)</PresentationFormat>
  <Paragraphs>90</Paragraphs>
  <Slides>23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Calibri</vt:lpstr>
      <vt:lpstr>Courier New</vt:lpstr>
      <vt:lpstr>Office Theme</vt:lpstr>
      <vt:lpstr>Hola Hadoop</vt:lpstr>
      <vt:lpstr>0. Peligro!</vt:lpstr>
      <vt:lpstr>0. Peligro!</vt:lpstr>
      <vt:lpstr>Peligro!</vt:lpstr>
      <vt:lpstr>Peligro!</vt:lpstr>
      <vt:lpstr>Peligro!</vt:lpstr>
      <vt:lpstr>PowerPoint Presentation</vt:lpstr>
      <vt:lpstr>1. Download tools</vt:lpstr>
      <vt:lpstr>2. Log-in PuTTy</vt:lpstr>
      <vt:lpstr>3. Open DFS Browser</vt:lpstr>
      <vt:lpstr>4. PuTTy: See state of DFS</vt:lpstr>
      <vt:lpstr>5. PuTTy: Create folder</vt:lpstr>
      <vt:lpstr>6. PuTTy: Upload Data</vt:lpstr>
      <vt:lpstr>Note on namespace</vt:lpstr>
      <vt:lpstr>7. Let’s Build Our First MapReduce Job</vt:lpstr>
      <vt:lpstr>8. Eclipse: Build jar</vt:lpstr>
      <vt:lpstr>9. WinSCP: Copy .jar to Master Server</vt:lpstr>
      <vt:lpstr>9. WinSCP: Copy .jar to Master Server</vt:lpstr>
      <vt:lpstr>9. WinSCP: Copy .jar to Master Server </vt:lpstr>
      <vt:lpstr>10. PuTTy: Run Job</vt:lpstr>
      <vt:lpstr>11. PuTTY: Look at output</vt:lpstr>
      <vt:lpstr>12. Look at output through browser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Aidan Hogan</dc:creator>
  <cp:lastModifiedBy>ahogan</cp:lastModifiedBy>
  <cp:revision>71</cp:revision>
  <cp:lastPrinted>2016-03-30T19:20:48Z</cp:lastPrinted>
  <dcterms:created xsi:type="dcterms:W3CDTF">2014-04-15T21:08:45Z</dcterms:created>
  <dcterms:modified xsi:type="dcterms:W3CDTF">2016-03-30T20:53:55Z</dcterms:modified>
</cp:coreProperties>
</file>