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34" r:id="rId80"/>
    <p:sldId id="721" r:id="rId81"/>
    <p:sldId id="711" r:id="rId82"/>
    <p:sldId id="722" r:id="rId83"/>
    <p:sldId id="723" r:id="rId84"/>
    <p:sldId id="724" r:id="rId85"/>
    <p:sldId id="725" r:id="rId86"/>
    <p:sldId id="732" r:id="rId87"/>
    <p:sldId id="731" r:id="rId88"/>
    <p:sldId id="726" r:id="rId89"/>
    <p:sldId id="727" r:id="rId90"/>
    <p:sldId id="728" r:id="rId91"/>
    <p:sldId id="729" r:id="rId92"/>
    <p:sldId id="730" r:id="rId93"/>
    <p:sldId id="736" r:id="rId94"/>
    <p:sldId id="737" r:id="rId95"/>
    <p:sldId id="733" r:id="rId96"/>
    <p:sldId id="735" r:id="rId97"/>
    <p:sldId id="715" r:id="rId98"/>
    <p:sldId id="608" r:id="rId99"/>
    <p:sldId id="609" r:id="rId100"/>
    <p:sldId id="610" r:id="rId101"/>
    <p:sldId id="713" r:id="rId102"/>
    <p:sldId id="714" r:id="rId103"/>
    <p:sldId id="627" r:id="rId104"/>
    <p:sldId id="629" r:id="rId105"/>
    <p:sldId id="651" r:id="rId106"/>
    <p:sldId id="652" r:id="rId107"/>
    <p:sldId id="659" r:id="rId108"/>
    <p:sldId id="660" r:id="rId109"/>
    <p:sldId id="661" r:id="rId110"/>
    <p:sldId id="718" r:id="rId111"/>
    <p:sldId id="717" r:id="rId112"/>
    <p:sldId id="719" r:id="rId113"/>
    <p:sldId id="720" r:id="rId114"/>
    <p:sldId id="669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81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06/11/2023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06/11/2023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docs/semantic-web-now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3techs.com/technologies/history_overview/structured_data/all/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2023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10: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</a:t>
            </a:r>
            <a:r>
              <a:rPr lang="en-IE" dirty="0" err="1" smtClean="0"/>
              <a:t>Ubability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62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Usability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797"/>
            <a:ext cx="7798327" cy="341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542438"/>
            <a:ext cx="2303343" cy="231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84" y="5486400"/>
            <a:ext cx="55008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kinds of interfaces can help non-expert users to better interact with Linked Data?</a:t>
            </a:r>
          </a:p>
        </p:txBody>
      </p:sp>
    </p:spTree>
    <p:extLst>
      <p:ext uri="{BB962C8B-B14F-4D97-AF65-F5344CB8AC3E}">
        <p14:creationId xmlns:p14="http://schemas.microsoft.com/office/powerpoint/2010/main" val="33558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9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Ongoing research in Chile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238152" cy="47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2023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pic>
        <p:nvPicPr>
          <p:cNvPr id="5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4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TAKING OFF</a:t>
            </a:r>
            <a:endParaRPr lang="en-IE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stories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066800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aidanhogan.com/docs/semantic-web-now.pdf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1600200"/>
            <a:ext cx="8229600" cy="40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05800" cy="31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2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rich snippets …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285324"/>
            <a:ext cx="7862888" cy="5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0" y="59803"/>
            <a:ext cx="3304540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9" y="0"/>
            <a:ext cx="2743200" cy="23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5" y="3872648"/>
            <a:ext cx="2600325" cy="29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429000"/>
            <a:ext cx="4285878" cy="42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213"/>
            <a:ext cx="209733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3528"/>
            <a:ext cx="2299536" cy="41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Graph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Google's Knowledge Graph) Google Knowledge Network Has Over 500 Billion 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48914" cy="44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Panel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285325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04" y="1590124"/>
            <a:ext cx="4042095" cy="51045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Schema.org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40975"/>
            <a:ext cx="1524952" cy="5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82922" cy="47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This Is Yahoo's Brand New Logo - Business Ins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287415"/>
            <a:ext cx="2140284" cy="4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897288"/>
            <a:ext cx="2291241" cy="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Yandex Searc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1" y="793805"/>
            <a:ext cx="1463954" cy="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Facebook’s Open Graph</a:t>
            </a:r>
            <a:endParaRPr lang="en-GB" noProof="0" dirty="0"/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653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733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w3techs.com/technologies/overview/structured_data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5" y="1190409"/>
            <a:ext cx="7672388" cy="505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5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47800" y="6248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w3techs.com/technologies/history_overview/structured_data/all/y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istorical yearly trends in the usage statistics of structured data formats for web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53065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0083"/>
            <a:ext cx="7962900" cy="7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615514"/>
            <a:ext cx="8081963" cy="39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90"/>
            <a:ext cx="2102064" cy="1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0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1421026"/>
            <a:ext cx="8382000" cy="52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30" y="269789"/>
            <a:ext cx="2895600" cy="9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6019800"/>
            <a:ext cx="74676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5-Star Linking Open Data Scheme</a:t>
            </a:r>
            <a:endParaRPr lang="en-IE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194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125184"/>
            <a:ext cx="6443662" cy="5741054"/>
          </a:xfrm>
          <a:prstGeom prst="rect">
            <a:avLst/>
          </a:prstGeom>
        </p:spPr>
      </p:pic>
      <p:pic>
        <p:nvPicPr>
          <p:cNvPr id="11266" name="Picture 2" descr="Pin on Creating Knowledge Infrastru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2" y="381000"/>
            <a:ext cx="1562100" cy="1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.026"/>
  <p:tag name="ORIGINALWIDTH" val="4514.88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12.5cm}&#10;~~\begin{lstlisting}[]&#10;PREFIX geo: &lt;http://www.opengis.net/ont/geosparql#&gt;&#10;PREFIX lgdo: &lt;http://linkedgeodata.org/ontology/&gt;&#10;PREFIX geom: &lt;http://geovocab.org/geometry#&gt;&#10;PREFIX bif: &lt;bif:&gt;&#10;&#10;SELECT ?country ?geometry ?label WHERE {&#10;  ¬SERVICE &lt;http://linkedgeodata.org/sparql&gt; {¬&#10;    ¬?s geom:geometry [ geo:asWKT ?geometry ] ;¬&#10;       ¬a lgdo:Embassy ;¬ &#10;       ¬lgdo:country ?code ;¬&#10;       ¬rdfs:label ?label .¬&#10;    ¬FILTER(bif:st_intersects(?geometry, bif:st_point(-70.6693,-33.4489), 10))¬&#10;  ¬}¬&#10;  ?country wdt:P297 ?code ;&#10;     wdt:P30 wd:Q48 .  # continent: Asia&#10;}\end{lstlisting}&#10;\end{minipage}&#10;\end{document}"/>
  <p:tag name="IGUANATEXSIZE" val="17"/>
  <p:tag name="IGUANATEXCURSOR" val="9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31649</TotalTime>
  <Words>1523</Words>
  <Application>Microsoft Office PowerPoint</Application>
  <PresentationFormat>On-screen Show (4:3)</PresentationFormat>
  <Paragraphs>418</Paragraphs>
  <Slides>114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2023  Lecture  10: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PowerPoint Presentation</vt:lpstr>
      <vt:lpstr>PowerPoint Presentation</vt:lpstr>
      <vt:lpstr>PowerPoint Presentation</vt:lpstr>
      <vt:lpstr>Success stories</vt:lpstr>
      <vt:lpstr>Wikidata</vt:lpstr>
      <vt:lpstr>Wikidata</vt:lpstr>
      <vt:lpstr>Google’s rich snippets …</vt:lpstr>
      <vt:lpstr>PowerPoint Presentation</vt:lpstr>
      <vt:lpstr>Google’s Knowledge Graph</vt:lpstr>
      <vt:lpstr>Google’s Knowledge Panel</vt:lpstr>
      <vt:lpstr>Schema.org</vt:lpstr>
      <vt:lpstr>Facebook’s Open Graph</vt:lpstr>
      <vt:lpstr>Embedded structured data</vt:lpstr>
      <vt:lpstr>Embedded structured data</vt:lpstr>
      <vt:lpstr>Biomedical ontologies</vt:lpstr>
      <vt:lpstr>Biomedical ontologies</vt:lpstr>
      <vt:lpstr>Linked Open Data</vt:lpstr>
      <vt:lpstr>Linked Open Vocabularies</vt:lpstr>
      <vt:lpstr>Social Linked Data: SOLID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Open Issue:  Ubability</vt:lpstr>
      <vt:lpstr>Usability</vt:lpstr>
      <vt:lpstr>PowerPoint Presentation</vt:lpstr>
      <vt:lpstr>Ongoing research in Chile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1587</cp:revision>
  <cp:lastPrinted>2018-10-29T15:12:58Z</cp:lastPrinted>
  <dcterms:created xsi:type="dcterms:W3CDTF">2006-08-16T00:00:00Z</dcterms:created>
  <dcterms:modified xsi:type="dcterms:W3CDTF">2023-11-06T12:56:39Z</dcterms:modified>
</cp:coreProperties>
</file>