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notesSlides/notesSlide5.xml" ContentType="application/vnd.openxmlformats-officedocument.presentationml.notesSlide+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notesSlides/notesSlide6.xml" ContentType="application/vnd.openxmlformats-officedocument.presentationml.notesSlide+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notesSlides/notesSlide7.xml" ContentType="application/vnd.openxmlformats-officedocument.presentationml.notesSlide+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6"/>
  </p:notesMasterIdLst>
  <p:handoutMasterIdLst>
    <p:handoutMasterId r:id="rId107"/>
  </p:handoutMasterIdLst>
  <p:sldIdLst>
    <p:sldId id="528" r:id="rId2"/>
    <p:sldId id="462" r:id="rId3"/>
    <p:sldId id="529" r:id="rId4"/>
    <p:sldId id="536" r:id="rId5"/>
    <p:sldId id="753" r:id="rId6"/>
    <p:sldId id="751" r:id="rId7"/>
    <p:sldId id="541" r:id="rId8"/>
    <p:sldId id="542" r:id="rId9"/>
    <p:sldId id="555" r:id="rId10"/>
    <p:sldId id="557" r:id="rId11"/>
    <p:sldId id="758" r:id="rId12"/>
    <p:sldId id="573" r:id="rId13"/>
    <p:sldId id="655" r:id="rId14"/>
    <p:sldId id="656" r:id="rId15"/>
    <p:sldId id="657" r:id="rId16"/>
    <p:sldId id="658" r:id="rId17"/>
    <p:sldId id="659" r:id="rId18"/>
    <p:sldId id="734" r:id="rId19"/>
    <p:sldId id="759" r:id="rId20"/>
    <p:sldId id="654" r:id="rId21"/>
    <p:sldId id="582" r:id="rId22"/>
    <p:sldId id="583" r:id="rId23"/>
    <p:sldId id="584" r:id="rId24"/>
    <p:sldId id="586" r:id="rId25"/>
    <p:sldId id="585" r:id="rId26"/>
    <p:sldId id="578" r:id="rId27"/>
    <p:sldId id="705" r:id="rId28"/>
    <p:sldId id="559" r:id="rId29"/>
    <p:sldId id="706" r:id="rId30"/>
    <p:sldId id="707" r:id="rId31"/>
    <p:sldId id="565" r:id="rId32"/>
    <p:sldId id="708" r:id="rId33"/>
    <p:sldId id="735" r:id="rId34"/>
    <p:sldId id="570" r:id="rId35"/>
    <p:sldId id="571" r:id="rId36"/>
    <p:sldId id="736" r:id="rId37"/>
    <p:sldId id="587" r:id="rId38"/>
    <p:sldId id="755" r:id="rId39"/>
    <p:sldId id="588" r:id="rId40"/>
    <p:sldId id="589" r:id="rId41"/>
    <p:sldId id="703" r:id="rId42"/>
    <p:sldId id="737" r:id="rId43"/>
    <p:sldId id="713" r:id="rId44"/>
    <p:sldId id="709" r:id="rId45"/>
    <p:sldId id="595" r:id="rId46"/>
    <p:sldId id="597" r:id="rId47"/>
    <p:sldId id="598" r:id="rId48"/>
    <p:sldId id="600" r:id="rId49"/>
    <p:sldId id="601" r:id="rId50"/>
    <p:sldId id="602" r:id="rId51"/>
    <p:sldId id="714" r:id="rId52"/>
    <p:sldId id="605" r:id="rId53"/>
    <p:sldId id="606" r:id="rId54"/>
    <p:sldId id="607" r:id="rId55"/>
    <p:sldId id="710" r:id="rId56"/>
    <p:sldId id="711" r:id="rId57"/>
    <p:sldId id="715" r:id="rId58"/>
    <p:sldId id="717" r:id="rId59"/>
    <p:sldId id="719" r:id="rId60"/>
    <p:sldId id="720" r:id="rId61"/>
    <p:sldId id="721" r:id="rId62"/>
    <p:sldId id="723" r:id="rId63"/>
    <p:sldId id="724" r:id="rId64"/>
    <p:sldId id="725" r:id="rId65"/>
    <p:sldId id="660" r:id="rId66"/>
    <p:sldId id="661" r:id="rId67"/>
    <p:sldId id="662" r:id="rId68"/>
    <p:sldId id="675" r:id="rId69"/>
    <p:sldId id="676" r:id="rId70"/>
    <p:sldId id="738" r:id="rId71"/>
    <p:sldId id="677" r:id="rId72"/>
    <p:sldId id="678" r:id="rId73"/>
    <p:sldId id="693" r:id="rId74"/>
    <p:sldId id="679" r:id="rId75"/>
    <p:sldId id="739" r:id="rId76"/>
    <p:sldId id="740" r:id="rId77"/>
    <p:sldId id="741" r:id="rId78"/>
    <p:sldId id="742" r:id="rId79"/>
    <p:sldId id="743" r:id="rId80"/>
    <p:sldId id="744" r:id="rId81"/>
    <p:sldId id="746" r:id="rId82"/>
    <p:sldId id="750" r:id="rId83"/>
    <p:sldId id="747" r:id="rId84"/>
    <p:sldId id="748" r:id="rId85"/>
    <p:sldId id="683" r:id="rId86"/>
    <p:sldId id="686" r:id="rId87"/>
    <p:sldId id="695" r:id="rId88"/>
    <p:sldId id="754" r:id="rId89"/>
    <p:sldId id="666" r:id="rId90"/>
    <p:sldId id="667" r:id="rId91"/>
    <p:sldId id="749" r:id="rId92"/>
    <p:sldId id="663" r:id="rId93"/>
    <p:sldId id="664" r:id="rId94"/>
    <p:sldId id="665" r:id="rId95"/>
    <p:sldId id="619" r:id="rId96"/>
    <p:sldId id="688" r:id="rId97"/>
    <p:sldId id="620" r:id="rId98"/>
    <p:sldId id="639" r:id="rId99"/>
    <p:sldId id="640" r:id="rId100"/>
    <p:sldId id="757" r:id="rId101"/>
    <p:sldId id="641" r:id="rId102"/>
    <p:sldId id="756" r:id="rId103"/>
    <p:sldId id="642" r:id="rId104"/>
    <p:sldId id="760" r:id="rId105"/>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C090"/>
    <a:srgbClr val="5256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18" autoAdjust="0"/>
    <p:restoredTop sz="95907" autoAdjust="0"/>
  </p:normalViewPr>
  <p:slideViewPr>
    <p:cSldViewPr>
      <p:cViewPr varScale="1">
        <p:scale>
          <a:sx n="98" d="100"/>
          <a:sy n="98" d="100"/>
        </p:scale>
        <p:origin x="-936" y="-6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handoutMaster" Target="handoutMasters/handout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IE" dirty="0"/>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D5CCBC36-B86C-4F1E-877F-A729AA276833}" type="datetimeFigureOut">
              <a:rPr lang="en-IE" smtClean="0"/>
              <a:t>07/08/2023</a:t>
            </a:fld>
            <a:endParaRPr lang="en-IE" dirty="0"/>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IE" dirty="0"/>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3DE82AEF-D6E1-438D-AA50-25C26D874612}" type="slidenum">
              <a:rPr lang="en-IE" smtClean="0"/>
              <a:t>‹#›</a:t>
            </a:fld>
            <a:endParaRPr lang="en-IE" dirty="0"/>
          </a:p>
        </p:txBody>
      </p:sp>
    </p:spTree>
    <p:extLst>
      <p:ext uri="{BB962C8B-B14F-4D97-AF65-F5344CB8AC3E}">
        <p14:creationId xmlns:p14="http://schemas.microsoft.com/office/powerpoint/2010/main" val="13001633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IE"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4E300012-02A5-4B9A-BBBE-ECC937BD1D5A}" type="datetimeFigureOut">
              <a:rPr lang="en-IE" smtClean="0"/>
              <a:t>07/08/2023</a:t>
            </a:fld>
            <a:endParaRPr lang="en-IE"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IE"/>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IE"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904E58D3-AE56-4AF7-BFDD-CAD04963A4E2}" type="slidenum">
              <a:rPr lang="en-IE" smtClean="0"/>
              <a:t>‹#›</a:t>
            </a:fld>
            <a:endParaRPr lang="en-IE" dirty="0"/>
          </a:p>
        </p:txBody>
      </p:sp>
    </p:spTree>
    <p:extLst>
      <p:ext uri="{BB962C8B-B14F-4D97-AF65-F5344CB8AC3E}">
        <p14:creationId xmlns:p14="http://schemas.microsoft.com/office/powerpoint/2010/main" val="716869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04E58D3-AE56-4AF7-BFDD-CAD04963A4E2}" type="slidenum">
              <a:rPr lang="en-IE" smtClean="0"/>
              <a:t>1</a:t>
            </a:fld>
            <a:endParaRPr lang="en-IE"/>
          </a:p>
        </p:txBody>
      </p:sp>
    </p:spTree>
    <p:extLst>
      <p:ext uri="{BB962C8B-B14F-4D97-AF65-F5344CB8AC3E}">
        <p14:creationId xmlns:p14="http://schemas.microsoft.com/office/powerpoint/2010/main" val="538096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04E58D3-AE56-4AF7-BFDD-CAD04963A4E2}" type="slidenum">
              <a:rPr lang="en-IE" smtClean="0"/>
              <a:t>104</a:t>
            </a:fld>
            <a:endParaRPr lang="en-IE"/>
          </a:p>
        </p:txBody>
      </p:sp>
    </p:spTree>
    <p:extLst>
      <p:ext uri="{BB962C8B-B14F-4D97-AF65-F5344CB8AC3E}">
        <p14:creationId xmlns:p14="http://schemas.microsoft.com/office/powerpoint/2010/main" val="672999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04E58D3-AE56-4AF7-BFDD-CAD04963A4E2}" type="slidenum">
              <a:rPr lang="en-IE" smtClean="0"/>
              <a:t>4</a:t>
            </a:fld>
            <a:endParaRPr lang="en-IE"/>
          </a:p>
        </p:txBody>
      </p:sp>
    </p:spTree>
    <p:extLst>
      <p:ext uri="{BB962C8B-B14F-4D97-AF65-F5344CB8AC3E}">
        <p14:creationId xmlns:p14="http://schemas.microsoft.com/office/powerpoint/2010/main" val="3237097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04E58D3-AE56-4AF7-BFDD-CAD04963A4E2}" type="slidenum">
              <a:rPr lang="en-IE" smtClean="0"/>
              <a:t>5</a:t>
            </a:fld>
            <a:endParaRPr lang="en-IE"/>
          </a:p>
        </p:txBody>
      </p:sp>
    </p:spTree>
    <p:extLst>
      <p:ext uri="{BB962C8B-B14F-4D97-AF65-F5344CB8AC3E}">
        <p14:creationId xmlns:p14="http://schemas.microsoft.com/office/powerpoint/2010/main" val="839045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CL" dirty="0"/>
          </a:p>
        </p:txBody>
      </p:sp>
      <p:sp>
        <p:nvSpPr>
          <p:cNvPr id="4" name="Slide Number Placeholder 3"/>
          <p:cNvSpPr>
            <a:spLocks noGrp="1"/>
          </p:cNvSpPr>
          <p:nvPr>
            <p:ph type="sldNum" sz="quarter" idx="10"/>
          </p:nvPr>
        </p:nvSpPr>
        <p:spPr/>
        <p:txBody>
          <a:bodyPr/>
          <a:lstStyle/>
          <a:p>
            <a:fld id="{904E58D3-AE56-4AF7-BFDD-CAD04963A4E2}" type="slidenum">
              <a:rPr lang="en-IE" smtClean="0"/>
              <a:t>21</a:t>
            </a:fld>
            <a:endParaRPr lang="en-IE"/>
          </a:p>
        </p:txBody>
      </p:sp>
    </p:spTree>
    <p:extLst>
      <p:ext uri="{BB962C8B-B14F-4D97-AF65-F5344CB8AC3E}">
        <p14:creationId xmlns:p14="http://schemas.microsoft.com/office/powerpoint/2010/main" val="1123600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04E58D3-AE56-4AF7-BFDD-CAD04963A4E2}" type="slidenum">
              <a:rPr lang="en-IE" smtClean="0"/>
              <a:t>58</a:t>
            </a:fld>
            <a:endParaRPr lang="en-IE"/>
          </a:p>
        </p:txBody>
      </p:sp>
    </p:spTree>
    <p:extLst>
      <p:ext uri="{BB962C8B-B14F-4D97-AF65-F5344CB8AC3E}">
        <p14:creationId xmlns:p14="http://schemas.microsoft.com/office/powerpoint/2010/main" val="1277964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04E58D3-AE56-4AF7-BFDD-CAD04963A4E2}" type="slidenum">
              <a:rPr lang="en-IE" smtClean="0"/>
              <a:t>60</a:t>
            </a:fld>
            <a:endParaRPr lang="en-IE"/>
          </a:p>
        </p:txBody>
      </p:sp>
    </p:spTree>
    <p:extLst>
      <p:ext uri="{BB962C8B-B14F-4D97-AF65-F5344CB8AC3E}">
        <p14:creationId xmlns:p14="http://schemas.microsoft.com/office/powerpoint/2010/main" val="441194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04E58D3-AE56-4AF7-BFDD-CAD04963A4E2}" type="slidenum">
              <a:rPr lang="en-IE" smtClean="0"/>
              <a:t>62</a:t>
            </a:fld>
            <a:endParaRPr lang="en-IE"/>
          </a:p>
        </p:txBody>
      </p:sp>
    </p:spTree>
    <p:extLst>
      <p:ext uri="{BB962C8B-B14F-4D97-AF65-F5344CB8AC3E}">
        <p14:creationId xmlns:p14="http://schemas.microsoft.com/office/powerpoint/2010/main" val="4150631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904E58D3-AE56-4AF7-BFDD-CAD04963A4E2}" type="slidenum">
              <a:rPr lang="en-IE" smtClean="0"/>
              <a:t>95</a:t>
            </a:fld>
            <a:endParaRPr lang="en-IE"/>
          </a:p>
        </p:txBody>
      </p:sp>
    </p:spTree>
    <p:extLst>
      <p:ext uri="{BB962C8B-B14F-4D97-AF65-F5344CB8AC3E}">
        <p14:creationId xmlns:p14="http://schemas.microsoft.com/office/powerpoint/2010/main" val="2239917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CL" dirty="0"/>
          </a:p>
        </p:txBody>
      </p:sp>
      <p:sp>
        <p:nvSpPr>
          <p:cNvPr id="4" name="Slide Number Placeholder 3"/>
          <p:cNvSpPr>
            <a:spLocks noGrp="1"/>
          </p:cNvSpPr>
          <p:nvPr>
            <p:ph type="sldNum" sz="quarter" idx="10"/>
          </p:nvPr>
        </p:nvSpPr>
        <p:spPr/>
        <p:txBody>
          <a:bodyPr/>
          <a:lstStyle/>
          <a:p>
            <a:fld id="{904E58D3-AE56-4AF7-BFDD-CAD04963A4E2}" type="slidenum">
              <a:rPr lang="en-IE" smtClean="0"/>
              <a:t>102</a:t>
            </a:fld>
            <a:endParaRPr lang="en-IE" dirty="0"/>
          </a:p>
        </p:txBody>
      </p:sp>
    </p:spTree>
    <p:extLst>
      <p:ext uri="{BB962C8B-B14F-4D97-AF65-F5344CB8AC3E}">
        <p14:creationId xmlns:p14="http://schemas.microsoft.com/office/powerpoint/2010/main" val="4038530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tx1"/>
                </a:solidFill>
                <a:latin typeface="Alegreya Sans SC Medium" panose="00000600000000000000" pitchFamily="2" charset="0"/>
              </a:defRPr>
            </a:lvl1pPr>
          </a:lstStyle>
          <a:p>
            <a:r>
              <a:rPr lang="en-IE" dirty="0" smtClean="0"/>
              <a:t>Click to edit Master title style</a:t>
            </a:r>
            <a:endParaRPr lang="en-IE"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lumMod val="50000"/>
                    <a:lumOff val="50000"/>
                  </a:schemeClr>
                </a:solidFill>
                <a:latin typeface="Segoe UI Light" panose="020B05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IE" dirty="0" smtClean="0"/>
              <a:t>Click to edit Master subtitle style</a:t>
            </a:r>
            <a:endParaRPr lang="en-IE" dirty="0"/>
          </a:p>
        </p:txBody>
      </p:sp>
      <p:sp>
        <p:nvSpPr>
          <p:cNvPr id="4" name="Date Placeholder 3"/>
          <p:cNvSpPr>
            <a:spLocks noGrp="1"/>
          </p:cNvSpPr>
          <p:nvPr>
            <p:ph type="dt" sz="half" idx="10"/>
          </p:nvPr>
        </p:nvSpPr>
        <p:spPr/>
        <p:txBody>
          <a:bodyPr/>
          <a:lstStyle/>
          <a:p>
            <a:fld id="{1D8BD707-D9CF-40AE-B4C6-C98DA3205C09}" type="datetimeFigureOut">
              <a:rPr lang="en-IE" smtClean="0"/>
              <a:pPr/>
              <a:t>07/08/2023</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Click to edit Master title style</a:t>
            </a:r>
            <a:endParaRPr lang="en-IE" dirty="0"/>
          </a:p>
        </p:txBody>
      </p:sp>
      <p:sp>
        <p:nvSpPr>
          <p:cNvPr id="3" name="Vertical Text Placeholder 2"/>
          <p:cNvSpPr>
            <a:spLocks noGrp="1"/>
          </p:cNvSpPr>
          <p:nvPr>
            <p:ph type="body" orient="vert" idx="1"/>
          </p:nvPr>
        </p:nvSpPr>
        <p:spPr/>
        <p:txBody>
          <a:bodyPr vert="eaVert"/>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4" name="Date Placeholder 3"/>
          <p:cNvSpPr>
            <a:spLocks noGrp="1"/>
          </p:cNvSpPr>
          <p:nvPr>
            <p:ph type="dt" sz="half" idx="10"/>
          </p:nvPr>
        </p:nvSpPr>
        <p:spPr/>
        <p:txBody>
          <a:bodyPr/>
          <a:lstStyle/>
          <a:p>
            <a:fld id="{1D8BD707-D9CF-40AE-B4C6-C98DA3205C09}" type="datetimeFigureOut">
              <a:rPr lang="en-IE" smtClean="0"/>
              <a:pPr/>
              <a:t>07/08/2023</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IE" dirty="0" smtClean="0"/>
              <a:t>Click to edit Master title style</a:t>
            </a:r>
            <a:endParaRPr lang="en-IE"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4" name="Date Placeholder 3"/>
          <p:cNvSpPr>
            <a:spLocks noGrp="1"/>
          </p:cNvSpPr>
          <p:nvPr>
            <p:ph type="dt" sz="half" idx="10"/>
          </p:nvPr>
        </p:nvSpPr>
        <p:spPr/>
        <p:txBody>
          <a:bodyPr/>
          <a:lstStyle/>
          <a:p>
            <a:fld id="{1D8BD707-D9CF-40AE-B4C6-C98DA3205C09}" type="datetimeFigureOut">
              <a:rPr lang="en-IE" smtClean="0"/>
              <a:pPr/>
              <a:t>07/08/2023</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lvl1pPr algn="l">
              <a:defRPr sz="3200">
                <a:solidFill>
                  <a:schemeClr val="tx1">
                    <a:lumMod val="65000"/>
                    <a:lumOff val="35000"/>
                  </a:schemeClr>
                </a:solidFill>
              </a:defRPr>
            </a:lvl1pPr>
          </a:lstStyle>
          <a:p>
            <a:r>
              <a:rPr lang="en-IE" dirty="0" smtClean="0"/>
              <a:t>Click to edit Master title style</a:t>
            </a:r>
            <a:endParaRPr lang="en-IE" dirty="0"/>
          </a:p>
        </p:txBody>
      </p:sp>
      <p:sp>
        <p:nvSpPr>
          <p:cNvPr id="3" name="Content Placeholder 2"/>
          <p:cNvSpPr>
            <a:spLocks noGrp="1"/>
          </p:cNvSpPr>
          <p:nvPr>
            <p:ph idx="1"/>
          </p:nvPr>
        </p:nvSpPr>
        <p:spPr>
          <a:xfrm>
            <a:off x="457200" y="1219200"/>
            <a:ext cx="8229600" cy="4906963"/>
          </a:xfrm>
        </p:spPr>
        <p:txBody>
          <a:bodyPr/>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4" name="Date Placeholder 3"/>
          <p:cNvSpPr>
            <a:spLocks noGrp="1"/>
          </p:cNvSpPr>
          <p:nvPr>
            <p:ph type="dt" sz="half" idx="10"/>
          </p:nvPr>
        </p:nvSpPr>
        <p:spPr/>
        <p:txBody>
          <a:bodyPr/>
          <a:lstStyle/>
          <a:p>
            <a:fld id="{1D8BD707-D9CF-40AE-B4C6-C98DA3205C09}" type="datetimeFigureOut">
              <a:rPr lang="en-IE" smtClean="0"/>
              <a:pPr/>
              <a:t>07/08/2023</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0" cap="none" baseline="0">
                <a:solidFill>
                  <a:schemeClr val="tx1">
                    <a:lumMod val="65000"/>
                    <a:lumOff val="35000"/>
                  </a:schemeClr>
                </a:solidFill>
              </a:defRPr>
            </a:lvl1pPr>
          </a:lstStyle>
          <a:p>
            <a:r>
              <a:rPr lang="en-IE" dirty="0" smtClean="0"/>
              <a:t>Click to edit Master title style</a:t>
            </a:r>
            <a:endParaRPr lang="en-IE"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IE" dirty="0"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IE" smtClean="0"/>
              <a:pPr/>
              <a:t>07/08/2023</a:t>
            </a:fld>
            <a:endParaRPr lang="en-IE" dirty="0"/>
          </a:p>
        </p:txBody>
      </p:sp>
      <p:sp>
        <p:nvSpPr>
          <p:cNvPr id="5" name="Footer Placeholder 4"/>
          <p:cNvSpPr>
            <a:spLocks noGrp="1"/>
          </p:cNvSpPr>
          <p:nvPr>
            <p:ph type="ftr" sz="quarter" idx="11"/>
          </p:nvPr>
        </p:nvSpPr>
        <p:spPr/>
        <p:txBody>
          <a:bodyPr/>
          <a:lstStyle/>
          <a:p>
            <a:endParaRPr lang="en-IE" dirty="0"/>
          </a:p>
        </p:txBody>
      </p:sp>
      <p:sp>
        <p:nvSpPr>
          <p:cNvPr id="6" name="Slide Number Placeholder 5"/>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Click to edit Master title style</a:t>
            </a:r>
            <a:endParaRPr lang="en-IE"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5" name="Date Placeholder 4"/>
          <p:cNvSpPr>
            <a:spLocks noGrp="1"/>
          </p:cNvSpPr>
          <p:nvPr>
            <p:ph type="dt" sz="half" idx="10"/>
          </p:nvPr>
        </p:nvSpPr>
        <p:spPr/>
        <p:txBody>
          <a:bodyPr/>
          <a:lstStyle/>
          <a:p>
            <a:fld id="{1D8BD707-D9CF-40AE-B4C6-C98DA3205C09}" type="datetimeFigureOut">
              <a:rPr lang="en-IE" smtClean="0"/>
              <a:pPr/>
              <a:t>07/08/2023</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IE" dirty="0" smtClean="0"/>
              <a:t>Click to edit Master title style</a:t>
            </a:r>
            <a:endParaRPr lang="en-IE"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IE"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IE"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7" name="Date Placeholder 6"/>
          <p:cNvSpPr>
            <a:spLocks noGrp="1"/>
          </p:cNvSpPr>
          <p:nvPr>
            <p:ph type="dt" sz="half" idx="10"/>
          </p:nvPr>
        </p:nvSpPr>
        <p:spPr/>
        <p:txBody>
          <a:bodyPr/>
          <a:lstStyle/>
          <a:p>
            <a:fld id="{1D8BD707-D9CF-40AE-B4C6-C98DA3205C09}" type="datetimeFigureOut">
              <a:rPr lang="en-IE" smtClean="0"/>
              <a:pPr/>
              <a:t>07/08/2023</a:t>
            </a:fld>
            <a:endParaRPr lang="en-IE" dirty="0"/>
          </a:p>
        </p:txBody>
      </p:sp>
      <p:sp>
        <p:nvSpPr>
          <p:cNvPr id="8" name="Footer Placeholder 7"/>
          <p:cNvSpPr>
            <a:spLocks noGrp="1"/>
          </p:cNvSpPr>
          <p:nvPr>
            <p:ph type="ftr" sz="quarter" idx="11"/>
          </p:nvPr>
        </p:nvSpPr>
        <p:spPr/>
        <p:txBody>
          <a:bodyPr/>
          <a:lstStyle/>
          <a:p>
            <a:endParaRPr lang="en-IE" dirty="0"/>
          </a:p>
        </p:txBody>
      </p:sp>
      <p:sp>
        <p:nvSpPr>
          <p:cNvPr id="9" name="Slide Number Placeholder 8"/>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Click to edit Master title style</a:t>
            </a:r>
            <a:endParaRPr lang="en-IE" dirty="0"/>
          </a:p>
        </p:txBody>
      </p:sp>
      <p:sp>
        <p:nvSpPr>
          <p:cNvPr id="3" name="Date Placeholder 2"/>
          <p:cNvSpPr>
            <a:spLocks noGrp="1"/>
          </p:cNvSpPr>
          <p:nvPr>
            <p:ph type="dt" sz="half" idx="10"/>
          </p:nvPr>
        </p:nvSpPr>
        <p:spPr/>
        <p:txBody>
          <a:bodyPr/>
          <a:lstStyle/>
          <a:p>
            <a:fld id="{1D8BD707-D9CF-40AE-B4C6-C98DA3205C09}" type="datetimeFigureOut">
              <a:rPr lang="en-IE" smtClean="0"/>
              <a:pPr/>
              <a:t>07/08/2023</a:t>
            </a:fld>
            <a:endParaRPr lang="en-IE" dirty="0"/>
          </a:p>
        </p:txBody>
      </p:sp>
      <p:sp>
        <p:nvSpPr>
          <p:cNvPr id="4" name="Footer Placeholder 3"/>
          <p:cNvSpPr>
            <a:spLocks noGrp="1"/>
          </p:cNvSpPr>
          <p:nvPr>
            <p:ph type="ftr" sz="quarter" idx="11"/>
          </p:nvPr>
        </p:nvSpPr>
        <p:spPr/>
        <p:txBody>
          <a:bodyPr/>
          <a:lstStyle/>
          <a:p>
            <a:endParaRPr lang="en-IE" dirty="0"/>
          </a:p>
        </p:txBody>
      </p:sp>
      <p:sp>
        <p:nvSpPr>
          <p:cNvPr id="5" name="Slide Number Placeholder 4"/>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IE" smtClean="0"/>
              <a:pPr/>
              <a:t>07/08/2023</a:t>
            </a:fld>
            <a:endParaRPr lang="en-IE" dirty="0"/>
          </a:p>
        </p:txBody>
      </p:sp>
      <p:sp>
        <p:nvSpPr>
          <p:cNvPr id="3" name="Footer Placeholder 2"/>
          <p:cNvSpPr>
            <a:spLocks noGrp="1"/>
          </p:cNvSpPr>
          <p:nvPr>
            <p:ph type="ftr" sz="quarter" idx="11"/>
          </p:nvPr>
        </p:nvSpPr>
        <p:spPr/>
        <p:txBody>
          <a:bodyPr/>
          <a:lstStyle/>
          <a:p>
            <a:endParaRPr lang="en-IE" dirty="0"/>
          </a:p>
        </p:txBody>
      </p:sp>
      <p:sp>
        <p:nvSpPr>
          <p:cNvPr id="4" name="Slide Number Placeholder 3"/>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IE" dirty="0" smtClean="0"/>
              <a:t>Click to edit Master title style</a:t>
            </a:r>
            <a:endParaRPr lang="en-IE"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IE" dirty="0"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IE" smtClean="0"/>
              <a:pPr/>
              <a:t>07/08/2023</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IE" dirty="0" smtClean="0"/>
              <a:t>Click to edit Master title style</a:t>
            </a:r>
            <a:endParaRPr lang="en-IE"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IE" dirty="0"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IE" smtClean="0"/>
              <a:pPr/>
              <a:t>07/08/2023</a:t>
            </a:fld>
            <a:endParaRPr lang="en-IE" dirty="0"/>
          </a:p>
        </p:txBody>
      </p:sp>
      <p:sp>
        <p:nvSpPr>
          <p:cNvPr id="6" name="Footer Placeholder 5"/>
          <p:cNvSpPr>
            <a:spLocks noGrp="1"/>
          </p:cNvSpPr>
          <p:nvPr>
            <p:ph type="ftr" sz="quarter" idx="11"/>
          </p:nvPr>
        </p:nvSpPr>
        <p:spPr/>
        <p:txBody>
          <a:bodyPr/>
          <a:lstStyle/>
          <a:p>
            <a:endParaRPr lang="en-IE" dirty="0"/>
          </a:p>
        </p:txBody>
      </p:sp>
      <p:sp>
        <p:nvSpPr>
          <p:cNvPr id="7" name="Slide Number Placeholder 6"/>
          <p:cNvSpPr>
            <a:spLocks noGrp="1"/>
          </p:cNvSpPr>
          <p:nvPr>
            <p:ph type="sldNum" sz="quarter" idx="12"/>
          </p:nvPr>
        </p:nvSpPr>
        <p:spPr/>
        <p:txBody>
          <a:bodyPr/>
          <a:lstStyle/>
          <a:p>
            <a:fld id="{B6F15528-21DE-4FAA-801E-634DDDAF4B2B}" type="slidenum">
              <a:rPr lang="en-IE" smtClean="0"/>
              <a:pPr/>
              <a:t>‹#›</a:t>
            </a:fld>
            <a:endParaRPr lang="en-IE"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715962"/>
          </a:xfrm>
          <a:prstGeom prst="rect">
            <a:avLst/>
          </a:prstGeom>
        </p:spPr>
        <p:txBody>
          <a:bodyPr vert="horz" lIns="91440" tIns="45720" rIns="91440" bIns="45720" rtlCol="0" anchor="ctr">
            <a:normAutofit/>
          </a:bodyPr>
          <a:lstStyle/>
          <a:p>
            <a:r>
              <a:rPr lang="en-IE" dirty="0" smtClean="0"/>
              <a:t>Click to edit Master title style</a:t>
            </a:r>
            <a:endParaRPr lang="en-IE" dirty="0"/>
          </a:p>
        </p:txBody>
      </p:sp>
      <p:sp>
        <p:nvSpPr>
          <p:cNvPr id="3" name="Text Placeholder 2"/>
          <p:cNvSpPr>
            <a:spLocks noGrp="1"/>
          </p:cNvSpPr>
          <p:nvPr>
            <p:ph type="body" idx="1"/>
          </p:nvPr>
        </p:nvSpPr>
        <p:spPr>
          <a:xfrm>
            <a:off x="457200" y="1219200"/>
            <a:ext cx="8229600" cy="4906963"/>
          </a:xfrm>
          <a:prstGeom prst="rect">
            <a:avLst/>
          </a:prstGeom>
        </p:spPr>
        <p:txBody>
          <a:bodyPr vert="horz" lIns="91440" tIns="45720" rIns="91440" bIns="45720" rtlCol="0">
            <a:normAutofit/>
          </a:bodyPr>
          <a:lstStyle/>
          <a:p>
            <a:pPr lvl="0"/>
            <a:r>
              <a:rPr lang="en-IE" dirty="0" smtClean="0"/>
              <a:t>Click to edit Master text styles</a:t>
            </a:r>
          </a:p>
          <a:p>
            <a:pPr lvl="1"/>
            <a:r>
              <a:rPr lang="en-IE" dirty="0" smtClean="0"/>
              <a:t>Second level</a:t>
            </a:r>
          </a:p>
          <a:p>
            <a:pPr lvl="2"/>
            <a:r>
              <a:rPr lang="en-IE" dirty="0" smtClean="0"/>
              <a:t>Third level</a:t>
            </a:r>
          </a:p>
          <a:p>
            <a:pPr lvl="3"/>
            <a:r>
              <a:rPr lang="en-IE" dirty="0" smtClean="0"/>
              <a:t>Fourth level</a:t>
            </a:r>
          </a:p>
          <a:p>
            <a:pPr lvl="4"/>
            <a:r>
              <a:rPr lang="en-IE" dirty="0" smtClean="0"/>
              <a:t>Fifth level</a:t>
            </a:r>
            <a:endParaRPr lang="en-IE"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IE" smtClean="0"/>
              <a:pPr/>
              <a:t>07/08/2023</a:t>
            </a:fld>
            <a:endParaRPr lang="en-IE"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IE" smtClean="0"/>
              <a:pPr/>
              <a:t>‹#›</a:t>
            </a:fld>
            <a:endParaRPr lang="en-IE"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spcBef>
          <a:spcPct val="0"/>
        </a:spcBef>
        <a:buNone/>
        <a:defRPr sz="3200" kern="1200">
          <a:solidFill>
            <a:schemeClr val="tx1">
              <a:lumMod val="65000"/>
              <a:lumOff val="35000"/>
            </a:schemeClr>
          </a:solidFill>
          <a:latin typeface="Alegreya Sans SC Light" panose="00000400000000000000" pitchFamily="2" charset="0"/>
          <a:ea typeface="+mj-ea"/>
          <a:cs typeface="Segoe UI Semilight" panose="020B0402040204020203" pitchFamily="34" charset="0"/>
        </a:defRPr>
      </a:lvl1pPr>
    </p:titleStyle>
    <p:bodyStyle>
      <a:lvl1pPr marL="342900" indent="-342900" algn="l" defTabSz="914400" rtl="0" eaLnBrk="1" latinLnBrk="0" hangingPunct="1">
        <a:spcBef>
          <a:spcPct val="20000"/>
        </a:spcBef>
        <a:buFont typeface="Arial" pitchFamily="34" charset="0"/>
        <a:buChar char="•"/>
        <a:defRPr sz="3000" kern="1200">
          <a:solidFill>
            <a:schemeClr val="tx1"/>
          </a:solidFill>
          <a:latin typeface="Segoe UI Semilight" panose="020B0402040204020203" pitchFamily="34" charset="0"/>
          <a:ea typeface="+mn-ea"/>
          <a:cs typeface="Segoe UI Semilight" panose="020B0402040204020203"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Segoe UI Semilight" panose="020B0402040204020203" pitchFamily="34" charset="0"/>
          <a:ea typeface="+mn-ea"/>
          <a:cs typeface="Segoe UI Semilight" panose="020B0402040204020203"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Segoe UI Semilight" panose="020B0402040204020203" pitchFamily="34" charset="0"/>
          <a:ea typeface="+mn-ea"/>
          <a:cs typeface="Segoe UI Semilight" panose="020B0402040204020203"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Segoe UI Semilight" panose="020B0402040204020203" pitchFamily="34" charset="0"/>
          <a:ea typeface="+mn-ea"/>
          <a:cs typeface="Segoe UI Semilight" panose="020B0402040204020203"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Segoe UI Semilight" panose="020B0402040204020203" pitchFamily="34" charset="0"/>
          <a:ea typeface="+mn-ea"/>
          <a:cs typeface="Segoe UI Semilight" panose="020B04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hyperlink" Target="https://en.wikipedia.org/wiki/File:Sky_puzzle.jpg" TargetMode="Externa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34.pn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3.gif"/></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7.png"/><Relationship Id="rId7" Type="http://schemas.openxmlformats.org/officeDocument/2006/relationships/image" Target="../media/image22.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gif"/><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44.png"/><Relationship Id="rId18" Type="http://schemas.openxmlformats.org/officeDocument/2006/relationships/image" Target="../media/image49.png"/><Relationship Id="rId3" Type="http://schemas.openxmlformats.org/officeDocument/2006/relationships/tags" Target="../tags/tag3.xml"/><Relationship Id="rId21" Type="http://schemas.openxmlformats.org/officeDocument/2006/relationships/image" Target="../media/image52.png"/><Relationship Id="rId7" Type="http://schemas.openxmlformats.org/officeDocument/2006/relationships/tags" Target="../tags/tag7.xml"/><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tags" Target="../tags/tag2.xml"/><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42.png"/><Relationship Id="rId5" Type="http://schemas.openxmlformats.org/officeDocument/2006/relationships/tags" Target="../tags/tag5.xml"/><Relationship Id="rId15" Type="http://schemas.openxmlformats.org/officeDocument/2006/relationships/image" Target="../media/image46.png"/><Relationship Id="rId10" Type="http://schemas.openxmlformats.org/officeDocument/2006/relationships/slideLayout" Target="../slideLayouts/slideLayout2.xml"/><Relationship Id="rId19" Type="http://schemas.openxmlformats.org/officeDocument/2006/relationships/image" Target="../media/image50.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45.png"/><Relationship Id="rId22" Type="http://schemas.openxmlformats.org/officeDocument/2006/relationships/image" Target="../media/image53.png"/></Relationships>
</file>

<file path=ppt/slides/_rels/slide28.xml.rels><?xml version="1.0" encoding="UTF-8" standalone="yes"?>
<Relationships xmlns="http://schemas.openxmlformats.org/package/2006/relationships"><Relationship Id="rId8" Type="http://schemas.openxmlformats.org/officeDocument/2006/relationships/tags" Target="../tags/tag17.xml"/><Relationship Id="rId13" Type="http://schemas.openxmlformats.org/officeDocument/2006/relationships/image" Target="../media/image49.png"/><Relationship Id="rId18" Type="http://schemas.openxmlformats.org/officeDocument/2006/relationships/image" Target="../media/image46.png"/><Relationship Id="rId3" Type="http://schemas.openxmlformats.org/officeDocument/2006/relationships/tags" Target="../tags/tag12.xml"/><Relationship Id="rId21" Type="http://schemas.openxmlformats.org/officeDocument/2006/relationships/image" Target="../media/image52.png"/><Relationship Id="rId7" Type="http://schemas.openxmlformats.org/officeDocument/2006/relationships/tags" Target="../tags/tag16.xml"/><Relationship Id="rId12" Type="http://schemas.openxmlformats.org/officeDocument/2006/relationships/image" Target="../media/image43.png"/><Relationship Id="rId17" Type="http://schemas.openxmlformats.org/officeDocument/2006/relationships/image" Target="../media/image45.png"/><Relationship Id="rId2" Type="http://schemas.openxmlformats.org/officeDocument/2006/relationships/tags" Target="../tags/tag11.xml"/><Relationship Id="rId16" Type="http://schemas.openxmlformats.org/officeDocument/2006/relationships/image" Target="../media/image44.png"/><Relationship Id="rId20" Type="http://schemas.openxmlformats.org/officeDocument/2006/relationships/image" Target="../media/image48.png"/><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image" Target="../media/image42.png"/><Relationship Id="rId5" Type="http://schemas.openxmlformats.org/officeDocument/2006/relationships/tags" Target="../tags/tag14.xml"/><Relationship Id="rId15" Type="http://schemas.openxmlformats.org/officeDocument/2006/relationships/image" Target="../media/image51.png"/><Relationship Id="rId10" Type="http://schemas.openxmlformats.org/officeDocument/2006/relationships/slideLayout" Target="../slideLayouts/slideLayout2.xml"/><Relationship Id="rId19" Type="http://schemas.openxmlformats.org/officeDocument/2006/relationships/image" Target="../media/image47.png"/><Relationship Id="rId4" Type="http://schemas.openxmlformats.org/officeDocument/2006/relationships/tags" Target="../tags/tag13.xml"/><Relationship Id="rId9" Type="http://schemas.openxmlformats.org/officeDocument/2006/relationships/tags" Target="../tags/tag18.xml"/><Relationship Id="rId14" Type="http://schemas.openxmlformats.org/officeDocument/2006/relationships/image" Target="../media/image50.png"/><Relationship Id="rId22" Type="http://schemas.openxmlformats.org/officeDocument/2006/relationships/image" Target="../media/image53.png"/></Relationships>
</file>

<file path=ppt/slides/_rels/slide29.xml.rels><?xml version="1.0" encoding="UTF-8" standalone="yes"?>
<Relationships xmlns="http://schemas.openxmlformats.org/package/2006/relationships"><Relationship Id="rId8" Type="http://schemas.openxmlformats.org/officeDocument/2006/relationships/tags" Target="../tags/tag26.xml"/><Relationship Id="rId13" Type="http://schemas.openxmlformats.org/officeDocument/2006/relationships/image" Target="../media/image43.png"/><Relationship Id="rId18" Type="http://schemas.openxmlformats.org/officeDocument/2006/relationships/image" Target="../media/image48.png"/><Relationship Id="rId26" Type="http://schemas.openxmlformats.org/officeDocument/2006/relationships/image" Target="../media/image57.png"/><Relationship Id="rId3" Type="http://schemas.openxmlformats.org/officeDocument/2006/relationships/tags" Target="../tags/tag21.xml"/><Relationship Id="rId21" Type="http://schemas.openxmlformats.org/officeDocument/2006/relationships/image" Target="../media/image51.png"/><Relationship Id="rId7" Type="http://schemas.openxmlformats.org/officeDocument/2006/relationships/tags" Target="../tags/tag25.xml"/><Relationship Id="rId12" Type="http://schemas.openxmlformats.org/officeDocument/2006/relationships/image" Target="../media/image42.png"/><Relationship Id="rId17" Type="http://schemas.openxmlformats.org/officeDocument/2006/relationships/image" Target="../media/image47.png"/><Relationship Id="rId25" Type="http://schemas.openxmlformats.org/officeDocument/2006/relationships/image" Target="../media/image56.png"/><Relationship Id="rId2" Type="http://schemas.openxmlformats.org/officeDocument/2006/relationships/tags" Target="../tags/tag20.xml"/><Relationship Id="rId16" Type="http://schemas.openxmlformats.org/officeDocument/2006/relationships/image" Target="../media/image46.png"/><Relationship Id="rId20" Type="http://schemas.openxmlformats.org/officeDocument/2006/relationships/image" Target="../media/image50.png"/><Relationship Id="rId29" Type="http://schemas.openxmlformats.org/officeDocument/2006/relationships/image" Target="../media/image59.png"/><Relationship Id="rId1" Type="http://schemas.openxmlformats.org/officeDocument/2006/relationships/tags" Target="../tags/tag19.xml"/><Relationship Id="rId6" Type="http://schemas.openxmlformats.org/officeDocument/2006/relationships/tags" Target="../tags/tag24.xml"/><Relationship Id="rId11" Type="http://schemas.openxmlformats.org/officeDocument/2006/relationships/slideLayout" Target="../slideLayouts/slideLayout2.xml"/><Relationship Id="rId24" Type="http://schemas.openxmlformats.org/officeDocument/2006/relationships/image" Target="../media/image55.gif"/><Relationship Id="rId5" Type="http://schemas.openxmlformats.org/officeDocument/2006/relationships/tags" Target="../tags/tag23.xml"/><Relationship Id="rId15" Type="http://schemas.openxmlformats.org/officeDocument/2006/relationships/image" Target="../media/image45.png"/><Relationship Id="rId23" Type="http://schemas.openxmlformats.org/officeDocument/2006/relationships/image" Target="../media/image54.png"/><Relationship Id="rId28" Type="http://schemas.openxmlformats.org/officeDocument/2006/relationships/image" Target="../media/image22.png"/><Relationship Id="rId10" Type="http://schemas.openxmlformats.org/officeDocument/2006/relationships/tags" Target="../tags/tag28.xml"/><Relationship Id="rId19" Type="http://schemas.openxmlformats.org/officeDocument/2006/relationships/image" Target="../media/image52.png"/><Relationship Id="rId4" Type="http://schemas.openxmlformats.org/officeDocument/2006/relationships/tags" Target="../tags/tag22.xml"/><Relationship Id="rId9" Type="http://schemas.openxmlformats.org/officeDocument/2006/relationships/tags" Target="../tags/tag27.xml"/><Relationship Id="rId14" Type="http://schemas.openxmlformats.org/officeDocument/2006/relationships/image" Target="../media/image49.png"/><Relationship Id="rId22" Type="http://schemas.openxmlformats.org/officeDocument/2006/relationships/image" Target="../media/image53.png"/><Relationship Id="rId27" Type="http://schemas.openxmlformats.org/officeDocument/2006/relationships/image" Target="../media/image58.pn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image" Target="../media/image43.png"/><Relationship Id="rId18" Type="http://schemas.openxmlformats.org/officeDocument/2006/relationships/image" Target="../media/image47.png"/><Relationship Id="rId26" Type="http://schemas.openxmlformats.org/officeDocument/2006/relationships/image" Target="../media/image57.png"/><Relationship Id="rId3" Type="http://schemas.openxmlformats.org/officeDocument/2006/relationships/tags" Target="../tags/tag31.xml"/><Relationship Id="rId21" Type="http://schemas.openxmlformats.org/officeDocument/2006/relationships/image" Target="../media/image62.png"/><Relationship Id="rId7" Type="http://schemas.openxmlformats.org/officeDocument/2006/relationships/tags" Target="../tags/tag35.xml"/><Relationship Id="rId12" Type="http://schemas.openxmlformats.org/officeDocument/2006/relationships/image" Target="../media/image42.png"/><Relationship Id="rId17" Type="http://schemas.openxmlformats.org/officeDocument/2006/relationships/image" Target="../media/image46.png"/><Relationship Id="rId25" Type="http://schemas.openxmlformats.org/officeDocument/2006/relationships/image" Target="../media/image64.png"/><Relationship Id="rId2" Type="http://schemas.openxmlformats.org/officeDocument/2006/relationships/tags" Target="../tags/tag30.xml"/><Relationship Id="rId16" Type="http://schemas.openxmlformats.org/officeDocument/2006/relationships/image" Target="../media/image45.png"/><Relationship Id="rId20" Type="http://schemas.openxmlformats.org/officeDocument/2006/relationships/image" Target="../media/image61.png"/><Relationship Id="rId29" Type="http://schemas.openxmlformats.org/officeDocument/2006/relationships/image" Target="../media/image59.png"/><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slideLayout" Target="../slideLayouts/slideLayout2.xml"/><Relationship Id="rId24" Type="http://schemas.openxmlformats.org/officeDocument/2006/relationships/image" Target="../media/image55.gif"/><Relationship Id="rId5" Type="http://schemas.openxmlformats.org/officeDocument/2006/relationships/tags" Target="../tags/tag33.xml"/><Relationship Id="rId15" Type="http://schemas.openxmlformats.org/officeDocument/2006/relationships/image" Target="../media/image60.png"/><Relationship Id="rId23" Type="http://schemas.openxmlformats.org/officeDocument/2006/relationships/image" Target="../media/image54.png"/><Relationship Id="rId28" Type="http://schemas.openxmlformats.org/officeDocument/2006/relationships/image" Target="../media/image22.png"/><Relationship Id="rId10" Type="http://schemas.openxmlformats.org/officeDocument/2006/relationships/tags" Target="../tags/tag38.xml"/><Relationship Id="rId19" Type="http://schemas.openxmlformats.org/officeDocument/2006/relationships/image" Target="../media/image48.png"/><Relationship Id="rId4" Type="http://schemas.openxmlformats.org/officeDocument/2006/relationships/tags" Target="../tags/tag32.xml"/><Relationship Id="rId9" Type="http://schemas.openxmlformats.org/officeDocument/2006/relationships/tags" Target="../tags/tag37.xml"/><Relationship Id="rId14" Type="http://schemas.openxmlformats.org/officeDocument/2006/relationships/image" Target="../media/image49.png"/><Relationship Id="rId22" Type="http://schemas.openxmlformats.org/officeDocument/2006/relationships/image" Target="../media/image63.png"/><Relationship Id="rId27" Type="http://schemas.openxmlformats.org/officeDocument/2006/relationships/image" Target="../media/image58.png"/></Relationships>
</file>

<file path=ppt/slides/_rels/slide31.xml.rels><?xml version="1.0" encoding="UTF-8" standalone="yes"?>
<Relationships xmlns="http://schemas.openxmlformats.org/package/2006/relationships"><Relationship Id="rId8" Type="http://schemas.openxmlformats.org/officeDocument/2006/relationships/tags" Target="../tags/tag46.xml"/><Relationship Id="rId13" Type="http://schemas.openxmlformats.org/officeDocument/2006/relationships/image" Target="../media/image46.png"/><Relationship Id="rId18" Type="http://schemas.openxmlformats.org/officeDocument/2006/relationships/image" Target="../media/image63.png"/><Relationship Id="rId3" Type="http://schemas.openxmlformats.org/officeDocument/2006/relationships/tags" Target="../tags/tag41.xml"/><Relationship Id="rId21" Type="http://schemas.openxmlformats.org/officeDocument/2006/relationships/image" Target="../media/image43.png"/><Relationship Id="rId7" Type="http://schemas.openxmlformats.org/officeDocument/2006/relationships/tags" Target="../tags/tag45.xml"/><Relationship Id="rId12" Type="http://schemas.openxmlformats.org/officeDocument/2006/relationships/image" Target="../media/image45.png"/><Relationship Id="rId17" Type="http://schemas.openxmlformats.org/officeDocument/2006/relationships/image" Target="../media/image62.png"/><Relationship Id="rId2" Type="http://schemas.openxmlformats.org/officeDocument/2006/relationships/tags" Target="../tags/tag40.xml"/><Relationship Id="rId16" Type="http://schemas.openxmlformats.org/officeDocument/2006/relationships/image" Target="../media/image61.png"/><Relationship Id="rId20" Type="http://schemas.openxmlformats.org/officeDocument/2006/relationships/image" Target="../media/image65.png"/><Relationship Id="rId1" Type="http://schemas.openxmlformats.org/officeDocument/2006/relationships/tags" Target="../tags/tag39.xml"/><Relationship Id="rId6" Type="http://schemas.openxmlformats.org/officeDocument/2006/relationships/tags" Target="../tags/tag44.xml"/><Relationship Id="rId11" Type="http://schemas.openxmlformats.org/officeDocument/2006/relationships/image" Target="../media/image60.png"/><Relationship Id="rId5" Type="http://schemas.openxmlformats.org/officeDocument/2006/relationships/tags" Target="../tags/tag43.xml"/><Relationship Id="rId15" Type="http://schemas.openxmlformats.org/officeDocument/2006/relationships/image" Target="../media/image48.png"/><Relationship Id="rId10" Type="http://schemas.openxmlformats.org/officeDocument/2006/relationships/image" Target="../media/image42.png"/><Relationship Id="rId19" Type="http://schemas.openxmlformats.org/officeDocument/2006/relationships/image" Target="../media/image54.png"/><Relationship Id="rId4" Type="http://schemas.openxmlformats.org/officeDocument/2006/relationships/tags" Target="../tags/tag42.xml"/><Relationship Id="rId9" Type="http://schemas.openxmlformats.org/officeDocument/2006/relationships/slideLayout" Target="../slideLayouts/slideLayout2.xml"/><Relationship Id="rId14" Type="http://schemas.openxmlformats.org/officeDocument/2006/relationships/image" Target="../media/image47.png"/><Relationship Id="rId22" Type="http://schemas.openxmlformats.org/officeDocument/2006/relationships/image" Target="../media/image49.png"/></Relationships>
</file>

<file path=ppt/slides/_rels/slide32.xml.rels><?xml version="1.0" encoding="UTF-8" standalone="yes"?>
<Relationships xmlns="http://schemas.openxmlformats.org/package/2006/relationships"><Relationship Id="rId8" Type="http://schemas.openxmlformats.org/officeDocument/2006/relationships/tags" Target="../tags/tag54.xml"/><Relationship Id="rId13" Type="http://schemas.openxmlformats.org/officeDocument/2006/relationships/image" Target="../media/image67.png"/><Relationship Id="rId18" Type="http://schemas.openxmlformats.org/officeDocument/2006/relationships/image" Target="../media/image71.png"/><Relationship Id="rId3" Type="http://schemas.openxmlformats.org/officeDocument/2006/relationships/tags" Target="../tags/tag49.xml"/><Relationship Id="rId21" Type="http://schemas.openxmlformats.org/officeDocument/2006/relationships/image" Target="../media/image49.png"/><Relationship Id="rId7" Type="http://schemas.openxmlformats.org/officeDocument/2006/relationships/tags" Target="../tags/tag53.xml"/><Relationship Id="rId12" Type="http://schemas.openxmlformats.org/officeDocument/2006/relationships/image" Target="../media/image42.png"/><Relationship Id="rId17" Type="http://schemas.openxmlformats.org/officeDocument/2006/relationships/image" Target="../media/image70.png"/><Relationship Id="rId25" Type="http://schemas.openxmlformats.org/officeDocument/2006/relationships/image" Target="../media/image75.png"/><Relationship Id="rId2" Type="http://schemas.openxmlformats.org/officeDocument/2006/relationships/tags" Target="../tags/tag48.xml"/><Relationship Id="rId16" Type="http://schemas.openxmlformats.org/officeDocument/2006/relationships/image" Target="../media/image69.png"/><Relationship Id="rId20" Type="http://schemas.openxmlformats.org/officeDocument/2006/relationships/image" Target="../media/image73.png"/><Relationship Id="rId1" Type="http://schemas.openxmlformats.org/officeDocument/2006/relationships/tags" Target="../tags/tag47.xml"/><Relationship Id="rId6" Type="http://schemas.openxmlformats.org/officeDocument/2006/relationships/tags" Target="../tags/tag52.xml"/><Relationship Id="rId11" Type="http://schemas.openxmlformats.org/officeDocument/2006/relationships/image" Target="../media/image66.png"/><Relationship Id="rId24" Type="http://schemas.openxmlformats.org/officeDocument/2006/relationships/image" Target="../media/image74.png"/><Relationship Id="rId5" Type="http://schemas.openxmlformats.org/officeDocument/2006/relationships/tags" Target="../tags/tag51.xml"/><Relationship Id="rId15" Type="http://schemas.openxmlformats.org/officeDocument/2006/relationships/image" Target="../media/image68.png"/><Relationship Id="rId23" Type="http://schemas.openxmlformats.org/officeDocument/2006/relationships/image" Target="../media/image65.png"/><Relationship Id="rId10" Type="http://schemas.openxmlformats.org/officeDocument/2006/relationships/slideLayout" Target="../slideLayouts/slideLayout2.xml"/><Relationship Id="rId19" Type="http://schemas.openxmlformats.org/officeDocument/2006/relationships/image" Target="../media/image72.png"/><Relationship Id="rId4" Type="http://schemas.openxmlformats.org/officeDocument/2006/relationships/tags" Target="../tags/tag50.xml"/><Relationship Id="rId9" Type="http://schemas.openxmlformats.org/officeDocument/2006/relationships/tags" Target="../tags/tag55.xml"/><Relationship Id="rId14" Type="http://schemas.openxmlformats.org/officeDocument/2006/relationships/image" Target="../media/image43.png"/><Relationship Id="rId22" Type="http://schemas.openxmlformats.org/officeDocument/2006/relationships/image" Target="../media/image5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78.png"/><Relationship Id="rId12" Type="http://schemas.openxmlformats.org/officeDocument/2006/relationships/image" Target="../media/image82.png"/><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image" Target="../media/image77.png"/><Relationship Id="rId11" Type="http://schemas.openxmlformats.org/officeDocument/2006/relationships/image" Target="../media/image32.gif"/><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65.png"/><Relationship Id="rId9" Type="http://schemas.openxmlformats.org/officeDocument/2006/relationships/image" Target="../media/image80.jpeg"/><Relationship Id="rId14" Type="http://schemas.openxmlformats.org/officeDocument/2006/relationships/image" Target="../media/image83.png"/></Relationships>
</file>

<file path=ppt/slides/_rels/slide35.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22.png"/><Relationship Id="rId3" Type="http://schemas.openxmlformats.org/officeDocument/2006/relationships/tags" Target="../tags/tag60.xml"/><Relationship Id="rId7" Type="http://schemas.openxmlformats.org/officeDocument/2006/relationships/image" Target="../media/image85.png"/><Relationship Id="rId12" Type="http://schemas.openxmlformats.org/officeDocument/2006/relationships/image" Target="../media/image89.pn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image" Target="../media/image84.png"/><Relationship Id="rId11" Type="http://schemas.openxmlformats.org/officeDocument/2006/relationships/image" Target="../media/image88.png"/><Relationship Id="rId5" Type="http://schemas.openxmlformats.org/officeDocument/2006/relationships/slideLayout" Target="../slideLayouts/slideLayout2.xml"/><Relationship Id="rId10" Type="http://schemas.openxmlformats.org/officeDocument/2006/relationships/image" Target="../media/image87.png"/><Relationship Id="rId4" Type="http://schemas.openxmlformats.org/officeDocument/2006/relationships/tags" Target="../tags/tag61.xml"/><Relationship Id="rId9" Type="http://schemas.openxmlformats.org/officeDocument/2006/relationships/image" Target="../media/image65.png"/><Relationship Id="rId14" Type="http://schemas.openxmlformats.org/officeDocument/2006/relationships/image" Target="../media/image83.png"/></Relationships>
</file>

<file path=ppt/slides/_rels/slide36.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image" Target="../media/image67.png"/><Relationship Id="rId18" Type="http://schemas.openxmlformats.org/officeDocument/2006/relationships/image" Target="../media/image71.png"/><Relationship Id="rId3" Type="http://schemas.openxmlformats.org/officeDocument/2006/relationships/tags" Target="../tags/tag64.xml"/><Relationship Id="rId21" Type="http://schemas.openxmlformats.org/officeDocument/2006/relationships/image" Target="../media/image49.png"/><Relationship Id="rId7" Type="http://schemas.openxmlformats.org/officeDocument/2006/relationships/tags" Target="../tags/tag68.xml"/><Relationship Id="rId12" Type="http://schemas.openxmlformats.org/officeDocument/2006/relationships/image" Target="../media/image42.png"/><Relationship Id="rId17" Type="http://schemas.openxmlformats.org/officeDocument/2006/relationships/image" Target="../media/image70.png"/><Relationship Id="rId25" Type="http://schemas.openxmlformats.org/officeDocument/2006/relationships/image" Target="../media/image75.png"/><Relationship Id="rId2" Type="http://schemas.openxmlformats.org/officeDocument/2006/relationships/tags" Target="../tags/tag63.xml"/><Relationship Id="rId16" Type="http://schemas.openxmlformats.org/officeDocument/2006/relationships/image" Target="../media/image69.png"/><Relationship Id="rId20" Type="http://schemas.openxmlformats.org/officeDocument/2006/relationships/image" Target="../media/image73.png"/><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image" Target="../media/image66.png"/><Relationship Id="rId24" Type="http://schemas.openxmlformats.org/officeDocument/2006/relationships/image" Target="../media/image74.png"/><Relationship Id="rId5" Type="http://schemas.openxmlformats.org/officeDocument/2006/relationships/tags" Target="../tags/tag66.xml"/><Relationship Id="rId15" Type="http://schemas.openxmlformats.org/officeDocument/2006/relationships/image" Target="../media/image68.png"/><Relationship Id="rId23" Type="http://schemas.openxmlformats.org/officeDocument/2006/relationships/image" Target="../media/image65.png"/><Relationship Id="rId10" Type="http://schemas.openxmlformats.org/officeDocument/2006/relationships/slideLayout" Target="../slideLayouts/slideLayout2.xml"/><Relationship Id="rId19" Type="http://schemas.openxmlformats.org/officeDocument/2006/relationships/image" Target="../media/image72.png"/><Relationship Id="rId4" Type="http://schemas.openxmlformats.org/officeDocument/2006/relationships/tags" Target="../tags/tag65.xml"/><Relationship Id="rId9" Type="http://schemas.openxmlformats.org/officeDocument/2006/relationships/tags" Target="../tags/tag70.xml"/><Relationship Id="rId14" Type="http://schemas.openxmlformats.org/officeDocument/2006/relationships/image" Target="../media/image43.png"/><Relationship Id="rId22" Type="http://schemas.openxmlformats.org/officeDocument/2006/relationships/image" Target="../media/image5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8" Type="http://schemas.openxmlformats.org/officeDocument/2006/relationships/tags" Target="../tags/tag78.xml"/><Relationship Id="rId13" Type="http://schemas.openxmlformats.org/officeDocument/2006/relationships/image" Target="../media/image43.png"/><Relationship Id="rId18" Type="http://schemas.openxmlformats.org/officeDocument/2006/relationships/image" Target="../media/image47.png"/><Relationship Id="rId26" Type="http://schemas.openxmlformats.org/officeDocument/2006/relationships/image" Target="../media/image55.gif"/><Relationship Id="rId3" Type="http://schemas.openxmlformats.org/officeDocument/2006/relationships/tags" Target="../tags/tag73.xml"/><Relationship Id="rId21" Type="http://schemas.openxmlformats.org/officeDocument/2006/relationships/image" Target="../media/image62.png"/><Relationship Id="rId7" Type="http://schemas.openxmlformats.org/officeDocument/2006/relationships/tags" Target="../tags/tag77.xml"/><Relationship Id="rId12" Type="http://schemas.openxmlformats.org/officeDocument/2006/relationships/image" Target="../media/image42.png"/><Relationship Id="rId17" Type="http://schemas.openxmlformats.org/officeDocument/2006/relationships/image" Target="../media/image46.png"/><Relationship Id="rId25" Type="http://schemas.openxmlformats.org/officeDocument/2006/relationships/image" Target="../media/image65.png"/><Relationship Id="rId2" Type="http://schemas.openxmlformats.org/officeDocument/2006/relationships/tags" Target="../tags/tag72.xml"/><Relationship Id="rId16" Type="http://schemas.openxmlformats.org/officeDocument/2006/relationships/image" Target="../media/image45.png"/><Relationship Id="rId20" Type="http://schemas.openxmlformats.org/officeDocument/2006/relationships/image" Target="../media/image61.png"/><Relationship Id="rId29" Type="http://schemas.openxmlformats.org/officeDocument/2006/relationships/image" Target="../media/image56.png"/><Relationship Id="rId1" Type="http://schemas.openxmlformats.org/officeDocument/2006/relationships/tags" Target="../tags/tag71.xml"/><Relationship Id="rId6" Type="http://schemas.openxmlformats.org/officeDocument/2006/relationships/tags" Target="../tags/tag76.xml"/><Relationship Id="rId11" Type="http://schemas.openxmlformats.org/officeDocument/2006/relationships/slideLayout" Target="../slideLayouts/slideLayout2.xml"/><Relationship Id="rId24" Type="http://schemas.openxmlformats.org/officeDocument/2006/relationships/image" Target="../media/image22.png"/><Relationship Id="rId5" Type="http://schemas.openxmlformats.org/officeDocument/2006/relationships/tags" Target="../tags/tag75.xml"/><Relationship Id="rId15" Type="http://schemas.openxmlformats.org/officeDocument/2006/relationships/image" Target="../media/image60.png"/><Relationship Id="rId23" Type="http://schemas.openxmlformats.org/officeDocument/2006/relationships/image" Target="../media/image54.png"/><Relationship Id="rId28" Type="http://schemas.openxmlformats.org/officeDocument/2006/relationships/image" Target="../media/image57.png"/><Relationship Id="rId10" Type="http://schemas.openxmlformats.org/officeDocument/2006/relationships/tags" Target="../tags/tag80.xml"/><Relationship Id="rId19" Type="http://schemas.openxmlformats.org/officeDocument/2006/relationships/image" Target="../media/image48.png"/><Relationship Id="rId4" Type="http://schemas.openxmlformats.org/officeDocument/2006/relationships/tags" Target="../tags/tag74.xml"/><Relationship Id="rId9" Type="http://schemas.openxmlformats.org/officeDocument/2006/relationships/tags" Target="../tags/tag79.xml"/><Relationship Id="rId14" Type="http://schemas.openxmlformats.org/officeDocument/2006/relationships/image" Target="../media/image49.png"/><Relationship Id="rId22" Type="http://schemas.openxmlformats.org/officeDocument/2006/relationships/image" Target="../media/image63.png"/><Relationship Id="rId27" Type="http://schemas.openxmlformats.org/officeDocument/2006/relationships/image" Target="../media/image59.png"/></Relationships>
</file>

<file path=ppt/slides/_rels/slide39.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slideLayout" Target="../slideLayouts/slideLayout2.xml"/><Relationship Id="rId7" Type="http://schemas.openxmlformats.org/officeDocument/2006/relationships/image" Target="../media/image90.png"/><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image" Target="../media/image65.png"/><Relationship Id="rId5" Type="http://schemas.openxmlformats.org/officeDocument/2006/relationships/image" Target="../media/image22.pn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22.png"/><Relationship Id="rId3" Type="http://schemas.openxmlformats.org/officeDocument/2006/relationships/tags" Target="../tags/tag85.xml"/><Relationship Id="rId7" Type="http://schemas.openxmlformats.org/officeDocument/2006/relationships/image" Target="../media/image93.png"/><Relationship Id="rId12" Type="http://schemas.openxmlformats.org/officeDocument/2006/relationships/image" Target="../media/image98.png"/><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65.png"/><Relationship Id="rId10" Type="http://schemas.openxmlformats.org/officeDocument/2006/relationships/image" Target="../media/image96.png"/><Relationship Id="rId4" Type="http://schemas.openxmlformats.org/officeDocument/2006/relationships/slideLayout" Target="../slideLayouts/slideLayout2.xml"/><Relationship Id="rId9" Type="http://schemas.openxmlformats.org/officeDocument/2006/relationships/image" Target="../media/image95.png"/></Relationships>
</file>

<file path=ppt/slides/_rels/slide4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tags" Target="../tags/tag93.xml"/><Relationship Id="rId13" Type="http://schemas.openxmlformats.org/officeDocument/2006/relationships/image" Target="../media/image103.png"/><Relationship Id="rId18" Type="http://schemas.openxmlformats.org/officeDocument/2006/relationships/image" Target="../media/image69.png"/><Relationship Id="rId26" Type="http://schemas.openxmlformats.org/officeDocument/2006/relationships/image" Target="../media/image109.png"/><Relationship Id="rId3" Type="http://schemas.openxmlformats.org/officeDocument/2006/relationships/tags" Target="../tags/tag88.xml"/><Relationship Id="rId21" Type="http://schemas.openxmlformats.org/officeDocument/2006/relationships/image" Target="../media/image106.png"/><Relationship Id="rId7" Type="http://schemas.openxmlformats.org/officeDocument/2006/relationships/tags" Target="../tags/tag92.xml"/><Relationship Id="rId12" Type="http://schemas.openxmlformats.org/officeDocument/2006/relationships/slideLayout" Target="../slideLayouts/slideLayout2.xml"/><Relationship Id="rId17" Type="http://schemas.openxmlformats.org/officeDocument/2006/relationships/image" Target="../media/image68.png"/><Relationship Id="rId25" Type="http://schemas.openxmlformats.org/officeDocument/2006/relationships/image" Target="../media/image108.png"/><Relationship Id="rId2" Type="http://schemas.openxmlformats.org/officeDocument/2006/relationships/tags" Target="../tags/tag87.xml"/><Relationship Id="rId16" Type="http://schemas.openxmlformats.org/officeDocument/2006/relationships/image" Target="../media/image43.png"/><Relationship Id="rId20" Type="http://schemas.openxmlformats.org/officeDocument/2006/relationships/image" Target="../media/image105.png"/><Relationship Id="rId1" Type="http://schemas.openxmlformats.org/officeDocument/2006/relationships/tags" Target="../tags/tag86.xml"/><Relationship Id="rId6" Type="http://schemas.openxmlformats.org/officeDocument/2006/relationships/tags" Target="../tags/tag91.xml"/><Relationship Id="rId11" Type="http://schemas.openxmlformats.org/officeDocument/2006/relationships/tags" Target="../tags/tag96.xml"/><Relationship Id="rId24" Type="http://schemas.openxmlformats.org/officeDocument/2006/relationships/image" Target="../media/image74.png"/><Relationship Id="rId5" Type="http://schemas.openxmlformats.org/officeDocument/2006/relationships/tags" Target="../tags/tag90.xml"/><Relationship Id="rId15" Type="http://schemas.openxmlformats.org/officeDocument/2006/relationships/image" Target="../media/image67.png"/><Relationship Id="rId23" Type="http://schemas.openxmlformats.org/officeDocument/2006/relationships/image" Target="../media/image49.png"/><Relationship Id="rId28" Type="http://schemas.openxmlformats.org/officeDocument/2006/relationships/image" Target="../media/image110.png"/><Relationship Id="rId10" Type="http://schemas.openxmlformats.org/officeDocument/2006/relationships/tags" Target="../tags/tag95.xml"/><Relationship Id="rId19" Type="http://schemas.openxmlformats.org/officeDocument/2006/relationships/image" Target="../media/image70.png"/><Relationship Id="rId4" Type="http://schemas.openxmlformats.org/officeDocument/2006/relationships/tags" Target="../tags/tag89.xml"/><Relationship Id="rId9" Type="http://schemas.openxmlformats.org/officeDocument/2006/relationships/tags" Target="../tags/tag94.xml"/><Relationship Id="rId14" Type="http://schemas.openxmlformats.org/officeDocument/2006/relationships/image" Target="../media/image104.png"/><Relationship Id="rId22" Type="http://schemas.openxmlformats.org/officeDocument/2006/relationships/image" Target="../media/image107.png"/><Relationship Id="rId27" Type="http://schemas.openxmlformats.org/officeDocument/2006/relationships/image" Target="../media/image102.png"/></Relationships>
</file>

<file path=ppt/slides/_rels/slide45.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22.png"/><Relationship Id="rId3" Type="http://schemas.openxmlformats.org/officeDocument/2006/relationships/tags" Target="../tags/tag99.xml"/><Relationship Id="rId7" Type="http://schemas.openxmlformats.org/officeDocument/2006/relationships/image" Target="../media/image111.png"/><Relationship Id="rId12" Type="http://schemas.openxmlformats.org/officeDocument/2006/relationships/image" Target="../media/image115.png"/><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image" Target="../media/image65.png"/><Relationship Id="rId11" Type="http://schemas.openxmlformats.org/officeDocument/2006/relationships/image" Target="../media/image55.gif"/><Relationship Id="rId5" Type="http://schemas.openxmlformats.org/officeDocument/2006/relationships/slideLayout" Target="../slideLayouts/slideLayout2.xml"/><Relationship Id="rId10" Type="http://schemas.openxmlformats.org/officeDocument/2006/relationships/image" Target="../media/image114.png"/><Relationship Id="rId4" Type="http://schemas.openxmlformats.org/officeDocument/2006/relationships/tags" Target="../tags/tag100.xml"/><Relationship Id="rId9" Type="http://schemas.openxmlformats.org/officeDocument/2006/relationships/image" Target="../media/image113.png"/></Relationships>
</file>

<file path=ppt/slides/_rels/slide4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5.png"/><Relationship Id="rId7" Type="http://schemas.openxmlformats.org/officeDocument/2006/relationships/image" Target="../media/image119.jpeg"/><Relationship Id="rId2" Type="http://schemas.openxmlformats.org/officeDocument/2006/relationships/slideLayout" Target="../slideLayouts/slideLayout2.xml"/><Relationship Id="rId1" Type="http://schemas.openxmlformats.org/officeDocument/2006/relationships/tags" Target="../tags/tag101.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47.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123.png"/><Relationship Id="rId18" Type="http://schemas.openxmlformats.org/officeDocument/2006/relationships/image" Target="../media/image22.png"/><Relationship Id="rId3" Type="http://schemas.openxmlformats.org/officeDocument/2006/relationships/tags" Target="../tags/tag104.xml"/><Relationship Id="rId7" Type="http://schemas.openxmlformats.org/officeDocument/2006/relationships/tags" Target="../tags/tag108.xml"/><Relationship Id="rId12" Type="http://schemas.openxmlformats.org/officeDocument/2006/relationships/image" Target="../media/image122.png"/><Relationship Id="rId17" Type="http://schemas.openxmlformats.org/officeDocument/2006/relationships/image" Target="../media/image127.png"/><Relationship Id="rId2" Type="http://schemas.openxmlformats.org/officeDocument/2006/relationships/tags" Target="../tags/tag103.xml"/><Relationship Id="rId16" Type="http://schemas.openxmlformats.org/officeDocument/2006/relationships/image" Target="../media/image126.png"/><Relationship Id="rId1" Type="http://schemas.openxmlformats.org/officeDocument/2006/relationships/tags" Target="../tags/tag102.xml"/><Relationship Id="rId6" Type="http://schemas.openxmlformats.org/officeDocument/2006/relationships/tags" Target="../tags/tag107.xml"/><Relationship Id="rId11" Type="http://schemas.openxmlformats.org/officeDocument/2006/relationships/image" Target="../media/image121.png"/><Relationship Id="rId5" Type="http://schemas.openxmlformats.org/officeDocument/2006/relationships/tags" Target="../tags/tag106.xml"/><Relationship Id="rId15" Type="http://schemas.openxmlformats.org/officeDocument/2006/relationships/image" Target="../media/image125.png"/><Relationship Id="rId10" Type="http://schemas.openxmlformats.org/officeDocument/2006/relationships/image" Target="../media/image120.png"/><Relationship Id="rId4" Type="http://schemas.openxmlformats.org/officeDocument/2006/relationships/tags" Target="../tags/tag105.xml"/><Relationship Id="rId9" Type="http://schemas.openxmlformats.org/officeDocument/2006/relationships/image" Target="../media/image65.png"/><Relationship Id="rId14" Type="http://schemas.openxmlformats.org/officeDocument/2006/relationships/image" Target="../media/image124.png"/></Relationships>
</file>

<file path=ppt/slides/_rels/slide4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28.png"/><Relationship Id="rId7" Type="http://schemas.openxmlformats.org/officeDocument/2006/relationships/image" Target="../media/image131.png"/><Relationship Id="rId2" Type="http://schemas.openxmlformats.org/officeDocument/2006/relationships/slideLayout" Target="../slideLayouts/slideLayout2.xml"/><Relationship Id="rId1" Type="http://schemas.openxmlformats.org/officeDocument/2006/relationships/tags" Target="../tags/tag109.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0.png"/></Relationships>
</file>

<file path=ppt/slides/_rels/slide49.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2.png"/><Relationship Id="rId7" Type="http://schemas.openxmlformats.org/officeDocument/2006/relationships/image" Target="../media/image119.jpeg"/><Relationship Id="rId2" Type="http://schemas.openxmlformats.org/officeDocument/2006/relationships/slideLayout" Target="../slideLayouts/slideLayout2.xml"/><Relationship Id="rId1" Type="http://schemas.openxmlformats.org/officeDocument/2006/relationships/tags" Target="../tags/tag110.xml"/><Relationship Id="rId6" Type="http://schemas.openxmlformats.org/officeDocument/2006/relationships/image" Target="../media/image134.png"/><Relationship Id="rId5" Type="http://schemas.openxmlformats.org/officeDocument/2006/relationships/image" Target="../media/image133.png"/><Relationship Id="rId10" Type="http://schemas.openxmlformats.org/officeDocument/2006/relationships/image" Target="../media/image22.png"/><Relationship Id="rId4" Type="http://schemas.openxmlformats.org/officeDocument/2006/relationships/image" Target="../media/image120.png"/><Relationship Id="rId9" Type="http://schemas.openxmlformats.org/officeDocument/2006/relationships/image" Target="../media/image65.png"/></Relationships>
</file>

<file path=ppt/slides/_rels/slide5.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gif"/><Relationship Id="rId4" Type="http://schemas.openxmlformats.org/officeDocument/2006/relationships/image" Target="../media/image3.png"/><Relationship Id="rId9" Type="http://schemas.openxmlformats.org/officeDocument/2006/relationships/image" Target="../media/image8.gif"/></Relationships>
</file>

<file path=ppt/slides/_rels/slide5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slideLayout" Target="../slideLayouts/slideLayout2.xml"/><Relationship Id="rId1" Type="http://schemas.openxmlformats.org/officeDocument/2006/relationships/tags" Target="../tags/tag111.xml"/><Relationship Id="rId5" Type="http://schemas.openxmlformats.org/officeDocument/2006/relationships/image" Target="../media/image22.png"/><Relationship Id="rId4" Type="http://schemas.openxmlformats.org/officeDocument/2006/relationships/image" Target="../media/image136.png"/></Relationships>
</file>

<file path=ppt/slides/_rels/slide5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tags" Target="../tags/tag119.xml"/><Relationship Id="rId13" Type="http://schemas.openxmlformats.org/officeDocument/2006/relationships/image" Target="../media/image138.png"/><Relationship Id="rId18" Type="http://schemas.openxmlformats.org/officeDocument/2006/relationships/image" Target="../media/image140.png"/><Relationship Id="rId3" Type="http://schemas.openxmlformats.org/officeDocument/2006/relationships/tags" Target="../tags/tag114.xml"/><Relationship Id="rId21" Type="http://schemas.openxmlformats.org/officeDocument/2006/relationships/image" Target="../media/image22.png"/><Relationship Id="rId7" Type="http://schemas.openxmlformats.org/officeDocument/2006/relationships/tags" Target="../tags/tag118.xml"/><Relationship Id="rId12" Type="http://schemas.openxmlformats.org/officeDocument/2006/relationships/image" Target="../media/image137.png"/><Relationship Id="rId17" Type="http://schemas.openxmlformats.org/officeDocument/2006/relationships/image" Target="../media/image114.png"/><Relationship Id="rId2" Type="http://schemas.openxmlformats.org/officeDocument/2006/relationships/tags" Target="../tags/tag113.xml"/><Relationship Id="rId16" Type="http://schemas.openxmlformats.org/officeDocument/2006/relationships/image" Target="../media/image113.png"/><Relationship Id="rId20" Type="http://schemas.openxmlformats.org/officeDocument/2006/relationships/image" Target="../media/image115.png"/><Relationship Id="rId1" Type="http://schemas.openxmlformats.org/officeDocument/2006/relationships/tags" Target="../tags/tag112.xml"/><Relationship Id="rId6" Type="http://schemas.openxmlformats.org/officeDocument/2006/relationships/tags" Target="../tags/tag117.xml"/><Relationship Id="rId11" Type="http://schemas.openxmlformats.org/officeDocument/2006/relationships/image" Target="../media/image111.png"/><Relationship Id="rId5" Type="http://schemas.openxmlformats.org/officeDocument/2006/relationships/tags" Target="../tags/tag116.xml"/><Relationship Id="rId15" Type="http://schemas.openxmlformats.org/officeDocument/2006/relationships/image" Target="../media/image112.png"/><Relationship Id="rId10" Type="http://schemas.openxmlformats.org/officeDocument/2006/relationships/image" Target="../media/image65.png"/><Relationship Id="rId19" Type="http://schemas.openxmlformats.org/officeDocument/2006/relationships/image" Target="../media/image55.gif"/><Relationship Id="rId4" Type="http://schemas.openxmlformats.org/officeDocument/2006/relationships/tags" Target="../tags/tag115.xml"/><Relationship Id="rId9" Type="http://schemas.openxmlformats.org/officeDocument/2006/relationships/slideLayout" Target="../slideLayouts/slideLayout2.xml"/><Relationship Id="rId14" Type="http://schemas.openxmlformats.org/officeDocument/2006/relationships/image" Target="../media/image139.png"/></Relationships>
</file>

<file path=ppt/slides/_rels/slide53.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slideLayout" Target="../slideLayouts/slideLayout2.xml"/><Relationship Id="rId7" Type="http://schemas.openxmlformats.org/officeDocument/2006/relationships/image" Target="../media/image117.png"/><Relationship Id="rId2" Type="http://schemas.openxmlformats.org/officeDocument/2006/relationships/tags" Target="../tags/tag121.xml"/><Relationship Id="rId1" Type="http://schemas.openxmlformats.org/officeDocument/2006/relationships/tags" Target="../tags/tag120.xml"/><Relationship Id="rId6" Type="http://schemas.openxmlformats.org/officeDocument/2006/relationships/image" Target="../media/image116.png"/><Relationship Id="rId5" Type="http://schemas.openxmlformats.org/officeDocument/2006/relationships/image" Target="../media/image141.png"/><Relationship Id="rId10" Type="http://schemas.openxmlformats.org/officeDocument/2006/relationships/image" Target="../media/image22.png"/><Relationship Id="rId4" Type="http://schemas.openxmlformats.org/officeDocument/2006/relationships/image" Target="../media/image65.png"/><Relationship Id="rId9" Type="http://schemas.openxmlformats.org/officeDocument/2006/relationships/image" Target="../media/image119.jpeg"/></Relationships>
</file>

<file path=ppt/slides/_rels/slide54.xml.rels><?xml version="1.0" encoding="UTF-8" standalone="yes"?>
<Relationships xmlns="http://schemas.openxmlformats.org/package/2006/relationships"><Relationship Id="rId8" Type="http://schemas.openxmlformats.org/officeDocument/2006/relationships/tags" Target="../tags/tag129.xml"/><Relationship Id="rId13" Type="http://schemas.openxmlformats.org/officeDocument/2006/relationships/image" Target="../media/image123.png"/><Relationship Id="rId18" Type="http://schemas.openxmlformats.org/officeDocument/2006/relationships/image" Target="../media/image142.png"/><Relationship Id="rId3" Type="http://schemas.openxmlformats.org/officeDocument/2006/relationships/tags" Target="../tags/tag124.xml"/><Relationship Id="rId21" Type="http://schemas.openxmlformats.org/officeDocument/2006/relationships/image" Target="../media/image22.png"/><Relationship Id="rId7" Type="http://schemas.openxmlformats.org/officeDocument/2006/relationships/tags" Target="../tags/tag128.xml"/><Relationship Id="rId12" Type="http://schemas.openxmlformats.org/officeDocument/2006/relationships/image" Target="../media/image122.png"/><Relationship Id="rId17" Type="http://schemas.openxmlformats.org/officeDocument/2006/relationships/image" Target="../media/image127.png"/><Relationship Id="rId2" Type="http://schemas.openxmlformats.org/officeDocument/2006/relationships/tags" Target="../tags/tag123.xml"/><Relationship Id="rId16" Type="http://schemas.openxmlformats.org/officeDocument/2006/relationships/image" Target="../media/image126.png"/><Relationship Id="rId20" Type="http://schemas.openxmlformats.org/officeDocument/2006/relationships/image" Target="../media/image65.png"/><Relationship Id="rId1" Type="http://schemas.openxmlformats.org/officeDocument/2006/relationships/tags" Target="../tags/tag122.xml"/><Relationship Id="rId6" Type="http://schemas.openxmlformats.org/officeDocument/2006/relationships/tags" Target="../tags/tag127.xml"/><Relationship Id="rId11" Type="http://schemas.openxmlformats.org/officeDocument/2006/relationships/image" Target="../media/image121.png"/><Relationship Id="rId5" Type="http://schemas.openxmlformats.org/officeDocument/2006/relationships/tags" Target="../tags/tag126.xml"/><Relationship Id="rId15" Type="http://schemas.openxmlformats.org/officeDocument/2006/relationships/image" Target="../media/image125.png"/><Relationship Id="rId10" Type="http://schemas.openxmlformats.org/officeDocument/2006/relationships/slideLayout" Target="../slideLayouts/slideLayout2.xml"/><Relationship Id="rId19" Type="http://schemas.openxmlformats.org/officeDocument/2006/relationships/image" Target="../media/image143.png"/><Relationship Id="rId4" Type="http://schemas.openxmlformats.org/officeDocument/2006/relationships/tags" Target="../tags/tag125.xml"/><Relationship Id="rId9" Type="http://schemas.openxmlformats.org/officeDocument/2006/relationships/tags" Target="../tags/tag130.xml"/><Relationship Id="rId14" Type="http://schemas.openxmlformats.org/officeDocument/2006/relationships/image" Target="../media/image124.png"/></Relationships>
</file>

<file path=ppt/slides/_rels/slide55.xml.rels><?xml version="1.0" encoding="UTF-8" standalone="yes"?>
<Relationships xmlns="http://schemas.openxmlformats.org/package/2006/relationships"><Relationship Id="rId8" Type="http://schemas.openxmlformats.org/officeDocument/2006/relationships/tags" Target="../tags/tag138.xml"/><Relationship Id="rId13" Type="http://schemas.openxmlformats.org/officeDocument/2006/relationships/image" Target="../media/image103.png"/><Relationship Id="rId18" Type="http://schemas.openxmlformats.org/officeDocument/2006/relationships/image" Target="../media/image69.png"/><Relationship Id="rId26" Type="http://schemas.openxmlformats.org/officeDocument/2006/relationships/image" Target="../media/image109.png"/><Relationship Id="rId3" Type="http://schemas.openxmlformats.org/officeDocument/2006/relationships/tags" Target="../tags/tag133.xml"/><Relationship Id="rId21" Type="http://schemas.openxmlformats.org/officeDocument/2006/relationships/image" Target="../media/image106.png"/><Relationship Id="rId7" Type="http://schemas.openxmlformats.org/officeDocument/2006/relationships/tags" Target="../tags/tag137.xml"/><Relationship Id="rId12" Type="http://schemas.openxmlformats.org/officeDocument/2006/relationships/slideLayout" Target="../slideLayouts/slideLayout2.xml"/><Relationship Id="rId17" Type="http://schemas.openxmlformats.org/officeDocument/2006/relationships/image" Target="../media/image68.png"/><Relationship Id="rId25" Type="http://schemas.openxmlformats.org/officeDocument/2006/relationships/image" Target="../media/image108.png"/><Relationship Id="rId2" Type="http://schemas.openxmlformats.org/officeDocument/2006/relationships/tags" Target="../tags/tag132.xml"/><Relationship Id="rId16" Type="http://schemas.openxmlformats.org/officeDocument/2006/relationships/image" Target="../media/image43.png"/><Relationship Id="rId20" Type="http://schemas.openxmlformats.org/officeDocument/2006/relationships/image" Target="../media/image105.png"/><Relationship Id="rId1" Type="http://schemas.openxmlformats.org/officeDocument/2006/relationships/tags" Target="../tags/tag131.xml"/><Relationship Id="rId6" Type="http://schemas.openxmlformats.org/officeDocument/2006/relationships/tags" Target="../tags/tag136.xml"/><Relationship Id="rId11" Type="http://schemas.openxmlformats.org/officeDocument/2006/relationships/tags" Target="../tags/tag141.xml"/><Relationship Id="rId24" Type="http://schemas.openxmlformats.org/officeDocument/2006/relationships/image" Target="../media/image74.png"/><Relationship Id="rId5" Type="http://schemas.openxmlformats.org/officeDocument/2006/relationships/tags" Target="../tags/tag135.xml"/><Relationship Id="rId15" Type="http://schemas.openxmlformats.org/officeDocument/2006/relationships/image" Target="../media/image67.png"/><Relationship Id="rId23" Type="http://schemas.openxmlformats.org/officeDocument/2006/relationships/image" Target="../media/image49.png"/><Relationship Id="rId28" Type="http://schemas.openxmlformats.org/officeDocument/2006/relationships/image" Target="../media/image110.png"/><Relationship Id="rId10" Type="http://schemas.openxmlformats.org/officeDocument/2006/relationships/tags" Target="../tags/tag140.xml"/><Relationship Id="rId19" Type="http://schemas.openxmlformats.org/officeDocument/2006/relationships/image" Target="../media/image70.png"/><Relationship Id="rId4" Type="http://schemas.openxmlformats.org/officeDocument/2006/relationships/tags" Target="../tags/tag134.xml"/><Relationship Id="rId9" Type="http://schemas.openxmlformats.org/officeDocument/2006/relationships/tags" Target="../tags/tag139.xml"/><Relationship Id="rId14" Type="http://schemas.openxmlformats.org/officeDocument/2006/relationships/image" Target="../media/image104.png"/><Relationship Id="rId22" Type="http://schemas.openxmlformats.org/officeDocument/2006/relationships/image" Target="../media/image107.png"/><Relationship Id="rId27" Type="http://schemas.openxmlformats.org/officeDocument/2006/relationships/image" Target="../media/image102.png"/></Relationships>
</file>

<file path=ppt/slides/_rels/slide56.xml.rels><?xml version="1.0" encoding="UTF-8" standalone="yes"?>
<Relationships xmlns="http://schemas.openxmlformats.org/package/2006/relationships"><Relationship Id="rId8" Type="http://schemas.openxmlformats.org/officeDocument/2006/relationships/tags" Target="../tags/tag149.xml"/><Relationship Id="rId13" Type="http://schemas.openxmlformats.org/officeDocument/2006/relationships/image" Target="../media/image43.png"/><Relationship Id="rId18" Type="http://schemas.openxmlformats.org/officeDocument/2006/relationships/image" Target="../media/image148.png"/><Relationship Id="rId3" Type="http://schemas.openxmlformats.org/officeDocument/2006/relationships/tags" Target="../tags/tag144.xml"/><Relationship Id="rId21" Type="http://schemas.openxmlformats.org/officeDocument/2006/relationships/image" Target="../media/image150.png"/><Relationship Id="rId7" Type="http://schemas.openxmlformats.org/officeDocument/2006/relationships/tags" Target="../tags/tag148.xml"/><Relationship Id="rId12" Type="http://schemas.openxmlformats.org/officeDocument/2006/relationships/image" Target="../media/image145.png"/><Relationship Id="rId17" Type="http://schemas.openxmlformats.org/officeDocument/2006/relationships/image" Target="../media/image147.png"/><Relationship Id="rId2" Type="http://schemas.openxmlformats.org/officeDocument/2006/relationships/tags" Target="../tags/tag143.xml"/><Relationship Id="rId16" Type="http://schemas.openxmlformats.org/officeDocument/2006/relationships/image" Target="../media/image74.png"/><Relationship Id="rId20" Type="http://schemas.openxmlformats.org/officeDocument/2006/relationships/image" Target="../media/image149.png"/><Relationship Id="rId1" Type="http://schemas.openxmlformats.org/officeDocument/2006/relationships/tags" Target="../tags/tag142.xml"/><Relationship Id="rId6" Type="http://schemas.openxmlformats.org/officeDocument/2006/relationships/tags" Target="../tags/tag147.xml"/><Relationship Id="rId11" Type="http://schemas.openxmlformats.org/officeDocument/2006/relationships/image" Target="../media/image144.png"/><Relationship Id="rId5" Type="http://schemas.openxmlformats.org/officeDocument/2006/relationships/tags" Target="../tags/tag146.xml"/><Relationship Id="rId15" Type="http://schemas.openxmlformats.org/officeDocument/2006/relationships/image" Target="../media/image49.png"/><Relationship Id="rId23" Type="http://schemas.openxmlformats.org/officeDocument/2006/relationships/image" Target="../media/image151.png"/><Relationship Id="rId10" Type="http://schemas.openxmlformats.org/officeDocument/2006/relationships/image" Target="../media/image103.png"/><Relationship Id="rId19" Type="http://schemas.openxmlformats.org/officeDocument/2006/relationships/image" Target="../media/image137.png"/><Relationship Id="rId4" Type="http://schemas.openxmlformats.org/officeDocument/2006/relationships/tags" Target="../tags/tag145.xml"/><Relationship Id="rId9" Type="http://schemas.openxmlformats.org/officeDocument/2006/relationships/slideLayout" Target="../slideLayouts/slideLayout2.xml"/><Relationship Id="rId14" Type="http://schemas.openxmlformats.org/officeDocument/2006/relationships/image" Target="../media/image146.png"/><Relationship Id="rId22" Type="http://schemas.openxmlformats.org/officeDocument/2006/relationships/image" Target="../media/image102.png"/></Relationships>
</file>

<file path=ppt/slides/_rels/slide57.xml.rels><?xml version="1.0" encoding="UTF-8" standalone="yes"?>
<Relationships xmlns="http://schemas.openxmlformats.org/package/2006/relationships"><Relationship Id="rId8" Type="http://schemas.openxmlformats.org/officeDocument/2006/relationships/tags" Target="../tags/tag157.xml"/><Relationship Id="rId13" Type="http://schemas.openxmlformats.org/officeDocument/2006/relationships/image" Target="../media/image43.png"/><Relationship Id="rId18" Type="http://schemas.openxmlformats.org/officeDocument/2006/relationships/image" Target="../media/image156.png"/><Relationship Id="rId3" Type="http://schemas.openxmlformats.org/officeDocument/2006/relationships/tags" Target="../tags/tag152.xml"/><Relationship Id="rId21" Type="http://schemas.openxmlformats.org/officeDocument/2006/relationships/image" Target="../media/image102.png"/><Relationship Id="rId7" Type="http://schemas.openxmlformats.org/officeDocument/2006/relationships/tags" Target="../tags/tag156.xml"/><Relationship Id="rId12" Type="http://schemas.openxmlformats.org/officeDocument/2006/relationships/image" Target="../media/image153.png"/><Relationship Id="rId17" Type="http://schemas.openxmlformats.org/officeDocument/2006/relationships/image" Target="../media/image155.png"/><Relationship Id="rId2" Type="http://schemas.openxmlformats.org/officeDocument/2006/relationships/tags" Target="../tags/tag151.xml"/><Relationship Id="rId16" Type="http://schemas.openxmlformats.org/officeDocument/2006/relationships/image" Target="../media/image74.png"/><Relationship Id="rId20" Type="http://schemas.openxmlformats.org/officeDocument/2006/relationships/image" Target="../media/image158.png"/><Relationship Id="rId1" Type="http://schemas.openxmlformats.org/officeDocument/2006/relationships/tags" Target="../tags/tag150.xml"/><Relationship Id="rId6" Type="http://schemas.openxmlformats.org/officeDocument/2006/relationships/tags" Target="../tags/tag155.xml"/><Relationship Id="rId11" Type="http://schemas.openxmlformats.org/officeDocument/2006/relationships/image" Target="../media/image152.png"/><Relationship Id="rId5" Type="http://schemas.openxmlformats.org/officeDocument/2006/relationships/tags" Target="../tags/tag154.xml"/><Relationship Id="rId15" Type="http://schemas.openxmlformats.org/officeDocument/2006/relationships/image" Target="../media/image49.png"/><Relationship Id="rId23" Type="http://schemas.openxmlformats.org/officeDocument/2006/relationships/image" Target="../media/image159.png"/><Relationship Id="rId10" Type="http://schemas.openxmlformats.org/officeDocument/2006/relationships/image" Target="../media/image103.png"/><Relationship Id="rId19" Type="http://schemas.openxmlformats.org/officeDocument/2006/relationships/image" Target="../media/image157.png"/><Relationship Id="rId4" Type="http://schemas.openxmlformats.org/officeDocument/2006/relationships/tags" Target="../tags/tag153.xml"/><Relationship Id="rId9" Type="http://schemas.openxmlformats.org/officeDocument/2006/relationships/slideLayout" Target="../slideLayouts/slideLayout2.xml"/><Relationship Id="rId14" Type="http://schemas.openxmlformats.org/officeDocument/2006/relationships/image" Target="../media/image154.png"/><Relationship Id="rId22" Type="http://schemas.openxmlformats.org/officeDocument/2006/relationships/image" Target="../media/image151.png"/></Relationships>
</file>

<file path=ppt/slides/_rels/slide58.xml.rels><?xml version="1.0" encoding="UTF-8" standalone="yes"?>
<Relationships xmlns="http://schemas.openxmlformats.org/package/2006/relationships"><Relationship Id="rId8" Type="http://schemas.openxmlformats.org/officeDocument/2006/relationships/tags" Target="../tags/tag165.xml"/><Relationship Id="rId13" Type="http://schemas.openxmlformats.org/officeDocument/2006/relationships/image" Target="../media/image145.png"/><Relationship Id="rId18" Type="http://schemas.openxmlformats.org/officeDocument/2006/relationships/image" Target="../media/image147.png"/><Relationship Id="rId3" Type="http://schemas.openxmlformats.org/officeDocument/2006/relationships/tags" Target="../tags/tag160.xml"/><Relationship Id="rId21" Type="http://schemas.openxmlformats.org/officeDocument/2006/relationships/image" Target="../media/image149.png"/><Relationship Id="rId7" Type="http://schemas.openxmlformats.org/officeDocument/2006/relationships/tags" Target="../tags/tag164.xml"/><Relationship Id="rId12" Type="http://schemas.openxmlformats.org/officeDocument/2006/relationships/image" Target="../media/image160.png"/><Relationship Id="rId17" Type="http://schemas.openxmlformats.org/officeDocument/2006/relationships/image" Target="../media/image74.png"/><Relationship Id="rId2" Type="http://schemas.openxmlformats.org/officeDocument/2006/relationships/tags" Target="../tags/tag159.xml"/><Relationship Id="rId16" Type="http://schemas.openxmlformats.org/officeDocument/2006/relationships/image" Target="../media/image49.png"/><Relationship Id="rId20" Type="http://schemas.openxmlformats.org/officeDocument/2006/relationships/image" Target="../media/image137.png"/><Relationship Id="rId1" Type="http://schemas.openxmlformats.org/officeDocument/2006/relationships/tags" Target="../tags/tag158.xml"/><Relationship Id="rId6" Type="http://schemas.openxmlformats.org/officeDocument/2006/relationships/tags" Target="../tags/tag163.xml"/><Relationship Id="rId11" Type="http://schemas.openxmlformats.org/officeDocument/2006/relationships/image" Target="../media/image103.png"/><Relationship Id="rId5" Type="http://schemas.openxmlformats.org/officeDocument/2006/relationships/tags" Target="../tags/tag162.xml"/><Relationship Id="rId15" Type="http://schemas.openxmlformats.org/officeDocument/2006/relationships/image" Target="../media/image146.png"/><Relationship Id="rId23" Type="http://schemas.openxmlformats.org/officeDocument/2006/relationships/image" Target="../media/image102.png"/><Relationship Id="rId10" Type="http://schemas.openxmlformats.org/officeDocument/2006/relationships/notesSlide" Target="../notesSlides/notesSlide5.xml"/><Relationship Id="rId19" Type="http://schemas.openxmlformats.org/officeDocument/2006/relationships/image" Target="../media/image148.png"/><Relationship Id="rId4" Type="http://schemas.openxmlformats.org/officeDocument/2006/relationships/tags" Target="../tags/tag161.xml"/><Relationship Id="rId9" Type="http://schemas.openxmlformats.org/officeDocument/2006/relationships/slideLayout" Target="../slideLayouts/slideLayout2.xml"/><Relationship Id="rId14" Type="http://schemas.openxmlformats.org/officeDocument/2006/relationships/image" Target="../media/image43.png"/><Relationship Id="rId22" Type="http://schemas.openxmlformats.org/officeDocument/2006/relationships/image" Target="../media/image161.png"/></Relationships>
</file>

<file path=ppt/slides/_rels/slide59.xml.rels><?xml version="1.0" encoding="UTF-8" standalone="yes"?>
<Relationships xmlns="http://schemas.openxmlformats.org/package/2006/relationships"><Relationship Id="rId8" Type="http://schemas.openxmlformats.org/officeDocument/2006/relationships/tags" Target="../tags/tag173.xml"/><Relationship Id="rId13" Type="http://schemas.openxmlformats.org/officeDocument/2006/relationships/image" Target="../media/image153.png"/><Relationship Id="rId18" Type="http://schemas.openxmlformats.org/officeDocument/2006/relationships/image" Target="../media/image155.png"/><Relationship Id="rId3" Type="http://schemas.openxmlformats.org/officeDocument/2006/relationships/tags" Target="../tags/tag168.xml"/><Relationship Id="rId21" Type="http://schemas.openxmlformats.org/officeDocument/2006/relationships/image" Target="../media/image163.png"/><Relationship Id="rId7" Type="http://schemas.openxmlformats.org/officeDocument/2006/relationships/tags" Target="../tags/tag172.xml"/><Relationship Id="rId12" Type="http://schemas.openxmlformats.org/officeDocument/2006/relationships/image" Target="../media/image162.png"/><Relationship Id="rId17" Type="http://schemas.openxmlformats.org/officeDocument/2006/relationships/image" Target="../media/image74.png"/><Relationship Id="rId2" Type="http://schemas.openxmlformats.org/officeDocument/2006/relationships/tags" Target="../tags/tag167.xml"/><Relationship Id="rId16" Type="http://schemas.openxmlformats.org/officeDocument/2006/relationships/image" Target="../media/image49.png"/><Relationship Id="rId20" Type="http://schemas.openxmlformats.org/officeDocument/2006/relationships/image" Target="../media/image157.png"/><Relationship Id="rId1" Type="http://schemas.openxmlformats.org/officeDocument/2006/relationships/tags" Target="../tags/tag166.xml"/><Relationship Id="rId6" Type="http://schemas.openxmlformats.org/officeDocument/2006/relationships/tags" Target="../tags/tag171.xml"/><Relationship Id="rId11" Type="http://schemas.openxmlformats.org/officeDocument/2006/relationships/image" Target="../media/image103.png"/><Relationship Id="rId24" Type="http://schemas.openxmlformats.org/officeDocument/2006/relationships/image" Target="../media/image164.png"/><Relationship Id="rId5" Type="http://schemas.openxmlformats.org/officeDocument/2006/relationships/tags" Target="../tags/tag170.xml"/><Relationship Id="rId15" Type="http://schemas.openxmlformats.org/officeDocument/2006/relationships/image" Target="../media/image154.png"/><Relationship Id="rId23" Type="http://schemas.openxmlformats.org/officeDocument/2006/relationships/image" Target="../media/image159.png"/><Relationship Id="rId10" Type="http://schemas.openxmlformats.org/officeDocument/2006/relationships/slideLayout" Target="../slideLayouts/slideLayout2.xml"/><Relationship Id="rId19" Type="http://schemas.openxmlformats.org/officeDocument/2006/relationships/image" Target="../media/image156.png"/><Relationship Id="rId4" Type="http://schemas.openxmlformats.org/officeDocument/2006/relationships/tags" Target="../tags/tag169.xml"/><Relationship Id="rId9" Type="http://schemas.openxmlformats.org/officeDocument/2006/relationships/tags" Target="../tags/tag174.xml"/><Relationship Id="rId14" Type="http://schemas.openxmlformats.org/officeDocument/2006/relationships/image" Target="../media/image43.png"/><Relationship Id="rId22" Type="http://schemas.openxmlformats.org/officeDocument/2006/relationships/image" Target="../media/image10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8" Type="http://schemas.openxmlformats.org/officeDocument/2006/relationships/tags" Target="../tags/tag182.xml"/><Relationship Id="rId13" Type="http://schemas.openxmlformats.org/officeDocument/2006/relationships/image" Target="../media/image165.png"/><Relationship Id="rId18" Type="http://schemas.openxmlformats.org/officeDocument/2006/relationships/image" Target="../media/image74.png"/><Relationship Id="rId3" Type="http://schemas.openxmlformats.org/officeDocument/2006/relationships/tags" Target="../tags/tag177.xml"/><Relationship Id="rId21" Type="http://schemas.openxmlformats.org/officeDocument/2006/relationships/image" Target="../media/image137.png"/><Relationship Id="rId7" Type="http://schemas.openxmlformats.org/officeDocument/2006/relationships/tags" Target="../tags/tag181.xml"/><Relationship Id="rId12" Type="http://schemas.openxmlformats.org/officeDocument/2006/relationships/image" Target="../media/image103.png"/><Relationship Id="rId17" Type="http://schemas.openxmlformats.org/officeDocument/2006/relationships/image" Target="../media/image49.png"/><Relationship Id="rId25" Type="http://schemas.openxmlformats.org/officeDocument/2006/relationships/image" Target="../media/image166.png"/><Relationship Id="rId2" Type="http://schemas.openxmlformats.org/officeDocument/2006/relationships/tags" Target="../tags/tag176.xml"/><Relationship Id="rId16" Type="http://schemas.openxmlformats.org/officeDocument/2006/relationships/image" Target="../media/image146.png"/><Relationship Id="rId20" Type="http://schemas.openxmlformats.org/officeDocument/2006/relationships/image" Target="../media/image148.png"/><Relationship Id="rId1" Type="http://schemas.openxmlformats.org/officeDocument/2006/relationships/tags" Target="../tags/tag175.xml"/><Relationship Id="rId6" Type="http://schemas.openxmlformats.org/officeDocument/2006/relationships/tags" Target="../tags/tag180.xml"/><Relationship Id="rId11" Type="http://schemas.openxmlformats.org/officeDocument/2006/relationships/notesSlide" Target="../notesSlides/notesSlide6.xml"/><Relationship Id="rId24" Type="http://schemas.openxmlformats.org/officeDocument/2006/relationships/image" Target="../media/image102.png"/><Relationship Id="rId5" Type="http://schemas.openxmlformats.org/officeDocument/2006/relationships/tags" Target="../tags/tag179.xml"/><Relationship Id="rId15" Type="http://schemas.openxmlformats.org/officeDocument/2006/relationships/image" Target="../media/image43.png"/><Relationship Id="rId23" Type="http://schemas.openxmlformats.org/officeDocument/2006/relationships/image" Target="../media/image161.png"/><Relationship Id="rId10" Type="http://schemas.openxmlformats.org/officeDocument/2006/relationships/slideLayout" Target="../slideLayouts/slideLayout2.xml"/><Relationship Id="rId19" Type="http://schemas.openxmlformats.org/officeDocument/2006/relationships/image" Target="../media/image147.png"/><Relationship Id="rId4" Type="http://schemas.openxmlformats.org/officeDocument/2006/relationships/tags" Target="../tags/tag178.xml"/><Relationship Id="rId9" Type="http://schemas.openxmlformats.org/officeDocument/2006/relationships/tags" Target="../tags/tag183.xml"/><Relationship Id="rId14" Type="http://schemas.openxmlformats.org/officeDocument/2006/relationships/image" Target="../media/image145.png"/><Relationship Id="rId22" Type="http://schemas.openxmlformats.org/officeDocument/2006/relationships/image" Target="../media/image149.png"/></Relationships>
</file>

<file path=ppt/slides/_rels/slide61.xml.rels><?xml version="1.0" encoding="UTF-8" standalone="yes"?>
<Relationships xmlns="http://schemas.openxmlformats.org/package/2006/relationships"><Relationship Id="rId8" Type="http://schemas.openxmlformats.org/officeDocument/2006/relationships/tags" Target="../tags/tag191.xml"/><Relationship Id="rId13" Type="http://schemas.openxmlformats.org/officeDocument/2006/relationships/image" Target="../media/image103.png"/><Relationship Id="rId18" Type="http://schemas.openxmlformats.org/officeDocument/2006/relationships/image" Target="../media/image49.png"/><Relationship Id="rId26" Type="http://schemas.openxmlformats.org/officeDocument/2006/relationships/image" Target="../media/image168.png"/><Relationship Id="rId3" Type="http://schemas.openxmlformats.org/officeDocument/2006/relationships/tags" Target="../tags/tag186.xml"/><Relationship Id="rId21" Type="http://schemas.openxmlformats.org/officeDocument/2006/relationships/image" Target="../media/image156.png"/><Relationship Id="rId7" Type="http://schemas.openxmlformats.org/officeDocument/2006/relationships/tags" Target="../tags/tag190.xml"/><Relationship Id="rId12" Type="http://schemas.openxmlformats.org/officeDocument/2006/relationships/slideLayout" Target="../slideLayouts/slideLayout2.xml"/><Relationship Id="rId17" Type="http://schemas.openxmlformats.org/officeDocument/2006/relationships/image" Target="../media/image154.png"/><Relationship Id="rId25" Type="http://schemas.openxmlformats.org/officeDocument/2006/relationships/image" Target="../media/image159.png"/><Relationship Id="rId2" Type="http://schemas.openxmlformats.org/officeDocument/2006/relationships/tags" Target="../tags/tag185.xml"/><Relationship Id="rId16" Type="http://schemas.openxmlformats.org/officeDocument/2006/relationships/image" Target="../media/image43.png"/><Relationship Id="rId20" Type="http://schemas.openxmlformats.org/officeDocument/2006/relationships/image" Target="../media/image155.png"/><Relationship Id="rId1" Type="http://schemas.openxmlformats.org/officeDocument/2006/relationships/tags" Target="../tags/tag184.xml"/><Relationship Id="rId6" Type="http://schemas.openxmlformats.org/officeDocument/2006/relationships/tags" Target="../tags/tag189.xml"/><Relationship Id="rId11" Type="http://schemas.openxmlformats.org/officeDocument/2006/relationships/tags" Target="../tags/tag194.xml"/><Relationship Id="rId24" Type="http://schemas.openxmlformats.org/officeDocument/2006/relationships/image" Target="../media/image102.png"/><Relationship Id="rId5" Type="http://schemas.openxmlformats.org/officeDocument/2006/relationships/tags" Target="../tags/tag188.xml"/><Relationship Id="rId15" Type="http://schemas.openxmlformats.org/officeDocument/2006/relationships/image" Target="../media/image153.png"/><Relationship Id="rId23" Type="http://schemas.openxmlformats.org/officeDocument/2006/relationships/image" Target="../media/image163.png"/><Relationship Id="rId28" Type="http://schemas.openxmlformats.org/officeDocument/2006/relationships/image" Target="../media/image170.png"/><Relationship Id="rId10" Type="http://schemas.openxmlformats.org/officeDocument/2006/relationships/tags" Target="../tags/tag193.xml"/><Relationship Id="rId19" Type="http://schemas.openxmlformats.org/officeDocument/2006/relationships/image" Target="../media/image74.png"/><Relationship Id="rId4" Type="http://schemas.openxmlformats.org/officeDocument/2006/relationships/tags" Target="../tags/tag187.xml"/><Relationship Id="rId9" Type="http://schemas.openxmlformats.org/officeDocument/2006/relationships/tags" Target="../tags/tag192.xml"/><Relationship Id="rId14" Type="http://schemas.openxmlformats.org/officeDocument/2006/relationships/image" Target="../media/image167.png"/><Relationship Id="rId22" Type="http://schemas.openxmlformats.org/officeDocument/2006/relationships/image" Target="../media/image157.png"/><Relationship Id="rId27" Type="http://schemas.openxmlformats.org/officeDocument/2006/relationships/image" Target="../media/image169.png"/></Relationships>
</file>

<file path=ppt/slides/_rels/slide62.xml.rels><?xml version="1.0" encoding="UTF-8" standalone="yes"?>
<Relationships xmlns="http://schemas.openxmlformats.org/package/2006/relationships"><Relationship Id="rId8" Type="http://schemas.openxmlformats.org/officeDocument/2006/relationships/tags" Target="../tags/tag202.xml"/><Relationship Id="rId13" Type="http://schemas.openxmlformats.org/officeDocument/2006/relationships/image" Target="../media/image145.png"/><Relationship Id="rId18" Type="http://schemas.openxmlformats.org/officeDocument/2006/relationships/image" Target="../media/image147.png"/><Relationship Id="rId3" Type="http://schemas.openxmlformats.org/officeDocument/2006/relationships/tags" Target="../tags/tag197.xml"/><Relationship Id="rId21" Type="http://schemas.openxmlformats.org/officeDocument/2006/relationships/image" Target="../media/image149.png"/><Relationship Id="rId7" Type="http://schemas.openxmlformats.org/officeDocument/2006/relationships/tags" Target="../tags/tag201.xml"/><Relationship Id="rId12" Type="http://schemas.openxmlformats.org/officeDocument/2006/relationships/image" Target="../media/image103.png"/><Relationship Id="rId17" Type="http://schemas.openxmlformats.org/officeDocument/2006/relationships/image" Target="../media/image74.png"/><Relationship Id="rId25" Type="http://schemas.openxmlformats.org/officeDocument/2006/relationships/image" Target="../media/image161.png"/><Relationship Id="rId2" Type="http://schemas.openxmlformats.org/officeDocument/2006/relationships/tags" Target="../tags/tag196.xml"/><Relationship Id="rId16" Type="http://schemas.openxmlformats.org/officeDocument/2006/relationships/image" Target="../media/image49.png"/><Relationship Id="rId20" Type="http://schemas.openxmlformats.org/officeDocument/2006/relationships/image" Target="../media/image137.png"/><Relationship Id="rId1" Type="http://schemas.openxmlformats.org/officeDocument/2006/relationships/tags" Target="../tags/tag195.xml"/><Relationship Id="rId6" Type="http://schemas.openxmlformats.org/officeDocument/2006/relationships/tags" Target="../tags/tag200.xml"/><Relationship Id="rId11" Type="http://schemas.openxmlformats.org/officeDocument/2006/relationships/notesSlide" Target="../notesSlides/notesSlide7.xml"/><Relationship Id="rId24" Type="http://schemas.openxmlformats.org/officeDocument/2006/relationships/image" Target="../media/image172.png"/><Relationship Id="rId5" Type="http://schemas.openxmlformats.org/officeDocument/2006/relationships/tags" Target="../tags/tag199.xml"/><Relationship Id="rId15" Type="http://schemas.openxmlformats.org/officeDocument/2006/relationships/image" Target="../media/image146.png"/><Relationship Id="rId23" Type="http://schemas.openxmlformats.org/officeDocument/2006/relationships/image" Target="../media/image171.png"/><Relationship Id="rId10" Type="http://schemas.openxmlformats.org/officeDocument/2006/relationships/slideLayout" Target="../slideLayouts/slideLayout2.xml"/><Relationship Id="rId19" Type="http://schemas.openxmlformats.org/officeDocument/2006/relationships/image" Target="../media/image148.png"/><Relationship Id="rId4" Type="http://schemas.openxmlformats.org/officeDocument/2006/relationships/tags" Target="../tags/tag198.xml"/><Relationship Id="rId9" Type="http://schemas.openxmlformats.org/officeDocument/2006/relationships/tags" Target="../tags/tag203.xml"/><Relationship Id="rId14" Type="http://schemas.openxmlformats.org/officeDocument/2006/relationships/image" Target="../media/image43.png"/><Relationship Id="rId22" Type="http://schemas.openxmlformats.org/officeDocument/2006/relationships/image" Target="../media/image102.png"/></Relationships>
</file>

<file path=ppt/slides/_rels/slide63.xml.rels><?xml version="1.0" encoding="UTF-8" standalone="yes"?>
<Relationships xmlns="http://schemas.openxmlformats.org/package/2006/relationships"><Relationship Id="rId8" Type="http://schemas.openxmlformats.org/officeDocument/2006/relationships/tags" Target="../tags/tag211.xml"/><Relationship Id="rId13" Type="http://schemas.openxmlformats.org/officeDocument/2006/relationships/image" Target="../media/image103.png"/><Relationship Id="rId18" Type="http://schemas.openxmlformats.org/officeDocument/2006/relationships/image" Target="../media/image49.png"/><Relationship Id="rId26" Type="http://schemas.openxmlformats.org/officeDocument/2006/relationships/image" Target="../media/image173.png"/><Relationship Id="rId3" Type="http://schemas.openxmlformats.org/officeDocument/2006/relationships/tags" Target="../tags/tag206.xml"/><Relationship Id="rId21" Type="http://schemas.openxmlformats.org/officeDocument/2006/relationships/image" Target="../media/image156.png"/><Relationship Id="rId7" Type="http://schemas.openxmlformats.org/officeDocument/2006/relationships/tags" Target="../tags/tag210.xml"/><Relationship Id="rId12" Type="http://schemas.openxmlformats.org/officeDocument/2006/relationships/slideLayout" Target="../slideLayouts/slideLayout2.xml"/><Relationship Id="rId17" Type="http://schemas.openxmlformats.org/officeDocument/2006/relationships/image" Target="../media/image154.png"/><Relationship Id="rId25" Type="http://schemas.openxmlformats.org/officeDocument/2006/relationships/image" Target="../media/image159.png"/><Relationship Id="rId2" Type="http://schemas.openxmlformats.org/officeDocument/2006/relationships/tags" Target="../tags/tag205.xml"/><Relationship Id="rId16" Type="http://schemas.openxmlformats.org/officeDocument/2006/relationships/image" Target="../media/image43.png"/><Relationship Id="rId20" Type="http://schemas.openxmlformats.org/officeDocument/2006/relationships/image" Target="../media/image155.png"/><Relationship Id="rId1" Type="http://schemas.openxmlformats.org/officeDocument/2006/relationships/tags" Target="../tags/tag204.xml"/><Relationship Id="rId6" Type="http://schemas.openxmlformats.org/officeDocument/2006/relationships/tags" Target="../tags/tag209.xml"/><Relationship Id="rId11" Type="http://schemas.openxmlformats.org/officeDocument/2006/relationships/tags" Target="../tags/tag214.xml"/><Relationship Id="rId24" Type="http://schemas.openxmlformats.org/officeDocument/2006/relationships/image" Target="../media/image102.png"/><Relationship Id="rId5" Type="http://schemas.openxmlformats.org/officeDocument/2006/relationships/tags" Target="../tags/tag208.xml"/><Relationship Id="rId15" Type="http://schemas.openxmlformats.org/officeDocument/2006/relationships/image" Target="../media/image153.png"/><Relationship Id="rId23" Type="http://schemas.openxmlformats.org/officeDocument/2006/relationships/image" Target="../media/image163.png"/><Relationship Id="rId28" Type="http://schemas.openxmlformats.org/officeDocument/2006/relationships/image" Target="../media/image175.png"/><Relationship Id="rId10" Type="http://schemas.openxmlformats.org/officeDocument/2006/relationships/tags" Target="../tags/tag213.xml"/><Relationship Id="rId19" Type="http://schemas.openxmlformats.org/officeDocument/2006/relationships/image" Target="../media/image74.png"/><Relationship Id="rId4" Type="http://schemas.openxmlformats.org/officeDocument/2006/relationships/tags" Target="../tags/tag207.xml"/><Relationship Id="rId9" Type="http://schemas.openxmlformats.org/officeDocument/2006/relationships/tags" Target="../tags/tag212.xml"/><Relationship Id="rId14" Type="http://schemas.openxmlformats.org/officeDocument/2006/relationships/image" Target="../media/image167.png"/><Relationship Id="rId22" Type="http://schemas.openxmlformats.org/officeDocument/2006/relationships/image" Target="../media/image157.png"/><Relationship Id="rId27" Type="http://schemas.openxmlformats.org/officeDocument/2006/relationships/image" Target="../media/image174.png"/></Relationships>
</file>

<file path=ppt/slides/_rels/slide64.xml.rels><?xml version="1.0" encoding="UTF-8" standalone="yes"?>
<Relationships xmlns="http://schemas.openxmlformats.org/package/2006/relationships"><Relationship Id="rId8" Type="http://schemas.openxmlformats.org/officeDocument/2006/relationships/tags" Target="../tags/tag222.xml"/><Relationship Id="rId13" Type="http://schemas.openxmlformats.org/officeDocument/2006/relationships/image" Target="../media/image167.png"/><Relationship Id="rId18" Type="http://schemas.openxmlformats.org/officeDocument/2006/relationships/image" Target="../media/image176.png"/><Relationship Id="rId26" Type="http://schemas.openxmlformats.org/officeDocument/2006/relationships/image" Target="../media/image180.png"/><Relationship Id="rId3" Type="http://schemas.openxmlformats.org/officeDocument/2006/relationships/tags" Target="../tags/tag217.xml"/><Relationship Id="rId21" Type="http://schemas.openxmlformats.org/officeDocument/2006/relationships/image" Target="../media/image102.png"/><Relationship Id="rId7" Type="http://schemas.openxmlformats.org/officeDocument/2006/relationships/tags" Target="../tags/tag221.xml"/><Relationship Id="rId12" Type="http://schemas.openxmlformats.org/officeDocument/2006/relationships/image" Target="../media/image103.png"/><Relationship Id="rId17" Type="http://schemas.openxmlformats.org/officeDocument/2006/relationships/image" Target="../media/image155.png"/><Relationship Id="rId25" Type="http://schemas.openxmlformats.org/officeDocument/2006/relationships/image" Target="../media/image179.png"/><Relationship Id="rId2" Type="http://schemas.openxmlformats.org/officeDocument/2006/relationships/tags" Target="../tags/tag216.xml"/><Relationship Id="rId16" Type="http://schemas.openxmlformats.org/officeDocument/2006/relationships/image" Target="../media/image74.png"/><Relationship Id="rId20" Type="http://schemas.openxmlformats.org/officeDocument/2006/relationships/image" Target="../media/image177.png"/><Relationship Id="rId1" Type="http://schemas.openxmlformats.org/officeDocument/2006/relationships/tags" Target="../tags/tag215.xml"/><Relationship Id="rId6" Type="http://schemas.openxmlformats.org/officeDocument/2006/relationships/tags" Target="../tags/tag220.xml"/><Relationship Id="rId11" Type="http://schemas.openxmlformats.org/officeDocument/2006/relationships/slideLayout" Target="../slideLayouts/slideLayout2.xml"/><Relationship Id="rId24" Type="http://schemas.openxmlformats.org/officeDocument/2006/relationships/image" Target="../media/image174.png"/><Relationship Id="rId5" Type="http://schemas.openxmlformats.org/officeDocument/2006/relationships/tags" Target="../tags/tag219.xml"/><Relationship Id="rId15" Type="http://schemas.openxmlformats.org/officeDocument/2006/relationships/image" Target="../media/image49.png"/><Relationship Id="rId23" Type="http://schemas.openxmlformats.org/officeDocument/2006/relationships/image" Target="../media/image173.png"/><Relationship Id="rId10" Type="http://schemas.openxmlformats.org/officeDocument/2006/relationships/tags" Target="../tags/tag224.xml"/><Relationship Id="rId19" Type="http://schemas.openxmlformats.org/officeDocument/2006/relationships/image" Target="../media/image157.png"/><Relationship Id="rId4" Type="http://schemas.openxmlformats.org/officeDocument/2006/relationships/tags" Target="../tags/tag218.xml"/><Relationship Id="rId9" Type="http://schemas.openxmlformats.org/officeDocument/2006/relationships/tags" Target="../tags/tag223.xml"/><Relationship Id="rId14" Type="http://schemas.openxmlformats.org/officeDocument/2006/relationships/image" Target="../media/image43.png"/><Relationship Id="rId22" Type="http://schemas.openxmlformats.org/officeDocument/2006/relationships/image" Target="../media/image17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85.png"/><Relationship Id="rId7" Type="http://schemas.openxmlformats.org/officeDocument/2006/relationships/image" Target="../media/image189.png"/><Relationship Id="rId2" Type="http://schemas.openxmlformats.org/officeDocument/2006/relationships/image" Target="../media/image184.png"/><Relationship Id="rId1" Type="http://schemas.openxmlformats.org/officeDocument/2006/relationships/slideLayout" Target="../slideLayouts/slideLayout2.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186.png"/></Relationships>
</file>

<file path=ppt/slides/_rels/slide72.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92.gi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83.png"/><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75.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www.wikidata.org/wiki/Wikidata:Statistics" TargetMode="External"/><Relationship Id="rId2" Type="http://schemas.openxmlformats.org/officeDocument/2006/relationships/image" Target="../media/image199.png"/><Relationship Id="rId1" Type="http://schemas.openxmlformats.org/officeDocument/2006/relationships/slideLayout" Target="../slideLayouts/slideLayout2.xml"/><Relationship Id="rId4" Type="http://schemas.openxmlformats.org/officeDocument/2006/relationships/image" Target="../media/image200.png"/></Relationships>
</file>

<file path=ppt/slides/_rels/slide81.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2.xml"/><Relationship Id="rId5" Type="http://schemas.openxmlformats.org/officeDocument/2006/relationships/image" Target="../media/image204.png"/><Relationship Id="rId4" Type="http://schemas.openxmlformats.org/officeDocument/2006/relationships/image" Target="../media/image203.png"/></Relationships>
</file>

<file path=ppt/slides/_rels/slide82.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2.xml"/><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image" Target="../media/image203.png"/></Relationships>
</file>

<file path=ppt/slides/_rels/slide83.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8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9.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8" Type="http://schemas.openxmlformats.org/officeDocument/2006/relationships/image" Target="../media/image225.jpeg"/><Relationship Id="rId13" Type="http://schemas.openxmlformats.org/officeDocument/2006/relationships/image" Target="../media/image230.png"/><Relationship Id="rId3" Type="http://schemas.openxmlformats.org/officeDocument/2006/relationships/image" Target="../media/image220.jpeg"/><Relationship Id="rId7" Type="http://schemas.openxmlformats.org/officeDocument/2006/relationships/image" Target="../media/image224.jpeg"/><Relationship Id="rId12" Type="http://schemas.openxmlformats.org/officeDocument/2006/relationships/image" Target="../media/image229.png"/><Relationship Id="rId2" Type="http://schemas.openxmlformats.org/officeDocument/2006/relationships/image" Target="../media/image219.png"/><Relationship Id="rId1" Type="http://schemas.openxmlformats.org/officeDocument/2006/relationships/slideLayout" Target="../slideLayouts/slideLayout2.xml"/><Relationship Id="rId6" Type="http://schemas.openxmlformats.org/officeDocument/2006/relationships/image" Target="../media/image223.jpeg"/><Relationship Id="rId11" Type="http://schemas.openxmlformats.org/officeDocument/2006/relationships/image" Target="../media/image228.gif"/><Relationship Id="rId5" Type="http://schemas.openxmlformats.org/officeDocument/2006/relationships/image" Target="../media/image222.jpeg"/><Relationship Id="rId10" Type="http://schemas.openxmlformats.org/officeDocument/2006/relationships/image" Target="../media/image227.jpeg"/><Relationship Id="rId4" Type="http://schemas.openxmlformats.org/officeDocument/2006/relationships/image" Target="../media/image221.jpeg"/><Relationship Id="rId9" Type="http://schemas.openxmlformats.org/officeDocument/2006/relationships/image" Target="../media/image226.jpeg"/><Relationship Id="rId14" Type="http://schemas.openxmlformats.org/officeDocument/2006/relationships/image" Target="../media/image231.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28800"/>
            <a:ext cx="7772400" cy="1470025"/>
          </a:xfrm>
        </p:spPr>
        <p:txBody>
          <a:bodyPr>
            <a:normAutofit fontScale="90000"/>
          </a:bodyPr>
          <a:lstStyle/>
          <a:p>
            <a:r>
              <a:rPr lang="en-IE" dirty="0" smtClean="0"/>
              <a:t>CC7220-1</a:t>
            </a:r>
            <a:br>
              <a:rPr lang="en-IE" dirty="0" smtClean="0"/>
            </a:br>
            <a:r>
              <a:rPr lang="en-IE" cap="small" dirty="0" smtClean="0"/>
              <a:t>La Web de </a:t>
            </a:r>
            <a:r>
              <a:rPr lang="en-IE" cap="small" dirty="0" err="1" smtClean="0"/>
              <a:t>Datos</a:t>
            </a:r>
            <a:r>
              <a:rPr lang="en-IE" cap="small" dirty="0" smtClean="0"/>
              <a:t/>
            </a:r>
            <a:br>
              <a:rPr lang="en-IE" cap="small" dirty="0" smtClean="0"/>
            </a:br>
            <a:r>
              <a:rPr lang="en-IE" cap="small" dirty="0" smtClean="0"/>
              <a:t>Primavera </a:t>
            </a:r>
            <a:r>
              <a:rPr lang="en-IE" dirty="0" smtClean="0"/>
              <a:t>2023</a:t>
            </a:r>
            <a:br>
              <a:rPr lang="en-IE" dirty="0" smtClean="0"/>
            </a:br>
            <a:r>
              <a:rPr lang="en-IE" dirty="0" smtClean="0"/>
              <a:t/>
            </a:r>
            <a:br>
              <a:rPr lang="en-IE" dirty="0" smtClean="0"/>
            </a:br>
            <a:r>
              <a:rPr lang="en-IE" dirty="0" smtClean="0"/>
              <a:t>Lecture  1: Introduction</a:t>
            </a:r>
            <a:endParaRPr lang="en-IE" dirty="0"/>
          </a:p>
        </p:txBody>
      </p:sp>
      <p:sp>
        <p:nvSpPr>
          <p:cNvPr id="3" name="Subtitle 2"/>
          <p:cNvSpPr>
            <a:spLocks noGrp="1"/>
          </p:cNvSpPr>
          <p:nvPr>
            <p:ph type="subTitle" idx="1"/>
          </p:nvPr>
        </p:nvSpPr>
        <p:spPr>
          <a:xfrm>
            <a:off x="1371600" y="4800600"/>
            <a:ext cx="6400800" cy="1295400"/>
          </a:xfrm>
        </p:spPr>
        <p:txBody>
          <a:bodyPr>
            <a:normAutofit/>
          </a:bodyPr>
          <a:lstStyle/>
          <a:p>
            <a:r>
              <a:rPr lang="en-IE" sz="2800" dirty="0" smtClean="0"/>
              <a:t>Aidan Hogan</a:t>
            </a:r>
          </a:p>
          <a:p>
            <a:r>
              <a:rPr lang="en-IE" sz="2800" dirty="0" smtClean="0"/>
              <a:t>aidhog@gmail.com</a:t>
            </a:r>
            <a:endParaRPr lang="en-IE" sz="2800" dirty="0"/>
          </a:p>
        </p:txBody>
      </p:sp>
    </p:spTree>
    <p:extLst>
      <p:ext uri="{BB962C8B-B14F-4D97-AF65-F5344CB8AC3E}">
        <p14:creationId xmlns:p14="http://schemas.microsoft.com/office/powerpoint/2010/main" val="34897177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The current Web is great!</a:t>
            </a:r>
            <a:endParaRPr lang="en-IE"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0" y="1143000"/>
            <a:ext cx="6888621" cy="4906963"/>
          </a:xfrm>
        </p:spPr>
      </p:pic>
    </p:spTree>
    <p:extLst>
      <p:ext uri="{BB962C8B-B14F-4D97-AF65-F5344CB8AC3E}">
        <p14:creationId xmlns:p14="http://schemas.microsoft.com/office/powerpoint/2010/main" val="19496888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Research course</a:t>
            </a:r>
            <a:endParaRPr lang="en-IE" dirty="0"/>
          </a:p>
        </p:txBody>
      </p:sp>
      <p:pic>
        <p:nvPicPr>
          <p:cNvPr id="1026" name="Picture 2" descr="File:Sky puzzl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143000"/>
            <a:ext cx="6934200" cy="5200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81261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Structure of the course</a:t>
            </a:r>
            <a:endParaRPr lang="en-IE" dirty="0"/>
          </a:p>
        </p:txBody>
      </p:sp>
      <p:sp>
        <p:nvSpPr>
          <p:cNvPr id="3" name="Content Placeholder 2"/>
          <p:cNvSpPr>
            <a:spLocks noGrp="1"/>
          </p:cNvSpPr>
          <p:nvPr>
            <p:ph idx="1"/>
          </p:nvPr>
        </p:nvSpPr>
        <p:spPr/>
        <p:txBody>
          <a:bodyPr>
            <a:normAutofit/>
          </a:bodyPr>
          <a:lstStyle/>
          <a:p>
            <a:r>
              <a:rPr lang="en-IE" dirty="0" smtClean="0"/>
              <a:t>Each week:</a:t>
            </a:r>
          </a:p>
          <a:p>
            <a:pPr lvl="1"/>
            <a:r>
              <a:rPr lang="en-IE" dirty="0" smtClean="0"/>
              <a:t>Class on Monday (learn concepts)</a:t>
            </a:r>
          </a:p>
          <a:p>
            <a:pPr lvl="1"/>
            <a:r>
              <a:rPr lang="en-IE" dirty="0" smtClean="0"/>
              <a:t>Lab on Wednesday (see concepts in practice)</a:t>
            </a:r>
          </a:p>
          <a:p>
            <a:pPr lvl="1"/>
            <a:r>
              <a:rPr lang="en-IE" dirty="0" err="1" smtClean="0"/>
              <a:t>Auxiliar</a:t>
            </a:r>
            <a:r>
              <a:rPr lang="en-IE" dirty="0" smtClean="0"/>
              <a:t> session on Friday (Q&amp;A)</a:t>
            </a:r>
          </a:p>
          <a:p>
            <a:pPr lvl="1"/>
            <a:endParaRPr lang="en-IE" dirty="0" smtClean="0"/>
          </a:p>
          <a:p>
            <a:r>
              <a:rPr lang="en-IE" dirty="0" smtClean="0"/>
              <a:t>Marking structure:</a:t>
            </a:r>
          </a:p>
          <a:p>
            <a:pPr marL="457200" lvl="1" indent="0">
              <a:buNone/>
            </a:pPr>
            <a:r>
              <a:rPr lang="en-IE" dirty="0" smtClean="0"/>
              <a:t>70% 	labs</a:t>
            </a:r>
          </a:p>
          <a:p>
            <a:pPr marL="457200" lvl="1" indent="0">
              <a:buNone/>
            </a:pPr>
            <a:r>
              <a:rPr lang="en-IE" dirty="0" smtClean="0"/>
              <a:t>2</a:t>
            </a:r>
            <a:r>
              <a:rPr lang="en-IE" dirty="0"/>
              <a:t>0</a:t>
            </a:r>
            <a:r>
              <a:rPr lang="en-IE" dirty="0" smtClean="0"/>
              <a:t>% 	project</a:t>
            </a:r>
          </a:p>
          <a:p>
            <a:pPr marL="457200" lvl="1" indent="0">
              <a:buNone/>
            </a:pPr>
            <a:r>
              <a:rPr lang="en-IE" smtClean="0"/>
              <a:t>10% </a:t>
            </a:r>
            <a:r>
              <a:rPr lang="en-IE" dirty="0" smtClean="0"/>
              <a:t>	reading group</a:t>
            </a:r>
          </a:p>
          <a:p>
            <a:pPr lvl="1"/>
            <a:endParaRPr lang="en-IE" dirty="0" smtClean="0"/>
          </a:p>
        </p:txBody>
      </p:sp>
    </p:spTree>
    <p:extLst>
      <p:ext uri="{BB962C8B-B14F-4D97-AF65-F5344CB8AC3E}">
        <p14:creationId xmlns:p14="http://schemas.microsoft.com/office/powerpoint/2010/main" val="61643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500"/>
                                        <p:tgtEl>
                                          <p:spTgt spid="3">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8" end="8"/>
                                            </p:txEl>
                                          </p:spTgt>
                                        </p:tgtEl>
                                        <p:attrNameLst>
                                          <p:attrName>style.visibility</p:attrName>
                                        </p:attrNameLst>
                                      </p:cBhvr>
                                      <p:to>
                                        <p:strVal val="visible"/>
                                      </p:to>
                                    </p:set>
                                    <p:animEffect transition="in" filter="fade">
                                      <p:cBhvr>
                                        <p:cTn id="1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Bibliography</a:t>
            </a:r>
            <a:endParaRPr lang="en-IE" dirty="0"/>
          </a:p>
        </p:txBody>
      </p:sp>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29652"/>
            <a:ext cx="9144000" cy="5128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51686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dirty="0" smtClean="0"/>
              <a:t>Outcomes: Learn About the Semantic Web!</a:t>
            </a:r>
            <a:endParaRPr lang="en-IE" dirty="0"/>
          </a:p>
        </p:txBody>
      </p:sp>
      <p:sp>
        <p:nvSpPr>
          <p:cNvPr id="3" name="Content Placeholder 2"/>
          <p:cNvSpPr>
            <a:spLocks noGrp="1"/>
          </p:cNvSpPr>
          <p:nvPr>
            <p:ph idx="1"/>
          </p:nvPr>
        </p:nvSpPr>
        <p:spPr>
          <a:xfrm>
            <a:off x="457200" y="1570037"/>
            <a:ext cx="8229600" cy="4906963"/>
          </a:xfrm>
        </p:spPr>
        <p:txBody>
          <a:bodyPr>
            <a:normAutofit/>
          </a:bodyPr>
          <a:lstStyle/>
          <a:p>
            <a:r>
              <a:rPr lang="en-IE" dirty="0" smtClean="0"/>
              <a:t>An ongoing research topic here in the DCC</a:t>
            </a:r>
          </a:p>
          <a:p>
            <a:endParaRPr lang="en-IE" dirty="0" smtClean="0"/>
          </a:p>
          <a:p>
            <a:r>
              <a:rPr lang="en-IE" dirty="0" smtClean="0"/>
              <a:t>Apply database, logic, AI, etc., to the Web</a:t>
            </a:r>
          </a:p>
          <a:p>
            <a:endParaRPr lang="en-IE" dirty="0" smtClean="0"/>
          </a:p>
          <a:p>
            <a:r>
              <a:rPr lang="en-IE" dirty="0" smtClean="0"/>
              <a:t>Mix of theory and practical exercises</a:t>
            </a:r>
          </a:p>
          <a:p>
            <a:endParaRPr lang="en-IE" dirty="0" smtClean="0"/>
          </a:p>
          <a:p>
            <a:r>
              <a:rPr lang="en-IE" dirty="0" smtClean="0"/>
              <a:t>The future of the Web?</a:t>
            </a:r>
          </a:p>
          <a:p>
            <a:endParaRPr lang="en-IE" dirty="0" smtClean="0"/>
          </a:p>
          <a:p>
            <a:endParaRPr lang="en-IE" dirty="0"/>
          </a:p>
        </p:txBody>
      </p:sp>
    </p:spTree>
    <p:extLst>
      <p:ext uri="{BB962C8B-B14F-4D97-AF65-F5344CB8AC3E}">
        <p14:creationId xmlns:p14="http://schemas.microsoft.com/office/powerpoint/2010/main" val="364436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ttp://images.clipartpanda.com/question-701-question-mark-desig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447800"/>
            <a:ext cx="4419600" cy="4419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IE" dirty="0" smtClean="0"/>
              <a:t>Questions?</a:t>
            </a:r>
            <a:endParaRPr lang="en-IE" dirty="0"/>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505783">
            <a:off x="1971583" y="4078091"/>
            <a:ext cx="1076325"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217019">
            <a:off x="1667658" y="1030770"/>
            <a:ext cx="809771"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8039" y="-685800"/>
            <a:ext cx="758761"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8004639">
            <a:off x="6262144" y="3799028"/>
            <a:ext cx="1039312"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769219">
            <a:off x="6527800" y="799843"/>
            <a:ext cx="981926"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37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wheel(1)">
                                      <p:cBhvr>
                                        <p:cTn id="7" dur="2000"/>
                                        <p:tgtEl>
                                          <p:spTgt spid="3075"/>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3076"/>
                                        </p:tgtEl>
                                        <p:attrNameLst>
                                          <p:attrName>style.visibility</p:attrName>
                                        </p:attrNameLst>
                                      </p:cBhvr>
                                      <p:to>
                                        <p:strVal val="visible"/>
                                      </p:to>
                                    </p:set>
                                    <p:animEffect transition="in" filter="wheel(1)">
                                      <p:cBhvr>
                                        <p:cTn id="11" dur="2000"/>
                                        <p:tgtEl>
                                          <p:spTgt spid="3076"/>
                                        </p:tgtEl>
                                      </p:cBhvr>
                                    </p:animEffect>
                                  </p:childTnLst>
                                </p:cTn>
                              </p:par>
                            </p:childTnLst>
                          </p:cTn>
                        </p:par>
                        <p:par>
                          <p:cTn id="12" fill="hold">
                            <p:stCondLst>
                              <p:cond delay="4000"/>
                            </p:stCondLst>
                            <p:childTnLst>
                              <p:par>
                                <p:cTn id="13" presetID="21" presetClass="entr" presetSubtype="1" fill="hold" nodeType="afterEffect">
                                  <p:stCondLst>
                                    <p:cond delay="0"/>
                                  </p:stCondLst>
                                  <p:childTnLst>
                                    <p:set>
                                      <p:cBhvr>
                                        <p:cTn id="14" dur="1" fill="hold">
                                          <p:stCondLst>
                                            <p:cond delay="0"/>
                                          </p:stCondLst>
                                        </p:cTn>
                                        <p:tgtEl>
                                          <p:spTgt spid="3079"/>
                                        </p:tgtEl>
                                        <p:attrNameLst>
                                          <p:attrName>style.visibility</p:attrName>
                                        </p:attrNameLst>
                                      </p:cBhvr>
                                      <p:to>
                                        <p:strVal val="visible"/>
                                      </p:to>
                                    </p:set>
                                    <p:animEffect transition="in" filter="wheel(1)">
                                      <p:cBhvr>
                                        <p:cTn id="15" dur="2000"/>
                                        <p:tgtEl>
                                          <p:spTgt spid="3079"/>
                                        </p:tgtEl>
                                      </p:cBhvr>
                                    </p:animEffect>
                                  </p:childTnLst>
                                </p:cTn>
                              </p:par>
                            </p:childTnLst>
                          </p:cTn>
                        </p:par>
                        <p:par>
                          <p:cTn id="16" fill="hold">
                            <p:stCondLst>
                              <p:cond delay="6000"/>
                            </p:stCondLst>
                            <p:childTnLst>
                              <p:par>
                                <p:cTn id="17" presetID="21" presetClass="entr" presetSubtype="1" fill="hold" nodeType="afterEffect">
                                  <p:stCondLst>
                                    <p:cond delay="0"/>
                                  </p:stCondLst>
                                  <p:childTnLst>
                                    <p:set>
                                      <p:cBhvr>
                                        <p:cTn id="18" dur="1" fill="hold">
                                          <p:stCondLst>
                                            <p:cond delay="0"/>
                                          </p:stCondLst>
                                        </p:cTn>
                                        <p:tgtEl>
                                          <p:spTgt spid="3078"/>
                                        </p:tgtEl>
                                        <p:attrNameLst>
                                          <p:attrName>style.visibility</p:attrName>
                                        </p:attrNameLst>
                                      </p:cBhvr>
                                      <p:to>
                                        <p:strVal val="visible"/>
                                      </p:to>
                                    </p:set>
                                    <p:animEffect transition="in" filter="wheel(1)">
                                      <p:cBhvr>
                                        <p:cTn id="19" dur="2000"/>
                                        <p:tgtEl>
                                          <p:spTgt spid="3078"/>
                                        </p:tgtEl>
                                      </p:cBhvr>
                                    </p:animEffect>
                                  </p:childTnLst>
                                </p:cTn>
                              </p:par>
                            </p:childTnLst>
                          </p:cTn>
                        </p:par>
                        <p:par>
                          <p:cTn id="20" fill="hold">
                            <p:stCondLst>
                              <p:cond delay="8000"/>
                            </p:stCondLst>
                            <p:childTnLst>
                              <p:par>
                                <p:cTn id="21" presetID="21" presetClass="entr" presetSubtype="1"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heel(1)">
                                      <p:cBhvr>
                                        <p:cTn id="2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L" dirty="0" err="1" smtClean="0"/>
              <a:t>The</a:t>
            </a:r>
            <a:r>
              <a:rPr lang="es-CL" dirty="0" smtClean="0"/>
              <a:t> </a:t>
            </a:r>
            <a:r>
              <a:rPr lang="es-CL" dirty="0" err="1" smtClean="0"/>
              <a:t>current</a:t>
            </a:r>
            <a:r>
              <a:rPr lang="es-CL" dirty="0" smtClean="0"/>
              <a:t> Web </a:t>
            </a:r>
            <a:r>
              <a:rPr lang="es-CL" dirty="0" err="1" smtClean="0"/>
              <a:t>is</a:t>
            </a:r>
            <a:r>
              <a:rPr lang="es-CL" dirty="0" smtClean="0"/>
              <a:t> </a:t>
            </a:r>
            <a:r>
              <a:rPr lang="es-CL" dirty="0" err="1" smtClean="0"/>
              <a:t>great</a:t>
            </a:r>
            <a:r>
              <a:rPr lang="es-CL" dirty="0" smtClean="0"/>
              <a:t>!</a:t>
            </a:r>
            <a:endParaRPr lang="es-CL" dirty="0"/>
          </a:p>
        </p:txBody>
      </p:sp>
      <p:sp>
        <p:nvSpPr>
          <p:cNvPr id="3" name="Content Placeholder 2"/>
          <p:cNvSpPr>
            <a:spLocks noGrp="1"/>
          </p:cNvSpPr>
          <p:nvPr>
            <p:ph idx="1"/>
          </p:nvPr>
        </p:nvSpPr>
        <p:spPr/>
        <p:txBody>
          <a:bodyPr/>
          <a:lstStyle/>
          <a:p>
            <a:endParaRPr lang="es-CL"/>
          </a:p>
        </p:txBody>
      </p:sp>
      <p:pic>
        <p:nvPicPr>
          <p:cNvPr id="1028" name="Picture 4" descr="Dynamical Billiards | Anson H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87409" y="2286000"/>
            <a:ext cx="4385191"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haped Windows in Custom Sizes | Champ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333624"/>
            <a:ext cx="6760953" cy="452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7062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sz="2800" dirty="0" smtClean="0">
                <a:latin typeface="Comic Sans MS" panose="030F0702030302020204" pitchFamily="66" charset="0"/>
              </a:rPr>
              <a:t>Google is also pretty great</a:t>
            </a:r>
            <a:endParaRPr lang="en-IE" sz="2800" dirty="0">
              <a:latin typeface="Comic Sans MS" panose="030F0702030302020204" pitchFamily="66" charset="0"/>
            </a:endParaRPr>
          </a:p>
        </p:txBody>
      </p:sp>
      <p:pic>
        <p:nvPicPr>
          <p:cNvPr id="18436" name="Picture 4" descr="http://justsomething.co/wp-content/uploads/2014/03/hilarious-google-searches-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8992" y="3581400"/>
            <a:ext cx="3364302" cy="2971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a:off x="152401" y="4014830"/>
            <a:ext cx="4381826" cy="2538370"/>
          </a:xfrm>
          <a:prstGeom prst="rect">
            <a:avLst/>
          </a:prstGeom>
        </p:spPr>
      </p:pic>
      <p:pic>
        <p:nvPicPr>
          <p:cNvPr id="9" name="Picture 8"/>
          <p:cNvPicPr>
            <a:picLocks noChangeAspect="1"/>
          </p:cNvPicPr>
          <p:nvPr/>
        </p:nvPicPr>
        <p:blipFill>
          <a:blip r:embed="rId4"/>
          <a:stretch>
            <a:fillRect/>
          </a:stretch>
        </p:blipFill>
        <p:spPr>
          <a:xfrm>
            <a:off x="152401" y="3550660"/>
            <a:ext cx="4419599" cy="461955"/>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1143000"/>
            <a:ext cx="6061356"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1635709"/>
            <a:ext cx="4831931" cy="1763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024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436"/>
                                        </p:tgtEl>
                                        <p:attrNameLst>
                                          <p:attrName>style.visibility</p:attrName>
                                        </p:attrNameLst>
                                      </p:cBhvr>
                                      <p:to>
                                        <p:strVal val="visible"/>
                                      </p:to>
                                    </p:set>
                                    <p:animEffect transition="in" filter="fade">
                                      <p:cBhvr>
                                        <p:cTn id="22" dur="5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Problem with the current Web:</a:t>
            </a:r>
            <a:br>
              <a:rPr lang="en-IE" dirty="0" smtClean="0"/>
            </a:br>
            <a:r>
              <a:rPr lang="en-IE" dirty="0" smtClean="0"/>
              <a:t>	Literature veterans</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42170724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05" name="Picture 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2705" y="1216720"/>
            <a:ext cx="3320921" cy="2593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402565" y="1440000"/>
            <a:ext cx="1950235" cy="1170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p:cNvSpPr>
            <a:spLocks noGrp="1"/>
          </p:cNvSpPr>
          <p:nvPr>
            <p:ph type="title"/>
          </p:nvPr>
        </p:nvSpPr>
        <p:spPr/>
        <p:txBody>
          <a:bodyPr/>
          <a:lstStyle/>
          <a:p>
            <a:r>
              <a:rPr lang="en-IE" dirty="0" smtClean="0"/>
              <a:t>Doing a report for university …</a:t>
            </a:r>
            <a:endParaRPr lang="en-IE" dirty="0"/>
          </a:p>
        </p:txBody>
      </p:sp>
      <p:sp>
        <p:nvSpPr>
          <p:cNvPr id="20" name="Content Placeholder 2"/>
          <p:cNvSpPr>
            <a:spLocks noGrp="1"/>
          </p:cNvSpPr>
          <p:nvPr>
            <p:ph idx="1"/>
          </p:nvPr>
        </p:nvSpPr>
        <p:spPr>
          <a:xfrm>
            <a:off x="3962400" y="1744908"/>
            <a:ext cx="5181600" cy="3208092"/>
          </a:xfrm>
        </p:spPr>
        <p:txBody>
          <a:bodyPr>
            <a:noAutofit/>
          </a:bodyPr>
          <a:lstStyle/>
          <a:p>
            <a:pPr marL="0" indent="0">
              <a:buNone/>
            </a:pPr>
            <a:r>
              <a:rPr lang="en-IE" sz="2800" dirty="0" smtClean="0"/>
              <a:t>Wants to find all:</a:t>
            </a:r>
          </a:p>
          <a:p>
            <a:pPr lvl="1"/>
            <a:r>
              <a:rPr lang="en-IE" sz="2000" u="sng" dirty="0" smtClean="0"/>
              <a:t>Nobel Prize winners in Literature</a:t>
            </a:r>
            <a:endParaRPr lang="en-IE" sz="2000" u="sng" dirty="0"/>
          </a:p>
          <a:p>
            <a:pPr lvl="1"/>
            <a:r>
              <a:rPr lang="en-IE" sz="2000" dirty="0" smtClean="0"/>
              <a:t>Who fought in at least one </a:t>
            </a:r>
            <a:r>
              <a:rPr lang="en-IE" sz="2000" u="sng" dirty="0" smtClean="0"/>
              <a:t>war</a:t>
            </a:r>
          </a:p>
          <a:p>
            <a:pPr lvl="1"/>
            <a:r>
              <a:rPr lang="en-IE" sz="2000" dirty="0" smtClean="0"/>
              <a:t>The </a:t>
            </a:r>
            <a:r>
              <a:rPr lang="en-IE" sz="2000" u="sng" dirty="0" smtClean="0"/>
              <a:t>year they won the prize</a:t>
            </a:r>
          </a:p>
          <a:p>
            <a:pPr lvl="1"/>
            <a:r>
              <a:rPr lang="en-IE" sz="2000" dirty="0" smtClean="0"/>
              <a:t>And the </a:t>
            </a:r>
            <a:r>
              <a:rPr lang="en-IE" sz="2000" u="sng" dirty="0" smtClean="0"/>
              <a:t>year the war(s) started</a:t>
            </a:r>
          </a:p>
        </p:txBody>
      </p:sp>
      <p:pic>
        <p:nvPicPr>
          <p:cNvPr id="8" name="Picture 7"/>
          <p:cNvPicPr>
            <a:picLocks noChangeAspect="1"/>
          </p:cNvPicPr>
          <p:nvPr/>
        </p:nvPicPr>
        <p:blipFill>
          <a:blip r:embed="rId3"/>
          <a:stretch>
            <a:fillRect/>
          </a:stretch>
        </p:blipFill>
        <p:spPr>
          <a:xfrm>
            <a:off x="341027" y="4546067"/>
            <a:ext cx="2298621" cy="2311933"/>
          </a:xfrm>
          <a:prstGeom prst="rect">
            <a:avLst/>
          </a:prstGeom>
        </p:spPr>
      </p:pic>
      <p:pic>
        <p:nvPicPr>
          <p:cNvPr id="3" name="Picture 2"/>
          <p:cNvPicPr>
            <a:picLocks noChangeAspect="1"/>
          </p:cNvPicPr>
          <p:nvPr/>
        </p:nvPicPr>
        <p:blipFill>
          <a:blip r:embed="rId4"/>
          <a:stretch>
            <a:fillRect/>
          </a:stretch>
        </p:blipFill>
        <p:spPr>
          <a:xfrm>
            <a:off x="2337298" y="1479845"/>
            <a:ext cx="988078" cy="988078"/>
          </a:xfrm>
          <a:prstGeom prst="rect">
            <a:avLst/>
          </a:prstGeom>
        </p:spPr>
      </p:pic>
      <p:pic>
        <p:nvPicPr>
          <p:cNvPr id="1026" name="Picture 2" descr="http://www.pd4pic.com/images/black-icon-outline-world-war-symbol-drawing-ma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80470" y="1544597"/>
            <a:ext cx="1004347" cy="87095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648200" y="5702033"/>
            <a:ext cx="40386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how would you solve this?</a:t>
            </a:r>
            <a:endParaRPr lang="en-IE" dirty="0" smtClean="0">
              <a:solidFill>
                <a:srgbClr val="FF0000"/>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690220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1" end="1"/>
                                            </p:txEl>
                                          </p:spTgt>
                                        </p:tgtEl>
                                        <p:attrNameLst>
                                          <p:attrName>style.visibility</p:attrName>
                                        </p:attrNameLst>
                                      </p:cBhvr>
                                      <p:to>
                                        <p:strVal val="visible"/>
                                      </p:to>
                                    </p:set>
                                    <p:animEffect transition="in" filter="fade">
                                      <p:cBhvr>
                                        <p:cTn id="7" dur="500"/>
                                        <p:tgtEl>
                                          <p:spTgt spid="2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xEl>
                                              <p:pRg st="2" end="2"/>
                                            </p:txEl>
                                          </p:spTgt>
                                        </p:tgtEl>
                                        <p:attrNameLst>
                                          <p:attrName>style.visibility</p:attrName>
                                        </p:attrNameLst>
                                      </p:cBhvr>
                                      <p:to>
                                        <p:strVal val="visible"/>
                                      </p:to>
                                    </p:set>
                                    <p:animEffect transition="in" filter="fade">
                                      <p:cBhvr>
                                        <p:cTn id="12" dur="500"/>
                                        <p:tgtEl>
                                          <p:spTgt spid="2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xEl>
                                              <p:pRg st="3" end="3"/>
                                            </p:txEl>
                                          </p:spTgt>
                                        </p:tgtEl>
                                        <p:attrNameLst>
                                          <p:attrName>style.visibility</p:attrName>
                                        </p:attrNameLst>
                                      </p:cBhvr>
                                      <p:to>
                                        <p:strVal val="visible"/>
                                      </p:to>
                                    </p:set>
                                    <p:animEffect transition="in" filter="fade">
                                      <p:cBhvr>
                                        <p:cTn id="17" dur="500"/>
                                        <p:tgtEl>
                                          <p:spTgt spid="2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4" end="4"/>
                                            </p:txEl>
                                          </p:spTgt>
                                        </p:tgtEl>
                                        <p:attrNameLst>
                                          <p:attrName>style.visibility</p:attrName>
                                        </p:attrNameLst>
                                      </p:cBhvr>
                                      <p:to>
                                        <p:strVal val="visible"/>
                                      </p:to>
                                    </p:set>
                                    <p:animEffect transition="in" filter="fade">
                                      <p:cBhvr>
                                        <p:cTn id="22" dur="500"/>
                                        <p:tgtEl>
                                          <p:spTgt spid="2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Lots of Wikipedia Tabs …</a:t>
            </a:r>
            <a:endParaRPr lang="en-IE" dirty="0"/>
          </a:p>
        </p:txBody>
      </p:sp>
      <p:sp>
        <p:nvSpPr>
          <p:cNvPr id="3" name="Content Placeholder 2"/>
          <p:cNvSpPr>
            <a:spLocks noGrp="1"/>
          </p:cNvSpPr>
          <p:nvPr>
            <p:ph idx="1"/>
          </p:nvPr>
        </p:nvSpPr>
        <p:spPr/>
        <p:txBody>
          <a:bodyPr/>
          <a:lstStyle/>
          <a:p>
            <a:endParaRPr lang="en-IE" dirty="0"/>
          </a:p>
        </p:txBody>
      </p:sp>
      <p:pic>
        <p:nvPicPr>
          <p:cNvPr id="4" name="Picture 3"/>
          <p:cNvPicPr>
            <a:picLocks noChangeAspect="1"/>
          </p:cNvPicPr>
          <p:nvPr/>
        </p:nvPicPr>
        <p:blipFill>
          <a:blip r:embed="rId2"/>
          <a:stretch>
            <a:fillRect/>
          </a:stretch>
        </p:blipFill>
        <p:spPr>
          <a:xfrm>
            <a:off x="381000" y="1208314"/>
            <a:ext cx="6324600" cy="4372795"/>
          </a:xfrm>
          <a:prstGeom prst="rect">
            <a:avLst/>
          </a:prstGeom>
        </p:spPr>
      </p:pic>
      <p:pic>
        <p:nvPicPr>
          <p:cNvPr id="5" name="Picture 4"/>
          <p:cNvPicPr>
            <a:picLocks noChangeAspect="1"/>
          </p:cNvPicPr>
          <p:nvPr/>
        </p:nvPicPr>
        <p:blipFill>
          <a:blip r:embed="rId3"/>
          <a:stretch>
            <a:fillRect/>
          </a:stretch>
        </p:blipFill>
        <p:spPr>
          <a:xfrm>
            <a:off x="838200" y="1482913"/>
            <a:ext cx="6324600" cy="4379535"/>
          </a:xfrm>
          <a:prstGeom prst="rect">
            <a:avLst/>
          </a:prstGeom>
        </p:spPr>
      </p:pic>
      <p:pic>
        <p:nvPicPr>
          <p:cNvPr id="6" name="Picture 5"/>
          <p:cNvPicPr>
            <a:picLocks noChangeAspect="1"/>
          </p:cNvPicPr>
          <p:nvPr/>
        </p:nvPicPr>
        <p:blipFill>
          <a:blip r:embed="rId4"/>
          <a:stretch>
            <a:fillRect/>
          </a:stretch>
        </p:blipFill>
        <p:spPr>
          <a:xfrm>
            <a:off x="1409700" y="1801103"/>
            <a:ext cx="6286500" cy="4335946"/>
          </a:xfrm>
          <a:prstGeom prst="rect">
            <a:avLst/>
          </a:prstGeom>
        </p:spPr>
      </p:pic>
      <p:pic>
        <p:nvPicPr>
          <p:cNvPr id="7" name="Picture 6"/>
          <p:cNvPicPr>
            <a:picLocks noChangeAspect="1"/>
          </p:cNvPicPr>
          <p:nvPr/>
        </p:nvPicPr>
        <p:blipFill>
          <a:blip r:embed="rId5"/>
          <a:stretch>
            <a:fillRect/>
          </a:stretch>
        </p:blipFill>
        <p:spPr>
          <a:xfrm>
            <a:off x="1943100" y="2104987"/>
            <a:ext cx="6248400" cy="4295775"/>
          </a:xfrm>
          <a:prstGeom prst="rect">
            <a:avLst/>
          </a:prstGeom>
        </p:spPr>
      </p:pic>
      <p:sp>
        <p:nvSpPr>
          <p:cNvPr id="9" name="TextBox 8"/>
          <p:cNvSpPr txBox="1"/>
          <p:nvPr/>
        </p:nvSpPr>
        <p:spPr>
          <a:xfrm>
            <a:off x="4495800" y="4724400"/>
            <a:ext cx="1600200" cy="1569660"/>
          </a:xfrm>
          <a:prstGeom prst="rect">
            <a:avLst/>
          </a:prstGeom>
          <a:noFill/>
        </p:spPr>
        <p:txBody>
          <a:bodyPr wrap="square" rtlCol="0">
            <a:spAutoFit/>
          </a:bodyPr>
          <a:lstStyle/>
          <a:p>
            <a:pPr algn="ctr"/>
            <a:r>
              <a:rPr lang="en-IE" sz="9600" dirty="0" smtClean="0">
                <a:solidFill>
                  <a:srgbClr val="FF0000"/>
                </a:solidFill>
              </a:rPr>
              <a:t>…</a:t>
            </a:r>
            <a:endParaRPr lang="en-IE" sz="9600" dirty="0">
              <a:solidFill>
                <a:srgbClr val="FF0000"/>
              </a:solidFill>
            </a:endParaRPr>
          </a:p>
        </p:txBody>
      </p:sp>
      <p:pic>
        <p:nvPicPr>
          <p:cNvPr id="10" name="Picture 9"/>
          <p:cNvPicPr>
            <a:picLocks noChangeAspect="1"/>
          </p:cNvPicPr>
          <p:nvPr/>
        </p:nvPicPr>
        <p:blipFill>
          <a:blip r:embed="rId6"/>
          <a:stretch>
            <a:fillRect/>
          </a:stretch>
        </p:blipFill>
        <p:spPr>
          <a:xfrm>
            <a:off x="341027" y="4546067"/>
            <a:ext cx="2298621" cy="2311933"/>
          </a:xfrm>
          <a:prstGeom prst="rect">
            <a:avLst/>
          </a:prstGeom>
        </p:spPr>
      </p:pic>
      <p:pic>
        <p:nvPicPr>
          <p:cNvPr id="11" name="Picture 10"/>
          <p:cNvPicPr>
            <a:picLocks noChangeAspect="1"/>
          </p:cNvPicPr>
          <p:nvPr/>
        </p:nvPicPr>
        <p:blipFill>
          <a:blip r:embed="rId7"/>
          <a:stretch>
            <a:fillRect/>
          </a:stretch>
        </p:blipFill>
        <p:spPr>
          <a:xfrm>
            <a:off x="336305" y="4546067"/>
            <a:ext cx="2303343" cy="2315562"/>
          </a:xfrm>
          <a:prstGeom prst="rect">
            <a:avLst/>
          </a:prstGeom>
        </p:spPr>
      </p:pic>
      <p:pic>
        <p:nvPicPr>
          <p:cNvPr id="12" name="Picture 11"/>
          <p:cNvPicPr>
            <a:picLocks noChangeAspect="1"/>
          </p:cNvPicPr>
          <p:nvPr/>
        </p:nvPicPr>
        <p:blipFill>
          <a:blip r:embed="rId8"/>
          <a:stretch>
            <a:fillRect/>
          </a:stretch>
        </p:blipFill>
        <p:spPr>
          <a:xfrm>
            <a:off x="7555162" y="221775"/>
            <a:ext cx="1436438" cy="1149825"/>
          </a:xfrm>
          <a:prstGeom prst="rect">
            <a:avLst/>
          </a:prstGeom>
        </p:spPr>
      </p:pic>
    </p:spTree>
    <p:extLst>
      <p:ext uri="{BB962C8B-B14F-4D97-AF65-F5344CB8AC3E}">
        <p14:creationId xmlns:p14="http://schemas.microsoft.com/office/powerpoint/2010/main" val="150118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The </a:t>
            </a:r>
            <a:r>
              <a:rPr lang="en-IE" dirty="0" smtClean="0"/>
              <a:t>Laureate Algorithm (3 decades on)</a:t>
            </a:r>
            <a:endParaRPr lang="en-IE" dirty="0"/>
          </a:p>
        </p:txBody>
      </p:sp>
      <p:sp>
        <p:nvSpPr>
          <p:cNvPr id="32" name="Content Placeholder 2"/>
          <p:cNvSpPr>
            <a:spLocks noGrp="1"/>
          </p:cNvSpPr>
          <p:nvPr>
            <p:ph idx="1"/>
          </p:nvPr>
        </p:nvSpPr>
        <p:spPr>
          <a:xfrm>
            <a:off x="457200" y="1143000"/>
            <a:ext cx="8208216" cy="5638800"/>
          </a:xfrm>
        </p:spPr>
        <p:txBody>
          <a:bodyPr>
            <a:normAutofit/>
          </a:bodyPr>
          <a:lstStyle/>
          <a:p>
            <a:pPr marL="0" indent="-152250">
              <a:lnSpc>
                <a:spcPct val="120000"/>
              </a:lnSpc>
              <a:spcBef>
                <a:spcPts val="100"/>
              </a:spcBef>
              <a:buNone/>
            </a:pPr>
            <a:r>
              <a:rPr lang="en-IE" sz="2400" i="1" dirty="0" smtClean="0">
                <a:latin typeface="Calibri Light" pitchFamily="34" charset="0"/>
                <a:ea typeface="Cambria Math" pitchFamily="18" charset="0"/>
                <a:cs typeface="Tahoma" pitchFamily="34" charset="0"/>
              </a:rPr>
              <a:t>results </a:t>
            </a:r>
            <a:r>
              <a:rPr lang="en-IE" sz="2400" dirty="0" smtClean="0">
                <a:latin typeface="Calibri Light" pitchFamily="34" charset="0"/>
                <a:ea typeface="Cambria Math" pitchFamily="18" charset="0"/>
                <a:cs typeface="Tahoma" pitchFamily="34" charset="0"/>
              </a:rPr>
              <a:t>:</a:t>
            </a:r>
            <a:r>
              <a:rPr lang="en-IE" sz="2400" b="1" dirty="0" smtClean="0">
                <a:latin typeface="Calibri Light" pitchFamily="34" charset="0"/>
                <a:ea typeface="Cambria Math" pitchFamily="18" charset="0"/>
                <a:cs typeface="Tahoma" pitchFamily="34" charset="0"/>
              </a:rPr>
              <a:t>= </a:t>
            </a:r>
            <a:r>
              <a:rPr lang="en-IE" sz="2400" dirty="0" smtClean="0"/>
              <a:t>∅</a:t>
            </a:r>
            <a:endParaRPr lang="en-IE" sz="2400" b="1" dirty="0" smtClean="0">
              <a:latin typeface="Calibri Light" pitchFamily="34" charset="0"/>
              <a:ea typeface="Cambria Math" pitchFamily="18" charset="0"/>
              <a:cs typeface="Tahoma" pitchFamily="34" charset="0"/>
            </a:endParaRPr>
          </a:p>
          <a:p>
            <a:pPr marL="0" indent="-152250">
              <a:lnSpc>
                <a:spcPct val="120000"/>
              </a:lnSpc>
              <a:spcBef>
                <a:spcPts val="100"/>
              </a:spcBef>
              <a:buNone/>
            </a:pPr>
            <a:r>
              <a:rPr lang="en-IE" sz="2400" b="1" dirty="0" smtClean="0">
                <a:latin typeface="Calibri Light" pitchFamily="34" charset="0"/>
                <a:ea typeface="Cambria Math" pitchFamily="18" charset="0"/>
                <a:cs typeface="Tahoma" pitchFamily="34" charset="0"/>
              </a:rPr>
              <a:t>for all</a:t>
            </a:r>
            <a:r>
              <a:rPr lang="en-IE" sz="2400" dirty="0" smtClean="0">
                <a:latin typeface="Calibri Light" pitchFamily="34" charset="0"/>
                <a:ea typeface="Cambria Math" pitchFamily="18" charset="0"/>
                <a:cs typeface="Tahoma" pitchFamily="34" charset="0"/>
              </a:rPr>
              <a:t>  </a:t>
            </a:r>
            <a:r>
              <a:rPr lang="en-IE" sz="2400" i="1" dirty="0" err="1" smtClean="0">
                <a:solidFill>
                  <a:schemeClr val="accent3">
                    <a:lumMod val="75000"/>
                  </a:schemeClr>
                </a:solidFill>
                <a:latin typeface="Calibri Light" pitchFamily="34" charset="0"/>
                <a:ea typeface="Cambria Math" pitchFamily="18" charset="0"/>
                <a:cs typeface="Tahoma" pitchFamily="34" charset="0"/>
              </a:rPr>
              <a:t>nobel</a:t>
            </a:r>
            <a:r>
              <a:rPr lang="en-IE" sz="2400" i="1" dirty="0" smtClean="0">
                <a:solidFill>
                  <a:schemeClr val="accent3">
                    <a:lumMod val="75000"/>
                  </a:schemeClr>
                </a:solidFill>
                <a:latin typeface="Calibri Light" pitchFamily="34" charset="0"/>
                <a:ea typeface="Cambria Math" pitchFamily="18" charset="0"/>
                <a:cs typeface="Tahoma" pitchFamily="34" charset="0"/>
              </a:rPr>
              <a:t>-lit-winner</a:t>
            </a:r>
            <a:r>
              <a:rPr lang="en-IE" sz="2400" dirty="0" smtClean="0">
                <a:latin typeface="Calibri Light" pitchFamily="34" charset="0"/>
                <a:ea typeface="Cambria Math" pitchFamily="18" charset="0"/>
                <a:cs typeface="Tahoma" pitchFamily="34" charset="0"/>
              </a:rPr>
              <a:t>  </a:t>
            </a:r>
            <a:r>
              <a:rPr lang="en-IE" sz="2400" b="1" dirty="0" smtClean="0">
                <a:latin typeface="Calibri Light" pitchFamily="34" charset="0"/>
                <a:ea typeface="Cambria Math" pitchFamily="18" charset="0"/>
                <a:cs typeface="Tahoma" pitchFamily="34" charset="0"/>
              </a:rPr>
              <a:t>in</a:t>
            </a:r>
            <a:r>
              <a:rPr lang="en-IE" sz="2400" dirty="0" smtClean="0">
                <a:latin typeface="Calibri Light" pitchFamily="34" charset="0"/>
                <a:ea typeface="Cambria Math" pitchFamily="18" charset="0"/>
                <a:cs typeface="Tahoma" pitchFamily="34" charset="0"/>
              </a:rPr>
              <a:t>  </a:t>
            </a:r>
            <a:r>
              <a:rPr lang="en-IE" sz="2400" i="1" dirty="0" smtClean="0">
                <a:solidFill>
                  <a:srgbClr val="0070C0"/>
                </a:solidFill>
                <a:latin typeface="Calibri Light" pitchFamily="34" charset="0"/>
                <a:ea typeface="Cambria Math" pitchFamily="18" charset="0"/>
                <a:cs typeface="Tahoma" pitchFamily="34" charset="0"/>
              </a:rPr>
              <a:t>wiki-list</a:t>
            </a:r>
          </a:p>
          <a:p>
            <a:pPr marL="0" indent="-152250">
              <a:lnSpc>
                <a:spcPct val="120000"/>
              </a:lnSpc>
              <a:spcBef>
                <a:spcPts val="100"/>
              </a:spcBef>
              <a:buNone/>
            </a:pPr>
            <a:r>
              <a:rPr lang="en-IE" sz="2400" i="1" dirty="0" smtClean="0">
                <a:solidFill>
                  <a:srgbClr val="0070C0"/>
                </a:solidFill>
                <a:latin typeface="Calibri Light" pitchFamily="34" charset="0"/>
                <a:ea typeface="Cambria Math" pitchFamily="18" charset="0"/>
                <a:cs typeface="Tahoma" pitchFamily="34" charset="0"/>
              </a:rPr>
              <a:t>     </a:t>
            </a:r>
            <a:r>
              <a:rPr lang="en-IE" sz="2400" i="1" dirty="0" smtClean="0">
                <a:solidFill>
                  <a:schemeClr val="accent4">
                    <a:lumMod val="75000"/>
                  </a:schemeClr>
                </a:solidFill>
                <a:latin typeface="Calibri Light" pitchFamily="34" charset="0"/>
                <a:ea typeface="Cambria Math" pitchFamily="18" charset="0"/>
                <a:cs typeface="Tahoma" pitchFamily="34" charset="0"/>
              </a:rPr>
              <a:t>year-prize</a:t>
            </a:r>
            <a:r>
              <a:rPr lang="en-IE" sz="2400" i="1" dirty="0" smtClean="0">
                <a:solidFill>
                  <a:srgbClr val="0070C0"/>
                </a:solidFill>
                <a:latin typeface="Calibri Light" pitchFamily="34" charset="0"/>
                <a:ea typeface="Cambria Math" pitchFamily="18" charset="0"/>
                <a:cs typeface="Tahoma" pitchFamily="34" charset="0"/>
              </a:rPr>
              <a:t> </a:t>
            </a:r>
            <a:r>
              <a:rPr lang="en-IE" sz="2400" dirty="0" smtClean="0">
                <a:latin typeface="Calibri Light" pitchFamily="34" charset="0"/>
                <a:ea typeface="Cambria Math" pitchFamily="18" charset="0"/>
                <a:cs typeface="Tahoma" pitchFamily="34" charset="0"/>
              </a:rPr>
              <a:t>:= year of </a:t>
            </a:r>
            <a:r>
              <a:rPr lang="en-IE" sz="2400" i="1" dirty="0" err="1" smtClean="0">
                <a:solidFill>
                  <a:schemeClr val="accent3">
                    <a:lumMod val="75000"/>
                  </a:schemeClr>
                </a:solidFill>
                <a:latin typeface="Calibri Light" pitchFamily="34" charset="0"/>
                <a:ea typeface="Cambria Math" pitchFamily="18" charset="0"/>
                <a:cs typeface="Tahoma" pitchFamily="34" charset="0"/>
              </a:rPr>
              <a:t>nobel</a:t>
            </a:r>
            <a:r>
              <a:rPr lang="en-IE" sz="2400" i="1" dirty="0" smtClean="0">
                <a:solidFill>
                  <a:schemeClr val="accent3">
                    <a:lumMod val="75000"/>
                  </a:schemeClr>
                </a:solidFill>
                <a:latin typeface="Calibri Light" pitchFamily="34" charset="0"/>
                <a:ea typeface="Cambria Math" pitchFamily="18" charset="0"/>
                <a:cs typeface="Tahoma" pitchFamily="34" charset="0"/>
              </a:rPr>
              <a:t>-lit-winner</a:t>
            </a:r>
          </a:p>
          <a:p>
            <a:pPr marL="0" indent="-152250">
              <a:lnSpc>
                <a:spcPct val="120000"/>
              </a:lnSpc>
              <a:spcBef>
                <a:spcPts val="100"/>
              </a:spcBef>
              <a:buNone/>
            </a:pPr>
            <a:r>
              <a:rPr lang="en-IE" sz="2400" dirty="0" smtClean="0">
                <a:solidFill>
                  <a:srgbClr val="00B050"/>
                </a:solidFill>
                <a:latin typeface="Calibri Light" pitchFamily="34" charset="0"/>
                <a:ea typeface="Cambria Math" pitchFamily="18" charset="0"/>
                <a:cs typeface="Tahoma" pitchFamily="34" charset="0"/>
              </a:rPr>
              <a:t>     </a:t>
            </a:r>
            <a:r>
              <a:rPr lang="en-IE" sz="2400" i="1" dirty="0" smtClean="0">
                <a:solidFill>
                  <a:schemeClr val="accent6">
                    <a:lumMod val="75000"/>
                  </a:schemeClr>
                </a:solidFill>
                <a:latin typeface="Calibri Light" pitchFamily="34" charset="0"/>
                <a:ea typeface="Cambria Math" pitchFamily="18" charset="0"/>
                <a:cs typeface="Tahoma" pitchFamily="34" charset="0"/>
              </a:rPr>
              <a:t>wars</a:t>
            </a:r>
            <a:r>
              <a:rPr lang="en-IE" sz="2400" dirty="0" smtClean="0">
                <a:solidFill>
                  <a:srgbClr val="00B050"/>
                </a:solidFill>
                <a:latin typeface="Calibri Light" pitchFamily="34" charset="0"/>
                <a:ea typeface="Cambria Math" pitchFamily="18" charset="0"/>
                <a:cs typeface="Tahoma" pitchFamily="34" charset="0"/>
              </a:rPr>
              <a:t> </a:t>
            </a:r>
            <a:r>
              <a:rPr lang="en-IE" sz="2400" dirty="0" smtClean="0">
                <a:latin typeface="Calibri Light" pitchFamily="34" charset="0"/>
                <a:ea typeface="Cambria Math" pitchFamily="18" charset="0"/>
                <a:cs typeface="Tahoma" pitchFamily="34" charset="0"/>
              </a:rPr>
              <a:t>:=</a:t>
            </a:r>
            <a:r>
              <a:rPr lang="en-IE" sz="2400" dirty="0" smtClean="0">
                <a:solidFill>
                  <a:srgbClr val="00B050"/>
                </a:solidFill>
                <a:latin typeface="Calibri Light" pitchFamily="34" charset="0"/>
                <a:ea typeface="Cambria Math" pitchFamily="18" charset="0"/>
                <a:cs typeface="Tahoma" pitchFamily="34" charset="0"/>
              </a:rPr>
              <a:t> </a:t>
            </a:r>
            <a:r>
              <a:rPr lang="en-IE" sz="2400" b="1" dirty="0" smtClean="0">
                <a:latin typeface="Calibri Light" pitchFamily="34" charset="0"/>
                <a:ea typeface="Cambria Math" pitchFamily="18" charset="0"/>
                <a:cs typeface="Tahoma" pitchFamily="34" charset="0"/>
              </a:rPr>
              <a:t>search</a:t>
            </a:r>
            <a:r>
              <a:rPr lang="en-IE" sz="2400" dirty="0" smtClean="0">
                <a:latin typeface="Calibri Light" pitchFamily="34" charset="0"/>
                <a:ea typeface="Cambria Math" pitchFamily="18" charset="0"/>
                <a:cs typeface="Tahoma" pitchFamily="34" charset="0"/>
              </a:rPr>
              <a:t>  </a:t>
            </a:r>
            <a:r>
              <a:rPr lang="en-IE" sz="1800" dirty="0" smtClean="0">
                <a:latin typeface="Calibri Light" pitchFamily="34" charset="0"/>
                <a:ea typeface="Cambria Math" pitchFamily="18" charset="0"/>
                <a:cs typeface="Tahoma" pitchFamily="34" charset="0"/>
              </a:rPr>
              <a:t>“</a:t>
            </a:r>
            <a:r>
              <a:rPr lang="en-IE" sz="1800" dirty="0" smtClean="0">
                <a:solidFill>
                  <a:srgbClr val="A00078"/>
                </a:solidFill>
                <a:latin typeface="Courier New" panose="02070309020205020404" pitchFamily="49" charset="0"/>
                <a:ea typeface="Cambria Math" pitchFamily="18" charset="0"/>
                <a:cs typeface="Courier New" panose="02070309020205020404" pitchFamily="49" charset="0"/>
              </a:rPr>
              <a:t>war</a:t>
            </a:r>
            <a:r>
              <a:rPr lang="en-IE" sz="1800" dirty="0" smtClean="0">
                <a:latin typeface="Calibri Light" pitchFamily="34" charset="0"/>
                <a:ea typeface="Cambria Math" pitchFamily="18" charset="0"/>
                <a:cs typeface="Tahoma" pitchFamily="34" charset="0"/>
              </a:rPr>
              <a:t>”,</a:t>
            </a:r>
            <a:r>
              <a:rPr lang="en-IE" sz="1800" dirty="0" smtClean="0">
                <a:solidFill>
                  <a:srgbClr val="A00078"/>
                </a:solidFill>
                <a:latin typeface="Calibri Light" pitchFamily="34" charset="0"/>
                <a:ea typeface="Cambria Math" pitchFamily="18" charset="0"/>
                <a:cs typeface="Tahoma" pitchFamily="34" charset="0"/>
              </a:rPr>
              <a:t> </a:t>
            </a:r>
            <a:r>
              <a:rPr lang="en-IE" sz="1800" dirty="0" smtClean="0">
                <a:latin typeface="Calibri Light" pitchFamily="34" charset="0"/>
                <a:ea typeface="Cambria Math" pitchFamily="18" charset="0"/>
                <a:cs typeface="Tahoma" pitchFamily="34" charset="0"/>
              </a:rPr>
              <a:t>“</a:t>
            </a:r>
            <a:r>
              <a:rPr lang="en-IE" sz="1800" dirty="0" smtClean="0">
                <a:solidFill>
                  <a:srgbClr val="A00078"/>
                </a:solidFill>
                <a:latin typeface="Courier New" panose="02070309020205020404" pitchFamily="49" charset="0"/>
                <a:ea typeface="Cambria Math" pitchFamily="18" charset="0"/>
                <a:cs typeface="Courier New" panose="02070309020205020404" pitchFamily="49" charset="0"/>
              </a:rPr>
              <a:t>conflict</a:t>
            </a:r>
            <a:r>
              <a:rPr lang="en-IE" sz="1800" dirty="0" smtClean="0">
                <a:latin typeface="Calibri Light" pitchFamily="34" charset="0"/>
                <a:ea typeface="Cambria Math" pitchFamily="18" charset="0"/>
                <a:cs typeface="Tahoma" pitchFamily="34" charset="0"/>
              </a:rPr>
              <a:t>”</a:t>
            </a:r>
            <a:r>
              <a:rPr lang="en-IE" sz="1800" dirty="0" smtClean="0">
                <a:solidFill>
                  <a:srgbClr val="A00078"/>
                </a:solidFill>
                <a:latin typeface="Calibri Light" pitchFamily="34" charset="0"/>
                <a:ea typeface="Cambria Math" pitchFamily="18" charset="0"/>
                <a:cs typeface="Tahoma" pitchFamily="34" charset="0"/>
              </a:rPr>
              <a:t>, </a:t>
            </a:r>
            <a:r>
              <a:rPr lang="en-IE" sz="1800" dirty="0" smtClean="0">
                <a:latin typeface="Calibri Light" pitchFamily="34" charset="0"/>
                <a:ea typeface="Cambria Math" pitchFamily="18" charset="0"/>
                <a:cs typeface="Tahoma" pitchFamily="34" charset="0"/>
              </a:rPr>
              <a:t>“</a:t>
            </a:r>
            <a:r>
              <a:rPr lang="en-IE" sz="1800" dirty="0" smtClean="0">
                <a:solidFill>
                  <a:srgbClr val="A00078"/>
                </a:solidFill>
                <a:latin typeface="Courier New" panose="02070309020205020404" pitchFamily="49" charset="0"/>
                <a:ea typeface="Cambria Math" pitchFamily="18" charset="0"/>
                <a:cs typeface="Courier New" panose="02070309020205020404" pitchFamily="49" charset="0"/>
              </a:rPr>
              <a:t>battle</a:t>
            </a:r>
            <a:r>
              <a:rPr lang="en-IE" sz="1800" dirty="0" smtClean="0">
                <a:latin typeface="Calibri Light" pitchFamily="34" charset="0"/>
                <a:ea typeface="Cambria Math" pitchFamily="18" charset="0"/>
                <a:cs typeface="Tahoma" pitchFamily="34" charset="0"/>
              </a:rPr>
              <a:t>”</a:t>
            </a:r>
            <a:r>
              <a:rPr lang="en-IE" sz="2400" dirty="0" smtClean="0">
                <a:latin typeface="Calibri Light" pitchFamily="34" charset="0"/>
                <a:ea typeface="Cambria Math" pitchFamily="18" charset="0"/>
                <a:cs typeface="Tahoma" pitchFamily="34" charset="0"/>
              </a:rPr>
              <a:t>  </a:t>
            </a:r>
            <a:r>
              <a:rPr lang="en-IE" sz="2400" b="1" dirty="0" smtClean="0">
                <a:latin typeface="Calibri Light" pitchFamily="34" charset="0"/>
                <a:ea typeface="Cambria Math" pitchFamily="18" charset="0"/>
                <a:cs typeface="Tahoma" pitchFamily="34" charset="0"/>
              </a:rPr>
              <a:t>in</a:t>
            </a:r>
            <a:r>
              <a:rPr lang="en-IE" sz="2400" dirty="0" smtClean="0">
                <a:latin typeface="Calibri Light" pitchFamily="34" charset="0"/>
                <a:ea typeface="Cambria Math" pitchFamily="18" charset="0"/>
                <a:cs typeface="Tahoma" pitchFamily="34" charset="0"/>
              </a:rPr>
              <a:t>  </a:t>
            </a:r>
            <a:r>
              <a:rPr lang="en-IE" sz="2400" i="1" dirty="0" err="1" smtClean="0">
                <a:solidFill>
                  <a:schemeClr val="accent3">
                    <a:lumMod val="75000"/>
                  </a:schemeClr>
                </a:solidFill>
                <a:latin typeface="Calibri Light" pitchFamily="34" charset="0"/>
                <a:ea typeface="Cambria Math" pitchFamily="18" charset="0"/>
                <a:cs typeface="Tahoma" pitchFamily="34" charset="0"/>
              </a:rPr>
              <a:t>nobel</a:t>
            </a:r>
            <a:r>
              <a:rPr lang="en-IE" sz="2400" i="1" dirty="0" smtClean="0">
                <a:solidFill>
                  <a:schemeClr val="accent3">
                    <a:lumMod val="75000"/>
                  </a:schemeClr>
                </a:solidFill>
                <a:latin typeface="Calibri Light" pitchFamily="34" charset="0"/>
                <a:ea typeface="Cambria Math" pitchFamily="18" charset="0"/>
                <a:cs typeface="Tahoma" pitchFamily="34" charset="0"/>
              </a:rPr>
              <a:t>-lit-winner</a:t>
            </a:r>
          </a:p>
          <a:p>
            <a:pPr marL="0" indent="-152250">
              <a:lnSpc>
                <a:spcPct val="120000"/>
              </a:lnSpc>
              <a:spcBef>
                <a:spcPts val="100"/>
              </a:spcBef>
              <a:buNone/>
            </a:pPr>
            <a:r>
              <a:rPr lang="en-IE" sz="2400" i="1" dirty="0" smtClean="0">
                <a:solidFill>
                  <a:srgbClr val="00B050"/>
                </a:solidFill>
                <a:latin typeface="Calibri Light" pitchFamily="34" charset="0"/>
                <a:ea typeface="Cambria Math" pitchFamily="18" charset="0"/>
                <a:cs typeface="Tahoma" pitchFamily="34" charset="0"/>
              </a:rPr>
              <a:t>     </a:t>
            </a:r>
            <a:r>
              <a:rPr lang="en-IE" sz="2400" b="1" dirty="0" smtClean="0">
                <a:latin typeface="Calibri Light" pitchFamily="34" charset="0"/>
                <a:ea typeface="Cambria Math" pitchFamily="18" charset="0"/>
                <a:cs typeface="Tahoma" pitchFamily="34" charset="0"/>
              </a:rPr>
              <a:t>for all</a:t>
            </a:r>
            <a:r>
              <a:rPr lang="en-IE" sz="2400" dirty="0" smtClean="0">
                <a:latin typeface="Calibri Light" pitchFamily="34" charset="0"/>
                <a:ea typeface="Cambria Math" pitchFamily="18" charset="0"/>
                <a:cs typeface="Tahoma" pitchFamily="34" charset="0"/>
              </a:rPr>
              <a:t>  </a:t>
            </a:r>
            <a:r>
              <a:rPr lang="en-IE" sz="2400" i="1" dirty="0" smtClean="0">
                <a:solidFill>
                  <a:schemeClr val="accent6">
                    <a:lumMod val="75000"/>
                  </a:schemeClr>
                </a:solidFill>
                <a:latin typeface="Calibri Light" pitchFamily="34" charset="0"/>
                <a:ea typeface="Cambria Math" pitchFamily="18" charset="0"/>
                <a:cs typeface="Tahoma" pitchFamily="34" charset="0"/>
              </a:rPr>
              <a:t>war</a:t>
            </a:r>
            <a:r>
              <a:rPr lang="en-IE" sz="2400" i="1" dirty="0" smtClean="0">
                <a:solidFill>
                  <a:srgbClr val="A00078"/>
                </a:solidFill>
                <a:latin typeface="Calibri Light" pitchFamily="34" charset="0"/>
                <a:ea typeface="Cambria Math" pitchFamily="18" charset="0"/>
                <a:cs typeface="Tahoma" pitchFamily="34" charset="0"/>
              </a:rPr>
              <a:t>  </a:t>
            </a:r>
            <a:r>
              <a:rPr lang="en-IE" sz="2400" b="1" dirty="0" smtClean="0">
                <a:latin typeface="Calibri Light" pitchFamily="34" charset="0"/>
                <a:ea typeface="Cambria Math" pitchFamily="18" charset="0"/>
                <a:cs typeface="Tahoma" pitchFamily="34" charset="0"/>
              </a:rPr>
              <a:t>in</a:t>
            </a:r>
            <a:r>
              <a:rPr lang="en-IE" sz="2400" i="1" dirty="0" smtClean="0">
                <a:latin typeface="Calibri Light" pitchFamily="34" charset="0"/>
                <a:ea typeface="Cambria Math" pitchFamily="18" charset="0"/>
                <a:cs typeface="Tahoma" pitchFamily="34" charset="0"/>
              </a:rPr>
              <a:t>  </a:t>
            </a:r>
            <a:r>
              <a:rPr lang="en-IE" sz="2400" i="1" dirty="0" smtClean="0">
                <a:solidFill>
                  <a:schemeClr val="accent6">
                    <a:lumMod val="75000"/>
                  </a:schemeClr>
                </a:solidFill>
                <a:latin typeface="Calibri Light" pitchFamily="34" charset="0"/>
                <a:ea typeface="Cambria Math" pitchFamily="18" charset="0"/>
                <a:cs typeface="Tahoma" pitchFamily="34" charset="0"/>
              </a:rPr>
              <a:t>wars</a:t>
            </a:r>
            <a:endParaRPr lang="en-IE" sz="2400" b="1" dirty="0" smtClean="0">
              <a:solidFill>
                <a:schemeClr val="accent6">
                  <a:lumMod val="75000"/>
                </a:schemeClr>
              </a:solidFill>
              <a:latin typeface="Calibri Light" pitchFamily="34" charset="0"/>
              <a:ea typeface="Cambria Math" pitchFamily="18" charset="0"/>
              <a:cs typeface="Tahoma" pitchFamily="34" charset="0"/>
            </a:endParaRPr>
          </a:p>
          <a:p>
            <a:pPr marL="0" indent="-152250">
              <a:lnSpc>
                <a:spcPct val="120000"/>
              </a:lnSpc>
              <a:spcBef>
                <a:spcPts val="100"/>
              </a:spcBef>
              <a:buNone/>
            </a:pPr>
            <a:r>
              <a:rPr lang="en-IE" sz="2400" i="1" dirty="0">
                <a:solidFill>
                  <a:srgbClr val="00B050"/>
                </a:solidFill>
                <a:latin typeface="Calibri Light" pitchFamily="34" charset="0"/>
                <a:ea typeface="Cambria Math" pitchFamily="18" charset="0"/>
                <a:cs typeface="Tahoma" pitchFamily="34" charset="0"/>
              </a:rPr>
              <a:t> </a:t>
            </a:r>
            <a:r>
              <a:rPr lang="en-IE" sz="2400" i="1" dirty="0" smtClean="0">
                <a:solidFill>
                  <a:srgbClr val="00B050"/>
                </a:solidFill>
                <a:latin typeface="Calibri Light" pitchFamily="34" charset="0"/>
                <a:ea typeface="Cambria Math" pitchFamily="18" charset="0"/>
                <a:cs typeface="Tahoma" pitchFamily="34" charset="0"/>
              </a:rPr>
              <a:t>              </a:t>
            </a:r>
            <a:r>
              <a:rPr lang="en-IE" sz="2400" i="1" dirty="0" smtClean="0">
                <a:solidFill>
                  <a:srgbClr val="C00000"/>
                </a:solidFill>
                <a:latin typeface="Calibri Light" pitchFamily="34" charset="0"/>
                <a:ea typeface="Cambria Math" pitchFamily="18" charset="0"/>
                <a:cs typeface="Tahoma" pitchFamily="34" charset="0"/>
              </a:rPr>
              <a:t>year-war</a:t>
            </a:r>
            <a:r>
              <a:rPr lang="en-IE" sz="2400" dirty="0" smtClean="0">
                <a:latin typeface="Calibri Light" pitchFamily="34" charset="0"/>
                <a:ea typeface="Cambria Math" pitchFamily="18" charset="0"/>
                <a:cs typeface="Tahoma" pitchFamily="34" charset="0"/>
              </a:rPr>
              <a:t> </a:t>
            </a:r>
            <a:r>
              <a:rPr lang="en-IE" sz="2400" dirty="0">
                <a:latin typeface="Calibri Light" pitchFamily="34" charset="0"/>
                <a:ea typeface="Cambria Math" pitchFamily="18" charset="0"/>
                <a:cs typeface="Tahoma" pitchFamily="34" charset="0"/>
              </a:rPr>
              <a:t>:= </a:t>
            </a:r>
            <a:r>
              <a:rPr lang="en-IE" sz="2400" dirty="0" smtClean="0">
                <a:latin typeface="Calibri Light" pitchFamily="34" charset="0"/>
                <a:ea typeface="Cambria Math" pitchFamily="18" charset="0"/>
                <a:cs typeface="Tahoma" pitchFamily="34" charset="0"/>
              </a:rPr>
              <a:t>starting year </a:t>
            </a:r>
            <a:r>
              <a:rPr lang="en-IE" sz="2400" dirty="0">
                <a:latin typeface="Calibri Light" pitchFamily="34" charset="0"/>
                <a:ea typeface="Cambria Math" pitchFamily="18" charset="0"/>
                <a:cs typeface="Tahoma" pitchFamily="34" charset="0"/>
              </a:rPr>
              <a:t>of </a:t>
            </a:r>
            <a:r>
              <a:rPr lang="en-IE" sz="2400" i="1" dirty="0" smtClean="0">
                <a:solidFill>
                  <a:schemeClr val="accent6">
                    <a:lumMod val="75000"/>
                  </a:schemeClr>
                </a:solidFill>
                <a:latin typeface="Calibri Light" pitchFamily="34" charset="0"/>
                <a:ea typeface="Cambria Math" pitchFamily="18" charset="0"/>
                <a:cs typeface="Tahoma" pitchFamily="34" charset="0"/>
              </a:rPr>
              <a:t>war</a:t>
            </a:r>
            <a:endParaRPr lang="en-IE" sz="2400" i="1" dirty="0">
              <a:solidFill>
                <a:schemeClr val="accent6">
                  <a:lumMod val="75000"/>
                </a:schemeClr>
              </a:solidFill>
              <a:latin typeface="Calibri Light" pitchFamily="34" charset="0"/>
              <a:ea typeface="Cambria Math" pitchFamily="18" charset="0"/>
              <a:cs typeface="Tahoma" pitchFamily="34" charset="0"/>
            </a:endParaRPr>
          </a:p>
          <a:p>
            <a:pPr marL="0" indent="-152250">
              <a:lnSpc>
                <a:spcPct val="120000"/>
              </a:lnSpc>
              <a:spcBef>
                <a:spcPts val="100"/>
              </a:spcBef>
              <a:buNone/>
            </a:pPr>
            <a:r>
              <a:rPr lang="en-IE" sz="2400" b="1" dirty="0">
                <a:latin typeface="Calibri Light" pitchFamily="34" charset="0"/>
                <a:ea typeface="Cambria Math" pitchFamily="18" charset="0"/>
                <a:cs typeface="Tahoma" pitchFamily="34" charset="0"/>
              </a:rPr>
              <a:t> </a:t>
            </a:r>
            <a:r>
              <a:rPr lang="en-IE" sz="2400" b="1" dirty="0" smtClean="0">
                <a:latin typeface="Calibri Light" pitchFamily="34" charset="0"/>
                <a:ea typeface="Cambria Math" pitchFamily="18" charset="0"/>
                <a:cs typeface="Tahoma" pitchFamily="34" charset="0"/>
              </a:rPr>
              <a:t>              add </a:t>
            </a:r>
            <a:r>
              <a:rPr lang="en-IE" sz="2400" i="1" dirty="0" err="1" smtClean="0">
                <a:solidFill>
                  <a:schemeClr val="accent3">
                    <a:lumMod val="75000"/>
                  </a:schemeClr>
                </a:solidFill>
                <a:latin typeface="Calibri Light" pitchFamily="34" charset="0"/>
                <a:ea typeface="Cambria Math" pitchFamily="18" charset="0"/>
                <a:cs typeface="Tahoma" pitchFamily="34" charset="0"/>
              </a:rPr>
              <a:t>nobel</a:t>
            </a:r>
            <a:r>
              <a:rPr lang="en-IE" sz="2400" i="1" dirty="0" smtClean="0">
                <a:solidFill>
                  <a:schemeClr val="accent3">
                    <a:lumMod val="75000"/>
                  </a:schemeClr>
                </a:solidFill>
                <a:latin typeface="Calibri Light" pitchFamily="34" charset="0"/>
                <a:ea typeface="Cambria Math" pitchFamily="18" charset="0"/>
                <a:cs typeface="Tahoma" pitchFamily="34" charset="0"/>
              </a:rPr>
              <a:t>-lit-winner</a:t>
            </a:r>
            <a:r>
              <a:rPr lang="en-IE" sz="2400" dirty="0" smtClean="0">
                <a:latin typeface="Calibri Light" pitchFamily="34" charset="0"/>
                <a:ea typeface="Cambria Math" pitchFamily="18" charset="0"/>
                <a:cs typeface="Tahoma" pitchFamily="34" charset="0"/>
              </a:rPr>
              <a:t>, </a:t>
            </a:r>
            <a:r>
              <a:rPr lang="en-IE" sz="2400" i="1" dirty="0" smtClean="0">
                <a:solidFill>
                  <a:schemeClr val="accent4">
                    <a:lumMod val="75000"/>
                  </a:schemeClr>
                </a:solidFill>
                <a:latin typeface="Calibri Light" pitchFamily="34" charset="0"/>
                <a:ea typeface="Cambria Math" pitchFamily="18" charset="0"/>
                <a:cs typeface="Tahoma" pitchFamily="34" charset="0"/>
              </a:rPr>
              <a:t>year-prize</a:t>
            </a:r>
            <a:r>
              <a:rPr lang="en-IE" sz="2400" dirty="0" smtClean="0">
                <a:latin typeface="Calibri Light" pitchFamily="34" charset="0"/>
                <a:ea typeface="Cambria Math" pitchFamily="18" charset="0"/>
                <a:cs typeface="Tahoma" pitchFamily="34" charset="0"/>
              </a:rPr>
              <a:t>, </a:t>
            </a:r>
            <a:r>
              <a:rPr lang="en-IE" sz="2400" i="1" dirty="0" smtClean="0">
                <a:solidFill>
                  <a:schemeClr val="accent6">
                    <a:lumMod val="75000"/>
                  </a:schemeClr>
                </a:solidFill>
                <a:latin typeface="Calibri Light" pitchFamily="34" charset="0"/>
                <a:ea typeface="Cambria Math" pitchFamily="18" charset="0"/>
                <a:cs typeface="Tahoma" pitchFamily="34" charset="0"/>
              </a:rPr>
              <a:t>war</a:t>
            </a:r>
            <a:r>
              <a:rPr lang="en-IE" sz="2400" dirty="0" smtClean="0">
                <a:latin typeface="Calibri Light" pitchFamily="34" charset="0"/>
                <a:ea typeface="Cambria Math" pitchFamily="18" charset="0"/>
                <a:cs typeface="Tahoma" pitchFamily="34" charset="0"/>
              </a:rPr>
              <a:t>, </a:t>
            </a:r>
            <a:r>
              <a:rPr lang="en-IE" sz="2400" i="1" dirty="0" smtClean="0">
                <a:solidFill>
                  <a:srgbClr val="C00000"/>
                </a:solidFill>
                <a:latin typeface="Calibri Light" pitchFamily="34" charset="0"/>
                <a:ea typeface="Cambria Math" pitchFamily="18" charset="0"/>
                <a:cs typeface="Tahoma" pitchFamily="34" charset="0"/>
              </a:rPr>
              <a:t>year-war</a:t>
            </a:r>
            <a:r>
              <a:rPr lang="en-IE" sz="2400" dirty="0" smtClean="0">
                <a:latin typeface="Calibri Light" pitchFamily="34" charset="0"/>
                <a:ea typeface="Cambria Math" pitchFamily="18" charset="0"/>
                <a:cs typeface="Tahoma" pitchFamily="34" charset="0"/>
              </a:rPr>
              <a:t> </a:t>
            </a:r>
            <a:r>
              <a:rPr lang="en-IE" sz="2400" b="1" dirty="0" smtClean="0">
                <a:latin typeface="Calibri Light" pitchFamily="34" charset="0"/>
                <a:ea typeface="Cambria Math" pitchFamily="18" charset="0"/>
                <a:cs typeface="Tahoma" pitchFamily="34" charset="0"/>
              </a:rPr>
              <a:t>to</a:t>
            </a:r>
            <a:r>
              <a:rPr lang="en-IE" sz="2400" dirty="0" smtClean="0">
                <a:latin typeface="Calibri Light" pitchFamily="34" charset="0"/>
                <a:ea typeface="Cambria Math" pitchFamily="18" charset="0"/>
                <a:cs typeface="Tahoma" pitchFamily="34" charset="0"/>
              </a:rPr>
              <a:t> </a:t>
            </a:r>
            <a:r>
              <a:rPr lang="en-IE" sz="2400" i="1" dirty="0" smtClean="0">
                <a:latin typeface="Calibri Light" pitchFamily="34" charset="0"/>
                <a:ea typeface="Cambria Math" pitchFamily="18" charset="0"/>
                <a:cs typeface="Tahoma" pitchFamily="34" charset="0"/>
              </a:rPr>
              <a:t>results</a:t>
            </a:r>
            <a:endParaRPr lang="en-IE" sz="2400" b="1" i="1" dirty="0" smtClean="0">
              <a:latin typeface="Calibri Light" pitchFamily="34" charset="0"/>
              <a:ea typeface="Cambria Math" pitchFamily="18" charset="0"/>
              <a:cs typeface="Tahoma" pitchFamily="34" charset="0"/>
            </a:endParaRPr>
          </a:p>
          <a:p>
            <a:pPr marL="0" indent="-152250">
              <a:lnSpc>
                <a:spcPct val="120000"/>
              </a:lnSpc>
              <a:spcBef>
                <a:spcPts val="100"/>
              </a:spcBef>
              <a:buNone/>
            </a:pPr>
            <a:r>
              <a:rPr lang="en-IE" sz="2400" b="1" dirty="0">
                <a:latin typeface="Calibri Light" pitchFamily="34" charset="0"/>
                <a:ea typeface="Cambria Math" pitchFamily="18" charset="0"/>
                <a:cs typeface="Tahoma" pitchFamily="34" charset="0"/>
              </a:rPr>
              <a:t> </a:t>
            </a:r>
            <a:r>
              <a:rPr lang="en-IE" sz="2400" b="1" dirty="0" smtClean="0">
                <a:latin typeface="Calibri Light" pitchFamily="34" charset="0"/>
                <a:ea typeface="Cambria Math" pitchFamily="18" charset="0"/>
                <a:cs typeface="Tahoma" pitchFamily="34" charset="0"/>
              </a:rPr>
              <a:t>    end</a:t>
            </a:r>
          </a:p>
          <a:p>
            <a:pPr marL="0" indent="-152250">
              <a:lnSpc>
                <a:spcPct val="120000"/>
              </a:lnSpc>
              <a:spcBef>
                <a:spcPts val="100"/>
              </a:spcBef>
              <a:buNone/>
            </a:pPr>
            <a:r>
              <a:rPr lang="en-IE" sz="2400" b="1" dirty="0">
                <a:latin typeface="Calibri Light" pitchFamily="34" charset="0"/>
                <a:ea typeface="Cambria Math" pitchFamily="18" charset="0"/>
                <a:cs typeface="Tahoma" pitchFamily="34" charset="0"/>
              </a:rPr>
              <a:t>e</a:t>
            </a:r>
            <a:r>
              <a:rPr lang="en-IE" sz="2400" b="1" dirty="0" smtClean="0">
                <a:latin typeface="Calibri Light" pitchFamily="34" charset="0"/>
                <a:ea typeface="Cambria Math" pitchFamily="18" charset="0"/>
                <a:cs typeface="Tahoma" pitchFamily="34" charset="0"/>
              </a:rPr>
              <a:t>nd</a:t>
            </a:r>
          </a:p>
          <a:p>
            <a:pPr marL="0" indent="-152250">
              <a:lnSpc>
                <a:spcPct val="120000"/>
              </a:lnSpc>
              <a:spcBef>
                <a:spcPts val="100"/>
              </a:spcBef>
              <a:buNone/>
            </a:pPr>
            <a:r>
              <a:rPr lang="en-IE" sz="2400" b="1" dirty="0" smtClean="0">
                <a:latin typeface="Calibri Light" pitchFamily="34" charset="0"/>
                <a:ea typeface="Cambria Math" pitchFamily="18" charset="0"/>
                <a:cs typeface="Tahoma" pitchFamily="34" charset="0"/>
              </a:rPr>
              <a:t>return  </a:t>
            </a:r>
            <a:r>
              <a:rPr lang="en-IE" sz="2400" i="1" dirty="0" smtClean="0">
                <a:latin typeface="Calibri Light" pitchFamily="34" charset="0"/>
                <a:ea typeface="Cambria Math" pitchFamily="18" charset="0"/>
                <a:cs typeface="Tahoma" pitchFamily="34" charset="0"/>
              </a:rPr>
              <a:t>results</a:t>
            </a:r>
            <a:endParaRPr lang="en-IE" sz="2400" b="1" dirty="0" smtClean="0">
              <a:latin typeface="Calibri Light" pitchFamily="34" charset="0"/>
              <a:ea typeface="Cambria Math" pitchFamily="18" charset="0"/>
              <a:cs typeface="Tahoma" pitchFamily="34" charset="0"/>
            </a:endParaRPr>
          </a:p>
          <a:p>
            <a:pPr marL="0" indent="-152250">
              <a:spcBef>
                <a:spcPts val="100"/>
              </a:spcBef>
              <a:buNone/>
            </a:pPr>
            <a:endParaRPr lang="en-IE" sz="900" b="1" dirty="0" smtClean="0">
              <a:latin typeface="Calibri Light" pitchFamily="34" charset="0"/>
              <a:ea typeface="Cambria Math" pitchFamily="18" charset="0"/>
              <a:cs typeface="Tahoma" pitchFamily="34" charset="0"/>
            </a:endParaRPr>
          </a:p>
          <a:p>
            <a:pPr marL="0" indent="-152250">
              <a:spcBef>
                <a:spcPts val="100"/>
              </a:spcBef>
              <a:buNone/>
            </a:pPr>
            <a:r>
              <a:rPr lang="en-IE" sz="900" i="1" dirty="0" smtClean="0">
                <a:solidFill>
                  <a:srgbClr val="A00078"/>
                </a:solidFill>
                <a:latin typeface="Calibri Light" pitchFamily="34" charset="0"/>
                <a:ea typeface="Cambria Math" pitchFamily="18" charset="0"/>
                <a:cs typeface="Tahoma" pitchFamily="34" charset="0"/>
              </a:rPr>
              <a:t>         </a:t>
            </a:r>
          </a:p>
          <a:p>
            <a:pPr marL="0" indent="-404250">
              <a:spcBef>
                <a:spcPts val="100"/>
              </a:spcBef>
              <a:buNone/>
            </a:pPr>
            <a:r>
              <a:rPr lang="en-IE" sz="900" i="1" dirty="0">
                <a:solidFill>
                  <a:srgbClr val="A00078"/>
                </a:solidFill>
                <a:latin typeface="Calibri Light" pitchFamily="34" charset="0"/>
                <a:ea typeface="Cambria Math" pitchFamily="18" charset="0"/>
                <a:cs typeface="Tahoma" pitchFamily="34" charset="0"/>
              </a:rPr>
              <a:t> </a:t>
            </a:r>
            <a:r>
              <a:rPr lang="en-IE" sz="900" i="1" dirty="0" smtClean="0">
                <a:solidFill>
                  <a:srgbClr val="A00078"/>
                </a:solidFill>
                <a:latin typeface="Calibri Light" pitchFamily="34" charset="0"/>
                <a:ea typeface="Cambria Math" pitchFamily="18" charset="0"/>
                <a:cs typeface="Tahoma" pitchFamily="34" charset="0"/>
              </a:rPr>
              <a:t> </a:t>
            </a:r>
            <a:endParaRPr lang="en-IE" sz="900" i="1" dirty="0">
              <a:latin typeface="Calibri Light" pitchFamily="34" charset="0"/>
              <a:ea typeface="Cambria Math" pitchFamily="18" charset="0"/>
              <a:cs typeface="Tahoma" pitchFamily="34" charset="0"/>
            </a:endParaRPr>
          </a:p>
          <a:p>
            <a:pPr marL="0" indent="-466575">
              <a:spcBef>
                <a:spcPts val="100"/>
              </a:spcBef>
            </a:pPr>
            <a:endParaRPr lang="en-IE" sz="900" dirty="0">
              <a:latin typeface="Calibri Light" pitchFamily="34" charset="0"/>
              <a:ea typeface="Cambria Math" pitchFamily="18" charset="0"/>
              <a:cs typeface="Tahoma" pitchFamily="34" charset="0"/>
            </a:endParaRPr>
          </a:p>
        </p:txBody>
      </p:sp>
      <p:cxnSp>
        <p:nvCxnSpPr>
          <p:cNvPr id="8" name="Straight Connector 7"/>
          <p:cNvCxnSpPr/>
          <p:nvPr/>
        </p:nvCxnSpPr>
        <p:spPr>
          <a:xfrm>
            <a:off x="611560" y="2145432"/>
            <a:ext cx="0" cy="2600672"/>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990600" y="3449960"/>
            <a:ext cx="0" cy="81724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79874" name="Picture 2" descr="http://pascal.heintz.free.fr/Polynesie/Tikehau/Travaux_Anim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948264" y="4577298"/>
            <a:ext cx="1738114" cy="15956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3"/>
          <a:stretch>
            <a:fillRect/>
          </a:stretch>
        </p:blipFill>
        <p:spPr>
          <a:xfrm>
            <a:off x="7555162" y="221775"/>
            <a:ext cx="1436438" cy="1149825"/>
          </a:xfrm>
          <a:prstGeom prst="rect">
            <a:avLst/>
          </a:prstGeom>
        </p:spPr>
      </p:pic>
    </p:spTree>
    <p:extLst>
      <p:ext uri="{BB962C8B-B14F-4D97-AF65-F5344CB8AC3E}">
        <p14:creationId xmlns:p14="http://schemas.microsoft.com/office/powerpoint/2010/main" val="51274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2">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98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7555162" y="221775"/>
            <a:ext cx="1436438" cy="1149825"/>
          </a:xfrm>
          <a:prstGeom prst="rect">
            <a:avLst/>
          </a:prstGeom>
        </p:spPr>
      </p:pic>
      <p:sp>
        <p:nvSpPr>
          <p:cNvPr id="7" name="Title 6"/>
          <p:cNvSpPr>
            <a:spLocks noGrp="1"/>
          </p:cNvSpPr>
          <p:nvPr>
            <p:ph type="title"/>
          </p:nvPr>
        </p:nvSpPr>
        <p:spPr/>
        <p:txBody>
          <a:bodyPr/>
          <a:lstStyle/>
          <a:p>
            <a:r>
              <a:rPr lang="en-IE" dirty="0" smtClean="0"/>
              <a:t>The Laureate Algorithm (6 decades on?)</a:t>
            </a:r>
            <a:endParaRPr lang="en-IE" dirty="0"/>
          </a:p>
        </p:txBody>
      </p:sp>
      <p:pic>
        <p:nvPicPr>
          <p:cNvPr id="78850" name="Picture 2" descr="http://www.netanimations.net/large%20gears.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06479" y="4343400"/>
            <a:ext cx="2346040" cy="2325581"/>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p:cNvSpPr txBox="1">
            <a:spLocks/>
          </p:cNvSpPr>
          <p:nvPr/>
        </p:nvSpPr>
        <p:spPr>
          <a:xfrm>
            <a:off x="457200" y="1143000"/>
            <a:ext cx="8208216" cy="5638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152250">
              <a:spcBef>
                <a:spcPts val="100"/>
              </a:spcBef>
              <a:buNone/>
            </a:pPr>
            <a:r>
              <a:rPr lang="en-IE" sz="2400" i="1" dirty="0" err="1" smtClean="0">
                <a:solidFill>
                  <a:srgbClr val="7030A0"/>
                </a:solidFill>
                <a:latin typeface="Calibri Light" pitchFamily="34" charset="0"/>
                <a:ea typeface="Cambria Math" pitchFamily="18" charset="0"/>
                <a:cs typeface="Tahoma" pitchFamily="34" charset="0"/>
              </a:rPr>
              <a:t>nobel</a:t>
            </a:r>
            <a:r>
              <a:rPr lang="en-IE" sz="2400" i="1" dirty="0" smtClean="0">
                <a:solidFill>
                  <a:srgbClr val="7030A0"/>
                </a:solidFill>
                <a:latin typeface="Calibri Light" pitchFamily="34" charset="0"/>
                <a:ea typeface="Cambria Math" pitchFamily="18" charset="0"/>
                <a:cs typeface="Tahoma" pitchFamily="34" charset="0"/>
              </a:rPr>
              <a:t>-lit-winner-and-wars</a:t>
            </a:r>
            <a:r>
              <a:rPr lang="en-IE" sz="2400" dirty="0" smtClean="0">
                <a:latin typeface="Calibri Light" pitchFamily="34" charset="0"/>
                <a:ea typeface="Cambria Math" pitchFamily="18" charset="0"/>
                <a:cs typeface="Tahoma" pitchFamily="34" charset="0"/>
              </a:rPr>
              <a:t> </a:t>
            </a:r>
            <a:r>
              <a:rPr lang="en-IE" sz="2400" dirty="0">
                <a:latin typeface="Calibri Light" pitchFamily="34" charset="0"/>
                <a:ea typeface="Cambria Math" pitchFamily="18" charset="0"/>
                <a:cs typeface="Tahoma" pitchFamily="34" charset="0"/>
              </a:rPr>
              <a:t>:</a:t>
            </a:r>
            <a:r>
              <a:rPr lang="en-IE" sz="2400" b="1" dirty="0">
                <a:latin typeface="Calibri Light" pitchFamily="34" charset="0"/>
                <a:ea typeface="Cambria Math" pitchFamily="18" charset="0"/>
                <a:cs typeface="Tahoma" pitchFamily="34" charset="0"/>
              </a:rPr>
              <a:t>=</a:t>
            </a:r>
            <a:r>
              <a:rPr lang="en-IE" sz="2400" dirty="0" smtClean="0">
                <a:latin typeface="Calibri Light" pitchFamily="34" charset="0"/>
                <a:ea typeface="Cambria Math" pitchFamily="18" charset="0"/>
                <a:cs typeface="Tahoma" pitchFamily="34" charset="0"/>
              </a:rPr>
              <a:t>  </a:t>
            </a:r>
            <a:r>
              <a:rPr lang="en-IE" sz="2400" i="1" u="sng" dirty="0">
                <a:solidFill>
                  <a:srgbClr val="0070C0"/>
                </a:solidFill>
                <a:latin typeface="Calibri Light" pitchFamily="34" charset="0"/>
                <a:ea typeface="Cambria Math" pitchFamily="18" charset="0"/>
                <a:cs typeface="Tahoma" pitchFamily="34" charset="0"/>
              </a:rPr>
              <a:t>magical-</a:t>
            </a:r>
            <a:r>
              <a:rPr lang="en-IE" sz="2400" i="1" u="sng" dirty="0" err="1">
                <a:solidFill>
                  <a:srgbClr val="0070C0"/>
                </a:solidFill>
                <a:latin typeface="Calibri Light" pitchFamily="34" charset="0"/>
                <a:ea typeface="Cambria Math" pitchFamily="18" charset="0"/>
                <a:cs typeface="Tahoma" pitchFamily="34" charset="0"/>
              </a:rPr>
              <a:t>sem</a:t>
            </a:r>
            <a:r>
              <a:rPr lang="en-IE" sz="2400" i="1" u="sng" dirty="0">
                <a:solidFill>
                  <a:srgbClr val="0070C0"/>
                </a:solidFill>
                <a:latin typeface="Calibri Light" pitchFamily="34" charset="0"/>
                <a:ea typeface="Cambria Math" pitchFamily="18" charset="0"/>
                <a:cs typeface="Tahoma" pitchFamily="34" charset="0"/>
              </a:rPr>
              <a:t>-web-results()</a:t>
            </a:r>
          </a:p>
          <a:p>
            <a:pPr marL="0" indent="-152250">
              <a:lnSpc>
                <a:spcPct val="120000"/>
              </a:lnSpc>
              <a:spcBef>
                <a:spcPts val="100"/>
              </a:spcBef>
              <a:buNone/>
            </a:pPr>
            <a:r>
              <a:rPr lang="en-IE" sz="2400" b="1" dirty="0" smtClean="0">
                <a:latin typeface="Calibri Light" pitchFamily="34" charset="0"/>
                <a:ea typeface="Cambria Math" pitchFamily="18" charset="0"/>
                <a:cs typeface="Tahoma" pitchFamily="34" charset="0"/>
              </a:rPr>
              <a:t>return </a:t>
            </a:r>
            <a:r>
              <a:rPr lang="en-IE" sz="2400" i="1" dirty="0" err="1">
                <a:solidFill>
                  <a:srgbClr val="7030A0"/>
                </a:solidFill>
                <a:latin typeface="Calibri Light" pitchFamily="34" charset="0"/>
                <a:ea typeface="Cambria Math" pitchFamily="18" charset="0"/>
                <a:cs typeface="Tahoma" pitchFamily="34" charset="0"/>
              </a:rPr>
              <a:t>nobel</a:t>
            </a:r>
            <a:r>
              <a:rPr lang="en-IE" sz="2400" i="1" dirty="0">
                <a:solidFill>
                  <a:srgbClr val="7030A0"/>
                </a:solidFill>
                <a:latin typeface="Calibri Light" pitchFamily="34" charset="0"/>
                <a:ea typeface="Cambria Math" pitchFamily="18" charset="0"/>
                <a:cs typeface="Tahoma" pitchFamily="34" charset="0"/>
              </a:rPr>
              <a:t>-lit-winner-and-wars</a:t>
            </a:r>
            <a:endParaRPr lang="en-IE" sz="900" b="1" dirty="0" smtClean="0">
              <a:latin typeface="Calibri Light" pitchFamily="34" charset="0"/>
              <a:ea typeface="Cambria Math" pitchFamily="18" charset="0"/>
              <a:cs typeface="Tahoma" pitchFamily="34" charset="0"/>
            </a:endParaRPr>
          </a:p>
          <a:p>
            <a:pPr marL="0" indent="-152250">
              <a:spcBef>
                <a:spcPts val="100"/>
              </a:spcBef>
              <a:buFont typeface="Arial" pitchFamily="34" charset="0"/>
              <a:buNone/>
            </a:pPr>
            <a:r>
              <a:rPr lang="en-IE" sz="900" i="1" dirty="0" smtClean="0">
                <a:solidFill>
                  <a:srgbClr val="A00078"/>
                </a:solidFill>
                <a:latin typeface="Calibri Light" pitchFamily="34" charset="0"/>
                <a:ea typeface="Cambria Math" pitchFamily="18" charset="0"/>
                <a:cs typeface="Tahoma" pitchFamily="34" charset="0"/>
              </a:rPr>
              <a:t>         </a:t>
            </a:r>
          </a:p>
          <a:p>
            <a:pPr marL="0" indent="-404250">
              <a:spcBef>
                <a:spcPts val="100"/>
              </a:spcBef>
              <a:buFont typeface="Arial" pitchFamily="34" charset="0"/>
              <a:buNone/>
            </a:pPr>
            <a:r>
              <a:rPr lang="en-IE" sz="900" i="1" dirty="0" smtClean="0">
                <a:solidFill>
                  <a:srgbClr val="A00078"/>
                </a:solidFill>
                <a:latin typeface="Calibri Light" pitchFamily="34" charset="0"/>
                <a:ea typeface="Cambria Math" pitchFamily="18" charset="0"/>
                <a:cs typeface="Tahoma" pitchFamily="34" charset="0"/>
              </a:rPr>
              <a:t>  </a:t>
            </a:r>
            <a:endParaRPr lang="en-IE" sz="900" i="1" dirty="0" smtClean="0">
              <a:latin typeface="Calibri Light" pitchFamily="34" charset="0"/>
              <a:ea typeface="Cambria Math" pitchFamily="18" charset="0"/>
              <a:cs typeface="Tahoma" pitchFamily="34" charset="0"/>
            </a:endParaRPr>
          </a:p>
          <a:p>
            <a:pPr marL="0" indent="-466575">
              <a:spcBef>
                <a:spcPts val="100"/>
              </a:spcBef>
            </a:pPr>
            <a:endParaRPr lang="en-IE" sz="900" dirty="0">
              <a:latin typeface="Calibri Light" pitchFamily="34" charset="0"/>
              <a:ea typeface="Cambria Math" pitchFamily="18" charset="0"/>
              <a:cs typeface="Tahoma" pitchFamily="34" charset="0"/>
            </a:endParaRPr>
          </a:p>
        </p:txBody>
      </p:sp>
      <p:sp>
        <p:nvSpPr>
          <p:cNvPr id="6" name="Rectangle 5"/>
          <p:cNvSpPr/>
          <p:nvPr/>
        </p:nvSpPr>
        <p:spPr>
          <a:xfrm>
            <a:off x="4114800" y="1214169"/>
            <a:ext cx="3352800" cy="386031"/>
          </a:xfrm>
          <a:prstGeom prst="rect">
            <a:avLst/>
          </a:prstGeom>
          <a:solidFill>
            <a:srgbClr val="92D050">
              <a:alpha val="9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8" name="Picture 2" descr="http://panesofglass.github.io/TodoBackendFSharp/images/explicit.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2743200"/>
            <a:ext cx="3607186"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5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8850"/>
                                        </p:tgtEl>
                                        <p:attrNameLst>
                                          <p:attrName>style.visibility</p:attrName>
                                        </p:attrNameLst>
                                      </p:cBhvr>
                                      <p:to>
                                        <p:strVal val="visible"/>
                                      </p:to>
                                    </p:set>
                                    <p:animEffect transition="in" filter="fade">
                                      <p:cBhvr>
                                        <p:cTn id="11" dur="500"/>
                                        <p:tgtEl>
                                          <p:spTgt spid="7885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05" name="Picture 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2705" y="1216720"/>
            <a:ext cx="3320921" cy="2593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402565" y="1440000"/>
            <a:ext cx="1950235" cy="1170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p:cNvSpPr>
            <a:spLocks noGrp="1"/>
          </p:cNvSpPr>
          <p:nvPr>
            <p:ph type="title"/>
          </p:nvPr>
        </p:nvSpPr>
        <p:spPr/>
        <p:txBody>
          <a:bodyPr/>
          <a:lstStyle/>
          <a:p>
            <a:r>
              <a:rPr lang="en-IE" dirty="0" smtClean="0"/>
              <a:t>Doing a report for university …</a:t>
            </a:r>
            <a:endParaRPr lang="en-IE" dirty="0"/>
          </a:p>
        </p:txBody>
      </p:sp>
      <p:sp>
        <p:nvSpPr>
          <p:cNvPr id="20" name="Content Placeholder 2"/>
          <p:cNvSpPr>
            <a:spLocks noGrp="1"/>
          </p:cNvSpPr>
          <p:nvPr>
            <p:ph idx="1"/>
          </p:nvPr>
        </p:nvSpPr>
        <p:spPr>
          <a:xfrm>
            <a:off x="3962400" y="1744908"/>
            <a:ext cx="5181600" cy="3208092"/>
          </a:xfrm>
        </p:spPr>
        <p:txBody>
          <a:bodyPr>
            <a:noAutofit/>
          </a:bodyPr>
          <a:lstStyle/>
          <a:p>
            <a:pPr marL="0" indent="0">
              <a:buNone/>
            </a:pPr>
            <a:r>
              <a:rPr lang="en-IE" sz="2800" dirty="0" smtClean="0"/>
              <a:t>Wants to find all:</a:t>
            </a:r>
          </a:p>
          <a:p>
            <a:pPr lvl="1"/>
            <a:r>
              <a:rPr lang="en-IE" sz="2000" u="sng" dirty="0" smtClean="0"/>
              <a:t>Nobel Prize winners in Literature</a:t>
            </a:r>
            <a:endParaRPr lang="en-IE" sz="2000" u="sng" dirty="0"/>
          </a:p>
          <a:p>
            <a:pPr lvl="1"/>
            <a:r>
              <a:rPr lang="en-IE" sz="2000" dirty="0" smtClean="0"/>
              <a:t>Who fought in at least one </a:t>
            </a:r>
            <a:r>
              <a:rPr lang="en-IE" sz="2000" u="sng" dirty="0" smtClean="0"/>
              <a:t>war</a:t>
            </a:r>
          </a:p>
          <a:p>
            <a:pPr lvl="1"/>
            <a:r>
              <a:rPr lang="en-IE" sz="2000" dirty="0" smtClean="0"/>
              <a:t>The </a:t>
            </a:r>
            <a:r>
              <a:rPr lang="en-IE" sz="2000" u="sng" dirty="0" smtClean="0"/>
              <a:t>year they won the prize</a:t>
            </a:r>
          </a:p>
          <a:p>
            <a:pPr lvl="1"/>
            <a:r>
              <a:rPr lang="en-IE" sz="2000" dirty="0" smtClean="0"/>
              <a:t>And the </a:t>
            </a:r>
            <a:r>
              <a:rPr lang="en-IE" sz="2000" u="sng" dirty="0" smtClean="0"/>
              <a:t>year the war(s) started</a:t>
            </a:r>
          </a:p>
        </p:txBody>
      </p:sp>
      <p:pic>
        <p:nvPicPr>
          <p:cNvPr id="8" name="Picture 7"/>
          <p:cNvPicPr>
            <a:picLocks noChangeAspect="1"/>
          </p:cNvPicPr>
          <p:nvPr/>
        </p:nvPicPr>
        <p:blipFill>
          <a:blip r:embed="rId3"/>
          <a:stretch>
            <a:fillRect/>
          </a:stretch>
        </p:blipFill>
        <p:spPr>
          <a:xfrm>
            <a:off x="341027" y="4546067"/>
            <a:ext cx="2298621" cy="2311933"/>
          </a:xfrm>
          <a:prstGeom prst="rect">
            <a:avLst/>
          </a:prstGeom>
        </p:spPr>
      </p:pic>
      <p:pic>
        <p:nvPicPr>
          <p:cNvPr id="3" name="Picture 2"/>
          <p:cNvPicPr>
            <a:picLocks noChangeAspect="1"/>
          </p:cNvPicPr>
          <p:nvPr/>
        </p:nvPicPr>
        <p:blipFill>
          <a:blip r:embed="rId4"/>
          <a:stretch>
            <a:fillRect/>
          </a:stretch>
        </p:blipFill>
        <p:spPr>
          <a:xfrm>
            <a:off x="2337298" y="1479845"/>
            <a:ext cx="988078" cy="988078"/>
          </a:xfrm>
          <a:prstGeom prst="rect">
            <a:avLst/>
          </a:prstGeom>
        </p:spPr>
      </p:pic>
      <p:pic>
        <p:nvPicPr>
          <p:cNvPr id="1026" name="Picture 2" descr="http://www.pd4pic.com/images/black-icon-outline-world-war-symbol-drawing-ma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80470" y="1544597"/>
            <a:ext cx="1004347" cy="87095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886200" y="5702033"/>
            <a:ext cx="48006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why is this query hard on the current Web?</a:t>
            </a:r>
            <a:endParaRPr lang="en-IE" dirty="0" smtClean="0">
              <a:solidFill>
                <a:srgbClr val="FF0000"/>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1230163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L" dirty="0" err="1" smtClean="0"/>
              <a:t>Aside</a:t>
            </a:r>
            <a:r>
              <a:rPr lang="es-CL" dirty="0" smtClean="0"/>
              <a:t>: </a:t>
            </a:r>
            <a:r>
              <a:rPr lang="es-CL" dirty="0" err="1" smtClean="0"/>
              <a:t>ChatGPT</a:t>
            </a:r>
            <a:r>
              <a:rPr lang="es-CL" dirty="0" smtClean="0"/>
              <a:t>?</a:t>
            </a:r>
            <a:endParaRPr lang="es-CL" dirty="0"/>
          </a:p>
        </p:txBody>
      </p:sp>
      <p:sp>
        <p:nvSpPr>
          <p:cNvPr id="3" name="Content Placeholder 2"/>
          <p:cNvSpPr>
            <a:spLocks noGrp="1"/>
          </p:cNvSpPr>
          <p:nvPr>
            <p:ph idx="1"/>
          </p:nvPr>
        </p:nvSpPr>
        <p:spPr/>
        <p:txBody>
          <a:bodyPr/>
          <a:lstStyle/>
          <a:p>
            <a:endParaRPr lang="es-CL"/>
          </a:p>
        </p:txBody>
      </p:sp>
      <p:pic>
        <p:nvPicPr>
          <p:cNvPr id="2050" name="Picture 2" descr="ChatGPT - Wikiped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1650460"/>
            <a:ext cx="4038600"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7225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The Web</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6164443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Problem with the current Web:</a:t>
            </a:r>
            <a:br>
              <a:rPr lang="en-IE" dirty="0" smtClean="0"/>
            </a:br>
            <a:r>
              <a:rPr lang="en-IE" dirty="0" smtClean="0"/>
              <a:t>	Desserts</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1328285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705" y="1216720"/>
            <a:ext cx="3320921" cy="2593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402565" y="1440000"/>
            <a:ext cx="1950235" cy="1170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p:cNvSpPr>
            <a:spLocks noGrp="1"/>
          </p:cNvSpPr>
          <p:nvPr>
            <p:ph type="title"/>
          </p:nvPr>
        </p:nvSpPr>
        <p:spPr/>
        <p:txBody>
          <a:bodyPr/>
          <a:lstStyle/>
          <a:p>
            <a:r>
              <a:rPr lang="en-IE" dirty="0" smtClean="0"/>
              <a:t>Going to dinner party …</a:t>
            </a:r>
            <a:endParaRPr lang="en-IE" dirty="0"/>
          </a:p>
        </p:txBody>
      </p:sp>
      <p:sp>
        <p:nvSpPr>
          <p:cNvPr id="20" name="Content Placeholder 2"/>
          <p:cNvSpPr>
            <a:spLocks noGrp="1"/>
          </p:cNvSpPr>
          <p:nvPr>
            <p:ph idx="1"/>
          </p:nvPr>
        </p:nvSpPr>
        <p:spPr>
          <a:xfrm>
            <a:off x="3962400" y="1744908"/>
            <a:ext cx="5181600" cy="3208092"/>
          </a:xfrm>
        </p:spPr>
        <p:txBody>
          <a:bodyPr>
            <a:noAutofit/>
          </a:bodyPr>
          <a:lstStyle/>
          <a:p>
            <a:pPr marL="0" indent="0">
              <a:buNone/>
            </a:pPr>
            <a:r>
              <a:rPr lang="en-IE" sz="2800" dirty="0" smtClean="0"/>
              <a:t>Looking for a recipe:</a:t>
            </a:r>
          </a:p>
          <a:p>
            <a:pPr lvl="1"/>
            <a:r>
              <a:rPr lang="en-IE" sz="2000" dirty="0" smtClean="0"/>
              <a:t>Must be a </a:t>
            </a:r>
            <a:r>
              <a:rPr lang="en-IE" sz="2000" u="sng" dirty="0" smtClean="0"/>
              <a:t>dessert</a:t>
            </a:r>
          </a:p>
          <a:p>
            <a:pPr lvl="1"/>
            <a:r>
              <a:rPr lang="en-IE" sz="2000" dirty="0" smtClean="0"/>
              <a:t>Must be </a:t>
            </a:r>
            <a:r>
              <a:rPr lang="en-IE" sz="2000" u="sng" dirty="0" smtClean="0"/>
              <a:t>citrus-free</a:t>
            </a:r>
          </a:p>
          <a:p>
            <a:pPr lvl="1"/>
            <a:r>
              <a:rPr lang="en-IE" sz="2000" dirty="0" smtClean="0"/>
              <a:t>Ingredients available in </a:t>
            </a:r>
            <a:r>
              <a:rPr lang="en-IE" sz="2000" u="sng" dirty="0" smtClean="0"/>
              <a:t>local</a:t>
            </a:r>
            <a:r>
              <a:rPr lang="en-IE" sz="2000" dirty="0" smtClean="0"/>
              <a:t> supermarket(s)</a:t>
            </a:r>
          </a:p>
          <a:p>
            <a:pPr lvl="1"/>
            <a:r>
              <a:rPr lang="en-IE" sz="2000" u="sng" dirty="0" smtClean="0"/>
              <a:t>Cheap</a:t>
            </a:r>
            <a:r>
              <a:rPr lang="en-IE" sz="2000" dirty="0" smtClean="0"/>
              <a:t> (student)</a:t>
            </a:r>
          </a:p>
          <a:p>
            <a:pPr lvl="1"/>
            <a:r>
              <a:rPr lang="en-IE" sz="2000" dirty="0" smtClean="0"/>
              <a:t>Must be </a:t>
            </a:r>
            <a:r>
              <a:rPr lang="en-IE" sz="2000" u="sng" dirty="0" smtClean="0"/>
              <a:t>delicious</a:t>
            </a:r>
          </a:p>
          <a:p>
            <a:pPr lvl="1"/>
            <a:endParaRPr lang="en-IE" dirty="0"/>
          </a:p>
          <a:p>
            <a:pPr marL="457200" lvl="1" indent="0">
              <a:buNone/>
            </a:pPr>
            <a:endParaRPr lang="en-IE" dirty="0"/>
          </a:p>
        </p:txBody>
      </p:sp>
      <p:pic>
        <p:nvPicPr>
          <p:cNvPr id="8" name="Picture 7"/>
          <p:cNvPicPr>
            <a:picLocks noChangeAspect="1"/>
          </p:cNvPicPr>
          <p:nvPr/>
        </p:nvPicPr>
        <p:blipFill>
          <a:blip r:embed="rId4"/>
          <a:stretch>
            <a:fillRect/>
          </a:stretch>
        </p:blipFill>
        <p:spPr>
          <a:xfrm>
            <a:off x="341027" y="4546067"/>
            <a:ext cx="2298621" cy="2311933"/>
          </a:xfrm>
          <a:prstGeom prst="rect">
            <a:avLst/>
          </a:prstGeom>
        </p:spPr>
      </p:pic>
      <p:pic>
        <p:nvPicPr>
          <p:cNvPr id="3" name="Picture 2"/>
          <p:cNvPicPr>
            <a:picLocks noChangeAspect="1"/>
          </p:cNvPicPr>
          <p:nvPr/>
        </p:nvPicPr>
        <p:blipFill>
          <a:blip r:embed="rId5"/>
          <a:stretch>
            <a:fillRect/>
          </a:stretch>
        </p:blipFill>
        <p:spPr>
          <a:xfrm>
            <a:off x="1802067" y="1489381"/>
            <a:ext cx="1040172" cy="1011279"/>
          </a:xfrm>
          <a:prstGeom prst="rect">
            <a:avLst/>
          </a:prstGeom>
        </p:spPr>
      </p:pic>
    </p:spTree>
    <p:extLst>
      <p:ext uri="{BB962C8B-B14F-4D97-AF65-F5344CB8AC3E}">
        <p14:creationId xmlns:p14="http://schemas.microsoft.com/office/powerpoint/2010/main" val="3225604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Using the Current Web …</a:t>
            </a:r>
            <a:endParaRPr lang="en-IE" dirty="0"/>
          </a:p>
        </p:txBody>
      </p:sp>
      <p:pic>
        <p:nvPicPr>
          <p:cNvPr id="348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463" y="1316287"/>
            <a:ext cx="4410813" cy="3048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294" y="1412776"/>
            <a:ext cx="4475826" cy="3064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1579349"/>
            <a:ext cx="4508996" cy="3073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8155" y="1680924"/>
            <a:ext cx="4646053" cy="3188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4314" y="1772816"/>
            <a:ext cx="4639791" cy="316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981200"/>
            <a:ext cx="4475826" cy="3064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0723" y="2213248"/>
            <a:ext cx="4410813" cy="3048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7"/>
          <a:stretch>
            <a:fillRect/>
          </a:stretch>
        </p:blipFill>
        <p:spPr>
          <a:xfrm>
            <a:off x="341027" y="4546067"/>
            <a:ext cx="2298621" cy="2311933"/>
          </a:xfrm>
          <a:prstGeom prst="rect">
            <a:avLst/>
          </a:prstGeom>
        </p:spPr>
      </p:pic>
      <p:pic>
        <p:nvPicPr>
          <p:cNvPr id="13" name="Picture 12"/>
          <p:cNvPicPr>
            <a:picLocks noChangeAspect="1"/>
          </p:cNvPicPr>
          <p:nvPr/>
        </p:nvPicPr>
        <p:blipFill>
          <a:blip r:embed="rId8"/>
          <a:stretch>
            <a:fillRect/>
          </a:stretch>
        </p:blipFill>
        <p:spPr>
          <a:xfrm>
            <a:off x="336305" y="4546067"/>
            <a:ext cx="2303343" cy="2315562"/>
          </a:xfrm>
          <a:prstGeom prst="rect">
            <a:avLst/>
          </a:prstGeom>
        </p:spPr>
      </p:pic>
      <p:pic>
        <p:nvPicPr>
          <p:cNvPr id="3" name="Picture 2"/>
          <p:cNvPicPr>
            <a:picLocks noChangeAspect="1"/>
          </p:cNvPicPr>
          <p:nvPr/>
        </p:nvPicPr>
        <p:blipFill>
          <a:blip r:embed="rId9"/>
          <a:stretch>
            <a:fillRect/>
          </a:stretch>
        </p:blipFill>
        <p:spPr>
          <a:xfrm>
            <a:off x="7535658" y="216693"/>
            <a:ext cx="1450504" cy="1204255"/>
          </a:xfrm>
          <a:prstGeom prst="rect">
            <a:avLst/>
          </a:prstGeom>
        </p:spPr>
      </p:pic>
    </p:spTree>
    <p:extLst>
      <p:ext uri="{BB962C8B-B14F-4D97-AF65-F5344CB8AC3E}">
        <p14:creationId xmlns:p14="http://schemas.microsoft.com/office/powerpoint/2010/main" val="3470569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8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8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8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8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The Dessert </a:t>
            </a:r>
            <a:r>
              <a:rPr lang="en-IE" dirty="0" smtClean="0"/>
              <a:t>Algorithm (30 years on)</a:t>
            </a:r>
            <a:endParaRPr lang="en-IE" dirty="0"/>
          </a:p>
        </p:txBody>
      </p:sp>
      <p:sp>
        <p:nvSpPr>
          <p:cNvPr id="32" name="Content Placeholder 2"/>
          <p:cNvSpPr>
            <a:spLocks noGrp="1"/>
          </p:cNvSpPr>
          <p:nvPr>
            <p:ph idx="1"/>
          </p:nvPr>
        </p:nvSpPr>
        <p:spPr>
          <a:xfrm>
            <a:off x="457200" y="1143000"/>
            <a:ext cx="8208216" cy="5638800"/>
          </a:xfrm>
        </p:spPr>
        <p:txBody>
          <a:bodyPr>
            <a:normAutofit fontScale="25000" lnSpcReduction="20000"/>
          </a:bodyPr>
          <a:lstStyle/>
          <a:p>
            <a:pPr marL="0" indent="-152250">
              <a:lnSpc>
                <a:spcPct val="120000"/>
              </a:lnSpc>
              <a:spcBef>
                <a:spcPts val="100"/>
              </a:spcBef>
              <a:buNone/>
            </a:pPr>
            <a:r>
              <a:rPr lang="en-IE" sz="8000" i="1" dirty="0" smtClean="0">
                <a:latin typeface="Calibri Light" pitchFamily="34" charset="0"/>
                <a:ea typeface="Cambria Math" pitchFamily="18" charset="0"/>
                <a:cs typeface="Tahoma" pitchFamily="34" charset="0"/>
              </a:rPr>
              <a:t>candidates</a:t>
            </a:r>
            <a:r>
              <a:rPr lang="en-IE" sz="8000" b="1" dirty="0" smtClean="0">
                <a:latin typeface="Calibri Light" pitchFamily="34" charset="0"/>
                <a:ea typeface="Cambria Math" pitchFamily="18" charset="0"/>
                <a:cs typeface="Tahoma" pitchFamily="34" charset="0"/>
              </a:rPr>
              <a:t> </a:t>
            </a:r>
            <a:r>
              <a:rPr lang="en-IE" sz="8000" dirty="0" smtClean="0">
                <a:latin typeface="Calibri Light" pitchFamily="34" charset="0"/>
                <a:ea typeface="Cambria Math" pitchFamily="18" charset="0"/>
                <a:cs typeface="Tahoma" pitchFamily="34" charset="0"/>
              </a:rPr>
              <a:t>:</a:t>
            </a:r>
            <a:r>
              <a:rPr lang="en-IE" sz="8000" b="1" dirty="0" smtClean="0">
                <a:latin typeface="Calibri Light" pitchFamily="34" charset="0"/>
                <a:ea typeface="Cambria Math" pitchFamily="18" charset="0"/>
                <a:cs typeface="Tahoma" pitchFamily="34" charset="0"/>
              </a:rPr>
              <a:t>= </a:t>
            </a:r>
            <a:r>
              <a:rPr lang="en-IE" sz="8000" dirty="0" smtClean="0"/>
              <a:t>∅</a:t>
            </a:r>
            <a:endParaRPr lang="en-IE" sz="8000" b="1" dirty="0" smtClean="0">
              <a:latin typeface="Calibri Light" pitchFamily="34" charset="0"/>
              <a:ea typeface="Cambria Math" pitchFamily="18" charset="0"/>
              <a:cs typeface="Tahoma" pitchFamily="34" charset="0"/>
            </a:endParaRPr>
          </a:p>
          <a:p>
            <a:pPr marL="0" indent="-152250">
              <a:lnSpc>
                <a:spcPct val="120000"/>
              </a:lnSpc>
              <a:spcBef>
                <a:spcPts val="100"/>
              </a:spcBef>
              <a:buNone/>
            </a:pPr>
            <a:r>
              <a:rPr lang="en-IE" sz="8000" b="1" dirty="0" smtClean="0">
                <a:latin typeface="Calibri Light" pitchFamily="34" charset="0"/>
                <a:ea typeface="Cambria Math" pitchFamily="18" charset="0"/>
                <a:cs typeface="Tahoma" pitchFamily="34" charset="0"/>
              </a:rPr>
              <a:t>for all</a:t>
            </a:r>
            <a:r>
              <a:rPr lang="en-IE" sz="8000" dirty="0" smtClean="0">
                <a:latin typeface="Calibri Light" pitchFamily="34" charset="0"/>
                <a:ea typeface="Cambria Math" pitchFamily="18" charset="0"/>
                <a:cs typeface="Tahoma" pitchFamily="34" charset="0"/>
              </a:rPr>
              <a:t>  </a:t>
            </a:r>
            <a:r>
              <a:rPr lang="en-IE" sz="8000" i="1" dirty="0" smtClean="0">
                <a:solidFill>
                  <a:schemeClr val="accent3">
                    <a:lumMod val="75000"/>
                  </a:schemeClr>
                </a:solidFill>
                <a:latin typeface="Calibri Light" pitchFamily="34" charset="0"/>
                <a:ea typeface="Cambria Math" pitchFamily="18" charset="0"/>
                <a:cs typeface="Tahoma" pitchFamily="34" charset="0"/>
              </a:rPr>
              <a:t>recipe-site</a:t>
            </a:r>
            <a:r>
              <a:rPr lang="en-IE" sz="8000" dirty="0" smtClean="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in</a:t>
            </a:r>
            <a:r>
              <a:rPr lang="en-IE" sz="8000" dirty="0" smtClean="0">
                <a:latin typeface="Calibri Light" pitchFamily="34" charset="0"/>
                <a:ea typeface="Cambria Math" pitchFamily="18" charset="0"/>
                <a:cs typeface="Tahoma" pitchFamily="34" charset="0"/>
              </a:rPr>
              <a:t>   </a:t>
            </a:r>
            <a:r>
              <a:rPr lang="en-IE" sz="8000" i="1" dirty="0" err="1" smtClean="0">
                <a:solidFill>
                  <a:srgbClr val="0070C0"/>
                </a:solidFill>
                <a:latin typeface="Calibri Light" pitchFamily="34" charset="0"/>
                <a:ea typeface="Cambria Math" pitchFamily="18" charset="0"/>
                <a:cs typeface="Tahoma" pitchFamily="34" charset="0"/>
              </a:rPr>
              <a:t>google</a:t>
            </a:r>
            <a:r>
              <a:rPr lang="en-IE" sz="8000" i="1" dirty="0" smtClean="0">
                <a:solidFill>
                  <a:srgbClr val="0070C0"/>
                </a:solidFill>
                <a:latin typeface="Calibri Light" pitchFamily="34" charset="0"/>
                <a:ea typeface="Cambria Math" pitchFamily="18" charset="0"/>
                <a:cs typeface="Tahoma" pitchFamily="34" charset="0"/>
              </a:rPr>
              <a:t>-results</a:t>
            </a:r>
          </a:p>
          <a:p>
            <a:pPr marL="0" indent="-152250">
              <a:lnSpc>
                <a:spcPct val="120000"/>
              </a:lnSpc>
              <a:spcBef>
                <a:spcPts val="100"/>
              </a:spcBef>
              <a:buNone/>
            </a:pPr>
            <a:r>
              <a:rPr lang="en-IE" sz="8000" dirty="0" smtClean="0">
                <a:solidFill>
                  <a:srgbClr val="00B050"/>
                </a:solidFill>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for all</a:t>
            </a:r>
            <a:r>
              <a:rPr lang="en-IE" sz="8000" dirty="0" smtClean="0">
                <a:latin typeface="Calibri Light" pitchFamily="34" charset="0"/>
                <a:ea typeface="Cambria Math" pitchFamily="18" charset="0"/>
                <a:cs typeface="Tahoma" pitchFamily="34" charset="0"/>
              </a:rPr>
              <a:t>  </a:t>
            </a:r>
            <a:r>
              <a:rPr lang="en-IE" sz="8000" i="1" dirty="0" smtClean="0">
                <a:solidFill>
                  <a:srgbClr val="A00078"/>
                </a:solidFill>
                <a:latin typeface="Calibri Light" pitchFamily="34" charset="0"/>
                <a:ea typeface="Cambria Math" pitchFamily="18" charset="0"/>
                <a:cs typeface="Tahoma" pitchFamily="34" charset="0"/>
              </a:rPr>
              <a:t>dessert-recipe</a:t>
            </a:r>
            <a:r>
              <a:rPr lang="en-IE" sz="8000" dirty="0" smtClean="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in</a:t>
            </a:r>
            <a:r>
              <a:rPr lang="en-IE" sz="8000" dirty="0" smtClean="0">
                <a:latin typeface="Calibri Light" pitchFamily="34" charset="0"/>
                <a:ea typeface="Cambria Math" pitchFamily="18" charset="0"/>
                <a:cs typeface="Tahoma" pitchFamily="34" charset="0"/>
              </a:rPr>
              <a:t>   </a:t>
            </a:r>
            <a:r>
              <a:rPr lang="en-IE" sz="8000" i="1" dirty="0" smtClean="0">
                <a:solidFill>
                  <a:schemeClr val="accent3">
                    <a:lumMod val="75000"/>
                  </a:schemeClr>
                </a:solidFill>
                <a:latin typeface="Calibri Light" pitchFamily="34" charset="0"/>
                <a:ea typeface="Cambria Math" pitchFamily="18" charset="0"/>
                <a:cs typeface="Tahoma" pitchFamily="34" charset="0"/>
              </a:rPr>
              <a:t>recipe-site</a:t>
            </a:r>
          </a:p>
          <a:p>
            <a:pPr marL="0" indent="-152250">
              <a:lnSpc>
                <a:spcPct val="120000"/>
              </a:lnSpc>
              <a:spcBef>
                <a:spcPts val="100"/>
              </a:spcBef>
              <a:buNone/>
            </a:pPr>
            <a:r>
              <a:rPr lang="en-IE" sz="8000" i="1" dirty="0">
                <a:solidFill>
                  <a:srgbClr val="00B050"/>
                </a:solidFill>
                <a:latin typeface="Calibri Light" pitchFamily="34" charset="0"/>
                <a:ea typeface="Cambria Math" pitchFamily="18" charset="0"/>
                <a:cs typeface="Tahoma" pitchFamily="34" charset="0"/>
              </a:rPr>
              <a:t> </a:t>
            </a:r>
            <a:r>
              <a:rPr lang="en-IE" sz="8000" i="1" dirty="0" smtClean="0">
                <a:solidFill>
                  <a:srgbClr val="00B050"/>
                </a:solidFill>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if</a:t>
            </a:r>
            <a:r>
              <a:rPr lang="en-IE" sz="8000" dirty="0" smtClean="0">
                <a:latin typeface="Calibri Light" pitchFamily="34" charset="0"/>
                <a:ea typeface="Cambria Math" pitchFamily="18" charset="0"/>
                <a:cs typeface="Tahoma" pitchFamily="34" charset="0"/>
              </a:rPr>
              <a:t>  </a:t>
            </a:r>
            <a:r>
              <a:rPr lang="en-IE" sz="8000" i="1" dirty="0" smtClean="0">
                <a:solidFill>
                  <a:srgbClr val="A00078"/>
                </a:solidFill>
                <a:latin typeface="Calibri Light" pitchFamily="34" charset="0"/>
                <a:ea typeface="Cambria Math" pitchFamily="18" charset="0"/>
                <a:cs typeface="Tahoma" pitchFamily="34" charset="0"/>
              </a:rPr>
              <a:t>dessert-recipe  </a:t>
            </a:r>
            <a:r>
              <a:rPr lang="en-IE" sz="8000" b="1" dirty="0" smtClean="0">
                <a:latin typeface="Calibri Light" pitchFamily="34" charset="0"/>
                <a:ea typeface="Cambria Math" pitchFamily="18" charset="0"/>
                <a:cs typeface="Tahoma" pitchFamily="34" charset="0"/>
              </a:rPr>
              <a:t>type</a:t>
            </a:r>
            <a:r>
              <a:rPr lang="en-IE" sz="8000" i="1" dirty="0" smtClean="0">
                <a:latin typeface="Calibri Light" pitchFamily="34" charset="0"/>
                <a:ea typeface="Cambria Math" pitchFamily="18" charset="0"/>
                <a:cs typeface="Tahoma" pitchFamily="34" charset="0"/>
              </a:rPr>
              <a:t>  </a:t>
            </a:r>
            <a:r>
              <a:rPr lang="en-IE" sz="8000" i="1" dirty="0" smtClean="0">
                <a:solidFill>
                  <a:srgbClr val="00CC00"/>
                </a:solidFill>
                <a:latin typeface="Calibri Light" pitchFamily="34" charset="0"/>
                <a:ea typeface="Cambria Math" pitchFamily="18" charset="0"/>
                <a:cs typeface="Tahoma" pitchFamily="34" charset="0"/>
              </a:rPr>
              <a:t>looks-delicious</a:t>
            </a:r>
            <a:endParaRPr lang="en-IE" sz="8000" b="1" dirty="0" smtClean="0">
              <a:solidFill>
                <a:srgbClr val="00CC00"/>
              </a:solidFill>
              <a:latin typeface="Calibri Light" pitchFamily="34" charset="0"/>
              <a:ea typeface="Cambria Math" pitchFamily="18" charset="0"/>
              <a:cs typeface="Tahoma" pitchFamily="34" charset="0"/>
            </a:endParaRPr>
          </a:p>
          <a:p>
            <a:pPr marL="0" indent="-152250">
              <a:lnSpc>
                <a:spcPct val="120000"/>
              </a:lnSpc>
              <a:spcBef>
                <a:spcPts val="100"/>
              </a:spcBef>
              <a:buNone/>
            </a:pPr>
            <a:r>
              <a:rPr lang="en-IE" sz="8000" i="1" dirty="0">
                <a:solidFill>
                  <a:srgbClr val="00B050"/>
                </a:solidFill>
                <a:latin typeface="Calibri Light" pitchFamily="34" charset="0"/>
                <a:ea typeface="Cambria Math" pitchFamily="18" charset="0"/>
                <a:cs typeface="Tahoma" pitchFamily="34" charset="0"/>
              </a:rPr>
              <a:t> </a:t>
            </a:r>
            <a:r>
              <a:rPr lang="en-IE" sz="8000" i="1" dirty="0" smtClean="0">
                <a:solidFill>
                  <a:srgbClr val="00B050"/>
                </a:solidFill>
                <a:latin typeface="Calibri Light" pitchFamily="34" charset="0"/>
                <a:ea typeface="Cambria Math" pitchFamily="18" charset="0"/>
                <a:cs typeface="Tahoma" pitchFamily="34" charset="0"/>
              </a:rPr>
              <a:t>              </a:t>
            </a:r>
            <a:r>
              <a:rPr lang="en-IE" sz="8000" dirty="0" smtClean="0">
                <a:latin typeface="Calibri Light" pitchFamily="34" charset="0"/>
                <a:ea typeface="Cambria Math" pitchFamily="18" charset="0"/>
                <a:cs typeface="Tahoma" pitchFamily="34" charset="0"/>
              </a:rPr>
              <a:t>suitable </a:t>
            </a:r>
            <a:r>
              <a:rPr lang="en-IE" sz="8000" dirty="0">
                <a:latin typeface="Calibri Light" pitchFamily="34" charset="0"/>
                <a:ea typeface="Cambria Math" pitchFamily="18" charset="0"/>
                <a:cs typeface="Tahoma" pitchFamily="34" charset="0"/>
              </a:rPr>
              <a:t>:</a:t>
            </a:r>
            <a:r>
              <a:rPr lang="en-IE" sz="8000" dirty="0" smtClean="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true</a:t>
            </a:r>
          </a:p>
          <a:p>
            <a:pPr marL="0" indent="-152250">
              <a:lnSpc>
                <a:spcPct val="120000"/>
              </a:lnSpc>
              <a:spcBef>
                <a:spcPts val="100"/>
              </a:spcBef>
              <a:buNone/>
            </a:pPr>
            <a:r>
              <a:rPr lang="en-IE" sz="8000" i="1" dirty="0">
                <a:solidFill>
                  <a:srgbClr val="00B050"/>
                </a:solidFill>
                <a:latin typeface="Calibri Light" pitchFamily="34" charset="0"/>
                <a:ea typeface="Cambria Math" pitchFamily="18" charset="0"/>
                <a:cs typeface="Tahoma" pitchFamily="34" charset="0"/>
              </a:rPr>
              <a:t> </a:t>
            </a:r>
            <a:r>
              <a:rPr lang="en-IE" sz="8000" i="1" dirty="0" smtClean="0">
                <a:solidFill>
                  <a:srgbClr val="00B050"/>
                </a:solidFill>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for </a:t>
            </a:r>
            <a:r>
              <a:rPr lang="en-IE" sz="8000" b="1" dirty="0">
                <a:latin typeface="Calibri Light" pitchFamily="34" charset="0"/>
                <a:ea typeface="Cambria Math" pitchFamily="18" charset="0"/>
                <a:cs typeface="Tahoma" pitchFamily="34" charset="0"/>
              </a:rPr>
              <a:t>all</a:t>
            </a:r>
            <a:r>
              <a:rPr lang="en-IE" sz="8000" dirty="0">
                <a:latin typeface="Calibri Light" pitchFamily="34" charset="0"/>
                <a:ea typeface="Cambria Math" pitchFamily="18" charset="0"/>
                <a:cs typeface="Tahoma" pitchFamily="34" charset="0"/>
              </a:rPr>
              <a:t> </a:t>
            </a:r>
            <a:r>
              <a:rPr lang="en-IE" sz="8000" dirty="0" smtClean="0">
                <a:latin typeface="Calibri Light" pitchFamily="34" charset="0"/>
                <a:ea typeface="Cambria Math" pitchFamily="18" charset="0"/>
                <a:cs typeface="Tahoma" pitchFamily="34" charset="0"/>
              </a:rPr>
              <a:t> </a:t>
            </a:r>
            <a:r>
              <a:rPr lang="en-IE" sz="8000" i="1" dirty="0" smtClean="0">
                <a:solidFill>
                  <a:schemeClr val="accent6">
                    <a:lumMod val="75000"/>
                  </a:schemeClr>
                </a:solidFill>
                <a:latin typeface="Calibri Light" pitchFamily="34" charset="0"/>
                <a:ea typeface="Cambria Math" pitchFamily="18" charset="0"/>
                <a:cs typeface="Tahoma" pitchFamily="34" charset="0"/>
              </a:rPr>
              <a:t>ingredient</a:t>
            </a:r>
            <a:r>
              <a:rPr lang="en-IE" sz="8000" dirty="0" smtClean="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in</a:t>
            </a:r>
            <a:r>
              <a:rPr lang="en-IE" sz="8000" dirty="0" smtClean="0">
                <a:latin typeface="Calibri Light" pitchFamily="34" charset="0"/>
                <a:ea typeface="Cambria Math" pitchFamily="18" charset="0"/>
                <a:cs typeface="Tahoma" pitchFamily="34" charset="0"/>
              </a:rPr>
              <a:t>  </a:t>
            </a:r>
            <a:r>
              <a:rPr lang="en-IE" sz="8000" i="1" dirty="0" smtClean="0">
                <a:solidFill>
                  <a:srgbClr val="A00078"/>
                </a:solidFill>
                <a:latin typeface="Calibri Light" pitchFamily="34" charset="0"/>
                <a:ea typeface="Cambria Math" pitchFamily="18" charset="0"/>
                <a:cs typeface="Tahoma" pitchFamily="34" charset="0"/>
              </a:rPr>
              <a:t>dessert-recipe</a:t>
            </a:r>
          </a:p>
          <a:p>
            <a:pPr marL="0" indent="-152250">
              <a:lnSpc>
                <a:spcPct val="120000"/>
              </a:lnSpc>
              <a:spcBef>
                <a:spcPts val="100"/>
              </a:spcBef>
              <a:buNone/>
            </a:pPr>
            <a:r>
              <a:rPr lang="en-IE" sz="8000" i="1" dirty="0" smtClean="0">
                <a:solidFill>
                  <a:srgbClr val="A00078"/>
                </a:solidFill>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if</a:t>
            </a:r>
            <a:r>
              <a:rPr lang="en-IE" sz="8000" dirty="0" smtClean="0">
                <a:latin typeface="Calibri Light" pitchFamily="34" charset="0"/>
                <a:ea typeface="Cambria Math" pitchFamily="18" charset="0"/>
                <a:cs typeface="Tahoma" pitchFamily="34" charset="0"/>
              </a:rPr>
              <a:t>  </a:t>
            </a:r>
            <a:r>
              <a:rPr lang="en-IE" sz="8000" i="1" dirty="0" err="1" smtClean="0">
                <a:latin typeface="Calibri Light" pitchFamily="34" charset="0"/>
                <a:ea typeface="Cambria Math" pitchFamily="18" charset="0"/>
                <a:cs typeface="Tahoma" pitchFamily="34" charset="0"/>
              </a:rPr>
              <a:t>searchNutrition</a:t>
            </a:r>
            <a:r>
              <a:rPr lang="en-IE" sz="8000" dirty="0" smtClean="0">
                <a:latin typeface="Calibri Light" pitchFamily="34" charset="0"/>
                <a:ea typeface="Cambria Math" pitchFamily="18" charset="0"/>
                <a:cs typeface="Tahoma" pitchFamily="34" charset="0"/>
              </a:rPr>
              <a:t>(</a:t>
            </a:r>
            <a:r>
              <a:rPr lang="en-IE" sz="8000" i="1" dirty="0" smtClean="0">
                <a:solidFill>
                  <a:schemeClr val="accent6">
                    <a:lumMod val="75000"/>
                  </a:schemeClr>
                </a:solidFill>
                <a:latin typeface="Calibri Light" pitchFamily="34" charset="0"/>
                <a:ea typeface="Cambria Math" pitchFamily="18" charset="0"/>
                <a:cs typeface="Tahoma" pitchFamily="34" charset="0"/>
              </a:rPr>
              <a:t>ingredient</a:t>
            </a:r>
            <a:r>
              <a:rPr lang="en-IE" sz="8000" dirty="0" smtClean="0">
                <a:latin typeface="Calibri Light" pitchFamily="34" charset="0"/>
                <a:ea typeface="Cambria Math" pitchFamily="18" charset="0"/>
                <a:cs typeface="Tahoma" pitchFamily="34" charset="0"/>
              </a:rPr>
              <a:t>)</a:t>
            </a:r>
            <a:r>
              <a:rPr lang="en-IE" sz="8000" b="1" dirty="0" smtClean="0">
                <a:solidFill>
                  <a:schemeClr val="accent6">
                    <a:lumMod val="75000"/>
                  </a:schemeClr>
                </a:solidFill>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 type   </a:t>
            </a:r>
            <a:r>
              <a:rPr lang="en-IE" sz="8000" i="1" u="sng" dirty="0" smtClean="0">
                <a:solidFill>
                  <a:srgbClr val="FF0000"/>
                </a:solidFill>
                <a:latin typeface="Calibri Light" pitchFamily="34" charset="0"/>
                <a:ea typeface="Cambria Math" pitchFamily="18" charset="0"/>
                <a:cs typeface="Tahoma" pitchFamily="34" charset="0"/>
              </a:rPr>
              <a:t>lemon</a:t>
            </a:r>
            <a:r>
              <a:rPr lang="en-IE" sz="8000" b="1" dirty="0" smtClean="0">
                <a:latin typeface="Calibri Light" pitchFamily="34" charset="0"/>
                <a:ea typeface="Cambria Math" pitchFamily="18" charset="0"/>
                <a:cs typeface="Tahoma" pitchFamily="34" charset="0"/>
              </a:rPr>
              <a:t>  or  </a:t>
            </a:r>
            <a:r>
              <a:rPr lang="en-IE" sz="8000" i="1" u="sng" dirty="0" smtClean="0">
                <a:solidFill>
                  <a:srgbClr val="FF0000"/>
                </a:solidFill>
                <a:latin typeface="Calibri Light" pitchFamily="34" charset="0"/>
                <a:ea typeface="Cambria Math" pitchFamily="18" charset="0"/>
                <a:cs typeface="Tahoma" pitchFamily="34" charset="0"/>
              </a:rPr>
              <a:t>lime</a:t>
            </a:r>
            <a:r>
              <a:rPr lang="en-IE" sz="8000" b="1" dirty="0" smtClean="0">
                <a:latin typeface="Calibri Light" pitchFamily="34" charset="0"/>
                <a:ea typeface="Cambria Math" pitchFamily="18" charset="0"/>
                <a:cs typeface="Tahoma" pitchFamily="34" charset="0"/>
              </a:rPr>
              <a:t>  …</a:t>
            </a:r>
          </a:p>
          <a:p>
            <a:pPr marL="0" indent="-152250">
              <a:lnSpc>
                <a:spcPct val="120000"/>
              </a:lnSpc>
              <a:spcBef>
                <a:spcPts val="100"/>
              </a:spcBef>
              <a:buNone/>
            </a:pPr>
            <a:r>
              <a:rPr lang="en-IE" sz="8000" dirty="0" smtClean="0">
                <a:latin typeface="Calibri Light" pitchFamily="34" charset="0"/>
                <a:ea typeface="Cambria Math" pitchFamily="18" charset="0"/>
                <a:cs typeface="Tahoma" pitchFamily="34" charset="0"/>
              </a:rPr>
              <a:t>                         suitable </a:t>
            </a:r>
            <a:r>
              <a:rPr lang="en-IE" sz="8000" dirty="0">
                <a:latin typeface="Calibri Light" pitchFamily="34" charset="0"/>
                <a:ea typeface="Cambria Math" pitchFamily="18" charset="0"/>
                <a:cs typeface="Tahoma" pitchFamily="34" charset="0"/>
              </a:rPr>
              <a:t>:</a:t>
            </a:r>
            <a:r>
              <a:rPr lang="en-IE" sz="8000" dirty="0" smtClean="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false</a:t>
            </a:r>
          </a:p>
          <a:p>
            <a:pPr marL="0" indent="-152250">
              <a:lnSpc>
                <a:spcPct val="120000"/>
              </a:lnSpc>
              <a:spcBef>
                <a:spcPts val="100"/>
              </a:spcBef>
              <a:buNone/>
            </a:pPr>
            <a:r>
              <a:rPr lang="en-IE" sz="8000" dirty="0">
                <a:latin typeface="Calibri Light" pitchFamily="34" charset="0"/>
                <a:ea typeface="Cambria Math" pitchFamily="18" charset="0"/>
                <a:cs typeface="Tahoma" pitchFamily="34" charset="0"/>
              </a:rPr>
              <a:t> </a:t>
            </a:r>
            <a:r>
              <a:rPr lang="en-IE" sz="8000" dirty="0" smtClean="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else if  </a:t>
            </a:r>
            <a:r>
              <a:rPr lang="en-IE" sz="8000" i="1" dirty="0" err="1" smtClean="0">
                <a:latin typeface="Calibri Light" pitchFamily="34" charset="0"/>
                <a:ea typeface="Cambria Math" pitchFamily="18" charset="0"/>
                <a:cs typeface="Tahoma" pitchFamily="34" charset="0"/>
              </a:rPr>
              <a:t>searchShops</a:t>
            </a:r>
            <a:r>
              <a:rPr lang="en-IE" sz="8000" dirty="0" smtClean="0">
                <a:latin typeface="Calibri Light" pitchFamily="34" charset="0"/>
                <a:ea typeface="Cambria Math" pitchFamily="18" charset="0"/>
                <a:cs typeface="Tahoma" pitchFamily="34" charset="0"/>
              </a:rPr>
              <a:t>(</a:t>
            </a:r>
            <a:r>
              <a:rPr lang="en-IE" sz="8000" i="1" dirty="0" smtClean="0">
                <a:solidFill>
                  <a:schemeClr val="accent6">
                    <a:lumMod val="75000"/>
                  </a:schemeClr>
                </a:solidFill>
                <a:latin typeface="Calibri Light" pitchFamily="34" charset="0"/>
                <a:ea typeface="Cambria Math" pitchFamily="18" charset="0"/>
                <a:cs typeface="Tahoma" pitchFamily="34" charset="0"/>
              </a:rPr>
              <a:t>ingredient</a:t>
            </a:r>
            <a:r>
              <a:rPr lang="en-IE" sz="8000" dirty="0" smtClean="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type  </a:t>
            </a:r>
            <a:r>
              <a:rPr lang="en-IE" sz="8000" b="1" i="1" u="sng" dirty="0" smtClean="0">
                <a:solidFill>
                  <a:srgbClr val="FF0000"/>
                </a:solidFill>
                <a:latin typeface="Calibri Light" pitchFamily="34" charset="0"/>
                <a:ea typeface="Cambria Math" pitchFamily="18" charset="0"/>
                <a:cs typeface="Tahoma" pitchFamily="34" charset="0"/>
              </a:rPr>
              <a:t>null</a:t>
            </a:r>
            <a:r>
              <a:rPr lang="en-IE" sz="8000" b="1" dirty="0" smtClean="0">
                <a:latin typeface="Calibri Light" pitchFamily="34" charset="0"/>
                <a:ea typeface="Cambria Math" pitchFamily="18" charset="0"/>
                <a:cs typeface="Tahoma" pitchFamily="34" charset="0"/>
              </a:rPr>
              <a:t>  or  </a:t>
            </a:r>
            <a:r>
              <a:rPr lang="en-IE" sz="8000" i="1" u="sng" dirty="0" smtClean="0">
                <a:solidFill>
                  <a:srgbClr val="FF0000"/>
                </a:solidFill>
                <a:latin typeface="Calibri Light" pitchFamily="34" charset="0"/>
                <a:ea typeface="Cambria Math" pitchFamily="18" charset="0"/>
                <a:cs typeface="Tahoma" pitchFamily="34" charset="0"/>
              </a:rPr>
              <a:t>expensive</a:t>
            </a:r>
          </a:p>
          <a:p>
            <a:pPr marL="0" indent="-152250">
              <a:lnSpc>
                <a:spcPct val="120000"/>
              </a:lnSpc>
              <a:spcBef>
                <a:spcPts val="100"/>
              </a:spcBef>
              <a:buNone/>
            </a:pPr>
            <a:r>
              <a:rPr lang="en-IE" sz="8000" b="1" dirty="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                        </a:t>
            </a:r>
            <a:r>
              <a:rPr lang="en-IE" sz="8000" dirty="0" smtClean="0">
                <a:latin typeface="Calibri Light" pitchFamily="34" charset="0"/>
                <a:ea typeface="Cambria Math" pitchFamily="18" charset="0"/>
                <a:cs typeface="Tahoma" pitchFamily="34" charset="0"/>
              </a:rPr>
              <a:t>suitable </a:t>
            </a:r>
            <a:r>
              <a:rPr lang="en-IE" sz="8000" dirty="0">
                <a:latin typeface="Calibri Light" pitchFamily="34" charset="0"/>
                <a:ea typeface="Cambria Math" pitchFamily="18" charset="0"/>
                <a:cs typeface="Tahoma" pitchFamily="34" charset="0"/>
              </a:rPr>
              <a:t>:</a:t>
            </a:r>
            <a:r>
              <a:rPr lang="en-IE" sz="8000" dirty="0" smtClean="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false</a:t>
            </a:r>
            <a:endParaRPr lang="en-IE" sz="8000" b="1" dirty="0">
              <a:latin typeface="Calibri Light" pitchFamily="34" charset="0"/>
              <a:ea typeface="Cambria Math" pitchFamily="18" charset="0"/>
              <a:cs typeface="Tahoma" pitchFamily="34" charset="0"/>
            </a:endParaRPr>
          </a:p>
          <a:p>
            <a:pPr marL="0" indent="-152250">
              <a:lnSpc>
                <a:spcPct val="120000"/>
              </a:lnSpc>
              <a:spcBef>
                <a:spcPts val="100"/>
              </a:spcBef>
              <a:buNone/>
            </a:pPr>
            <a:r>
              <a:rPr lang="en-IE" sz="8000" b="1" dirty="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                   end</a:t>
            </a:r>
          </a:p>
          <a:p>
            <a:pPr marL="0" indent="-152250">
              <a:lnSpc>
                <a:spcPct val="120000"/>
              </a:lnSpc>
              <a:spcBef>
                <a:spcPts val="100"/>
              </a:spcBef>
              <a:buNone/>
            </a:pPr>
            <a:r>
              <a:rPr lang="en-IE" sz="8000" b="1" dirty="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              end</a:t>
            </a:r>
          </a:p>
          <a:p>
            <a:pPr marL="0" indent="-152250">
              <a:lnSpc>
                <a:spcPct val="120000"/>
              </a:lnSpc>
              <a:spcBef>
                <a:spcPts val="100"/>
              </a:spcBef>
              <a:buNone/>
            </a:pPr>
            <a:r>
              <a:rPr lang="en-IE" sz="8000" b="1" dirty="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              if  </a:t>
            </a:r>
            <a:r>
              <a:rPr lang="en-IE" sz="8000" dirty="0" smtClean="0">
                <a:latin typeface="Calibri Light" pitchFamily="34" charset="0"/>
                <a:ea typeface="Cambria Math" pitchFamily="18" charset="0"/>
                <a:cs typeface="Tahoma" pitchFamily="34" charset="0"/>
              </a:rPr>
              <a:t>suitable  </a:t>
            </a:r>
            <a:r>
              <a:rPr lang="en-IE" sz="8000" b="1" dirty="0" smtClean="0">
                <a:latin typeface="Calibri Light" pitchFamily="34" charset="0"/>
                <a:ea typeface="Cambria Math" pitchFamily="18" charset="0"/>
                <a:cs typeface="Tahoma" pitchFamily="34" charset="0"/>
              </a:rPr>
              <a:t>add  </a:t>
            </a:r>
            <a:r>
              <a:rPr lang="en-IE" sz="8000" i="1" dirty="0" smtClean="0">
                <a:solidFill>
                  <a:srgbClr val="A00078"/>
                </a:solidFill>
                <a:latin typeface="Calibri Light" pitchFamily="34" charset="0"/>
                <a:ea typeface="Cambria Math" pitchFamily="18" charset="0"/>
                <a:cs typeface="Tahoma" pitchFamily="34" charset="0"/>
              </a:rPr>
              <a:t>dessert-recipe</a:t>
            </a:r>
            <a:r>
              <a:rPr lang="en-IE" sz="8000" b="1" dirty="0" smtClean="0">
                <a:latin typeface="Calibri Light" pitchFamily="34" charset="0"/>
                <a:ea typeface="Cambria Math" pitchFamily="18" charset="0"/>
                <a:cs typeface="Tahoma" pitchFamily="34" charset="0"/>
              </a:rPr>
              <a:t>  to  </a:t>
            </a:r>
            <a:r>
              <a:rPr lang="en-IE" sz="8000" i="1" dirty="0" smtClean="0">
                <a:latin typeface="Calibri Light" pitchFamily="34" charset="0"/>
                <a:ea typeface="Cambria Math" pitchFamily="18" charset="0"/>
                <a:cs typeface="Tahoma" pitchFamily="34" charset="0"/>
              </a:rPr>
              <a:t>candidates</a:t>
            </a:r>
            <a:r>
              <a:rPr lang="en-IE" sz="8000" b="1" dirty="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end</a:t>
            </a:r>
          </a:p>
          <a:p>
            <a:pPr marL="0" indent="-152250">
              <a:lnSpc>
                <a:spcPct val="120000"/>
              </a:lnSpc>
              <a:spcBef>
                <a:spcPts val="100"/>
              </a:spcBef>
              <a:buNone/>
            </a:pPr>
            <a:r>
              <a:rPr lang="en-IE" sz="8000" b="1" dirty="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         end</a:t>
            </a:r>
          </a:p>
          <a:p>
            <a:pPr marL="0" indent="-152250">
              <a:lnSpc>
                <a:spcPct val="120000"/>
              </a:lnSpc>
              <a:spcBef>
                <a:spcPts val="100"/>
              </a:spcBef>
              <a:buNone/>
            </a:pPr>
            <a:r>
              <a:rPr lang="en-IE" sz="8000" b="1" dirty="0">
                <a:latin typeface="Calibri Light" pitchFamily="34" charset="0"/>
                <a:ea typeface="Cambria Math" pitchFamily="18" charset="0"/>
                <a:cs typeface="Tahoma" pitchFamily="34" charset="0"/>
              </a:rPr>
              <a:t> </a:t>
            </a:r>
            <a:r>
              <a:rPr lang="en-IE" sz="8000" b="1" dirty="0" smtClean="0">
                <a:latin typeface="Calibri Light" pitchFamily="34" charset="0"/>
                <a:ea typeface="Cambria Math" pitchFamily="18" charset="0"/>
                <a:cs typeface="Tahoma" pitchFamily="34" charset="0"/>
              </a:rPr>
              <a:t>    end</a:t>
            </a:r>
          </a:p>
          <a:p>
            <a:pPr marL="0" indent="-152250">
              <a:lnSpc>
                <a:spcPct val="120000"/>
              </a:lnSpc>
              <a:spcBef>
                <a:spcPts val="100"/>
              </a:spcBef>
              <a:buNone/>
            </a:pPr>
            <a:r>
              <a:rPr lang="en-IE" sz="8000" b="1" dirty="0">
                <a:latin typeface="Calibri Light" pitchFamily="34" charset="0"/>
                <a:ea typeface="Cambria Math" pitchFamily="18" charset="0"/>
                <a:cs typeface="Tahoma" pitchFamily="34" charset="0"/>
              </a:rPr>
              <a:t>e</a:t>
            </a:r>
            <a:r>
              <a:rPr lang="en-IE" sz="8000" b="1" dirty="0" smtClean="0">
                <a:latin typeface="Calibri Light" pitchFamily="34" charset="0"/>
                <a:ea typeface="Cambria Math" pitchFamily="18" charset="0"/>
                <a:cs typeface="Tahoma" pitchFamily="34" charset="0"/>
              </a:rPr>
              <a:t>nd</a:t>
            </a:r>
          </a:p>
          <a:p>
            <a:pPr marL="0" indent="-152250">
              <a:lnSpc>
                <a:spcPct val="120000"/>
              </a:lnSpc>
              <a:spcBef>
                <a:spcPts val="100"/>
              </a:spcBef>
              <a:buNone/>
            </a:pPr>
            <a:r>
              <a:rPr lang="en-IE" sz="8000" b="1" dirty="0" smtClean="0">
                <a:latin typeface="Calibri Light" pitchFamily="34" charset="0"/>
                <a:ea typeface="Cambria Math" pitchFamily="18" charset="0"/>
                <a:cs typeface="Tahoma" pitchFamily="34" charset="0"/>
              </a:rPr>
              <a:t>return  </a:t>
            </a:r>
            <a:r>
              <a:rPr lang="en-IE" sz="8000" i="1" dirty="0" smtClean="0">
                <a:latin typeface="Calibri Light" pitchFamily="34" charset="0"/>
                <a:ea typeface="Cambria Math" pitchFamily="18" charset="0"/>
                <a:cs typeface="Tahoma" pitchFamily="34" charset="0"/>
              </a:rPr>
              <a:t>candidates</a:t>
            </a:r>
            <a:endParaRPr lang="en-IE" sz="8000" b="1" dirty="0" smtClean="0">
              <a:latin typeface="Calibri Light" pitchFamily="34" charset="0"/>
              <a:ea typeface="Cambria Math" pitchFamily="18" charset="0"/>
              <a:cs typeface="Tahoma" pitchFamily="34" charset="0"/>
            </a:endParaRPr>
          </a:p>
          <a:p>
            <a:pPr marL="0" indent="-152250">
              <a:spcBef>
                <a:spcPts val="100"/>
              </a:spcBef>
              <a:buNone/>
            </a:pPr>
            <a:endParaRPr lang="en-IE" b="1" dirty="0" smtClean="0">
              <a:latin typeface="Calibri Light" pitchFamily="34" charset="0"/>
              <a:ea typeface="Cambria Math" pitchFamily="18" charset="0"/>
              <a:cs typeface="Tahoma" pitchFamily="34" charset="0"/>
            </a:endParaRPr>
          </a:p>
          <a:p>
            <a:pPr marL="0" indent="-152250">
              <a:spcBef>
                <a:spcPts val="100"/>
              </a:spcBef>
              <a:buNone/>
            </a:pPr>
            <a:r>
              <a:rPr lang="en-IE" i="1" dirty="0" smtClean="0">
                <a:solidFill>
                  <a:srgbClr val="A00078"/>
                </a:solidFill>
                <a:latin typeface="Calibri Light" pitchFamily="34" charset="0"/>
                <a:ea typeface="Cambria Math" pitchFamily="18" charset="0"/>
                <a:cs typeface="Tahoma" pitchFamily="34" charset="0"/>
              </a:rPr>
              <a:t>         </a:t>
            </a:r>
          </a:p>
          <a:p>
            <a:pPr marL="0" indent="-404250">
              <a:spcBef>
                <a:spcPts val="100"/>
              </a:spcBef>
              <a:buNone/>
            </a:pPr>
            <a:r>
              <a:rPr lang="en-IE" i="1" dirty="0">
                <a:solidFill>
                  <a:srgbClr val="A00078"/>
                </a:solidFill>
                <a:latin typeface="Calibri Light" pitchFamily="34" charset="0"/>
                <a:ea typeface="Cambria Math" pitchFamily="18" charset="0"/>
                <a:cs typeface="Tahoma" pitchFamily="34" charset="0"/>
              </a:rPr>
              <a:t> </a:t>
            </a:r>
            <a:r>
              <a:rPr lang="en-IE" i="1" dirty="0" smtClean="0">
                <a:solidFill>
                  <a:srgbClr val="A00078"/>
                </a:solidFill>
                <a:latin typeface="Calibri Light" pitchFamily="34" charset="0"/>
                <a:ea typeface="Cambria Math" pitchFamily="18" charset="0"/>
                <a:cs typeface="Tahoma" pitchFamily="34" charset="0"/>
              </a:rPr>
              <a:t> </a:t>
            </a:r>
            <a:endParaRPr lang="en-IE" i="1" dirty="0">
              <a:latin typeface="Calibri Light" pitchFamily="34" charset="0"/>
              <a:ea typeface="Cambria Math" pitchFamily="18" charset="0"/>
              <a:cs typeface="Tahoma" pitchFamily="34" charset="0"/>
            </a:endParaRPr>
          </a:p>
          <a:p>
            <a:pPr marL="0" indent="-466575">
              <a:spcBef>
                <a:spcPts val="100"/>
              </a:spcBef>
            </a:pPr>
            <a:endParaRPr lang="en-IE" dirty="0">
              <a:latin typeface="Calibri Light" pitchFamily="34" charset="0"/>
              <a:ea typeface="Cambria Math" pitchFamily="18" charset="0"/>
              <a:cs typeface="Tahoma" pitchFamily="34" charset="0"/>
            </a:endParaRPr>
          </a:p>
        </p:txBody>
      </p:sp>
      <p:cxnSp>
        <p:nvCxnSpPr>
          <p:cNvPr id="8" name="Straight Connector 7"/>
          <p:cNvCxnSpPr/>
          <p:nvPr/>
        </p:nvCxnSpPr>
        <p:spPr>
          <a:xfrm>
            <a:off x="611560" y="1807191"/>
            <a:ext cx="0" cy="4235057"/>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99592" y="2145432"/>
            <a:ext cx="0" cy="3608784"/>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187624" y="2441848"/>
            <a:ext cx="0" cy="2960712"/>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475656" y="3089920"/>
            <a:ext cx="0" cy="1656184"/>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1763688" y="3449960"/>
            <a:ext cx="0" cy="36004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763688" y="4026024"/>
            <a:ext cx="0" cy="432048"/>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990600" y="2133600"/>
            <a:ext cx="4032448" cy="314862"/>
          </a:xfrm>
          <a:prstGeom prst="rect">
            <a:avLst/>
          </a:prstGeom>
          <a:solidFill>
            <a:schemeClr val="accent1">
              <a:alpha val="9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baseline="-25000" dirty="0"/>
          </a:p>
        </p:txBody>
      </p:sp>
      <p:pic>
        <p:nvPicPr>
          <p:cNvPr id="79874" name="Picture 2" descr="http://pascal.heintz.free.fr/Polynesie/Tikehau/Travaux_Anim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948264" y="4577298"/>
            <a:ext cx="1738114" cy="159564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3"/>
          <a:stretch>
            <a:fillRect/>
          </a:stretch>
        </p:blipFill>
        <p:spPr>
          <a:xfrm>
            <a:off x="7535658" y="216693"/>
            <a:ext cx="1450504" cy="1204255"/>
          </a:xfrm>
          <a:prstGeom prst="rect">
            <a:avLst/>
          </a:prstGeom>
        </p:spPr>
      </p:pic>
    </p:spTree>
    <p:extLst>
      <p:ext uri="{BB962C8B-B14F-4D97-AF65-F5344CB8AC3E}">
        <p14:creationId xmlns:p14="http://schemas.microsoft.com/office/powerpoint/2010/main" val="3266450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xEl>
                                              <p:pRg st="15" end="1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xEl>
                                              <p:pRg st="14" end="1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xEl>
                                              <p:pRg st="13" end="1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2">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2">
                                            <p:txEl>
                                              <p:pRg st="6" end="6"/>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2">
                                            <p:txEl>
                                              <p:pRg st="7" end="7"/>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2">
                                            <p:txEl>
                                              <p:pRg st="8" end="8"/>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2">
                                            <p:txEl>
                                              <p:pRg st="9" end="9"/>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2">
                                            <p:txEl>
                                              <p:pRg st="10" end="10"/>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2">
                                            <p:txEl>
                                              <p:pRg st="12" end="12"/>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2">
                                            <p:txEl>
                                              <p:pRg st="16" end="16"/>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7987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 name="Content Placeholder 2"/>
          <p:cNvSpPr>
            <a:spLocks noGrp="1"/>
          </p:cNvSpPr>
          <p:nvPr>
            <p:ph idx="1"/>
          </p:nvPr>
        </p:nvSpPr>
        <p:spPr>
          <a:xfrm>
            <a:off x="540248" y="1593032"/>
            <a:ext cx="8208216" cy="5112568"/>
          </a:xfrm>
        </p:spPr>
        <p:txBody>
          <a:bodyPr>
            <a:normAutofit/>
          </a:bodyPr>
          <a:lstStyle/>
          <a:p>
            <a:pPr marL="0" indent="-152250">
              <a:spcBef>
                <a:spcPts val="100"/>
              </a:spcBef>
              <a:buNone/>
            </a:pPr>
            <a:r>
              <a:rPr lang="en-IE" sz="2000" i="1" dirty="0" smtClean="0">
                <a:latin typeface="Calibri Light" pitchFamily="34" charset="0"/>
                <a:ea typeface="Cambria Math" pitchFamily="18" charset="0"/>
                <a:cs typeface="Tahoma" pitchFamily="34" charset="0"/>
              </a:rPr>
              <a:t>candidates</a:t>
            </a:r>
            <a:r>
              <a:rPr lang="en-IE" sz="2000" b="1" dirty="0" smtClean="0">
                <a:latin typeface="Calibri Light" pitchFamily="34" charset="0"/>
                <a:ea typeface="Cambria Math" pitchFamily="18" charset="0"/>
                <a:cs typeface="Tahoma" pitchFamily="34" charset="0"/>
              </a:rPr>
              <a:t> </a:t>
            </a:r>
            <a:r>
              <a:rPr lang="en-IE" sz="2000" dirty="0" smtClean="0">
                <a:latin typeface="Calibri Light" pitchFamily="34" charset="0"/>
                <a:ea typeface="Cambria Math" pitchFamily="18" charset="0"/>
                <a:cs typeface="Tahoma" pitchFamily="34" charset="0"/>
              </a:rPr>
              <a:t>:</a:t>
            </a:r>
            <a:r>
              <a:rPr lang="en-IE" sz="2000" b="1" dirty="0" smtClean="0">
                <a:latin typeface="Calibri Light" pitchFamily="34" charset="0"/>
                <a:ea typeface="Cambria Math" pitchFamily="18" charset="0"/>
                <a:cs typeface="Tahoma" pitchFamily="34" charset="0"/>
              </a:rPr>
              <a:t>= </a:t>
            </a:r>
            <a:r>
              <a:rPr lang="en-IE" sz="2000" dirty="0" smtClean="0"/>
              <a:t>∅</a:t>
            </a:r>
            <a:endParaRPr lang="en-IE" sz="2000" b="1" dirty="0" smtClean="0">
              <a:latin typeface="Calibri Light" pitchFamily="34" charset="0"/>
              <a:ea typeface="Cambria Math" pitchFamily="18" charset="0"/>
              <a:cs typeface="Tahoma" pitchFamily="34" charset="0"/>
            </a:endParaRPr>
          </a:p>
          <a:p>
            <a:pPr marL="0" indent="-152250">
              <a:spcBef>
                <a:spcPts val="100"/>
              </a:spcBef>
              <a:buNone/>
            </a:pPr>
            <a:r>
              <a:rPr lang="en-IE" sz="2000" b="1" dirty="0" smtClean="0">
                <a:latin typeface="Calibri Light" pitchFamily="34" charset="0"/>
                <a:ea typeface="Cambria Math" pitchFamily="18" charset="0"/>
                <a:cs typeface="Tahoma" pitchFamily="34" charset="0"/>
              </a:rPr>
              <a:t>for all</a:t>
            </a:r>
            <a:r>
              <a:rPr lang="en-IE" sz="2000" dirty="0" smtClean="0">
                <a:latin typeface="Calibri Light" pitchFamily="34" charset="0"/>
                <a:ea typeface="Cambria Math" pitchFamily="18" charset="0"/>
                <a:cs typeface="Tahoma" pitchFamily="34" charset="0"/>
              </a:rPr>
              <a:t>  </a:t>
            </a:r>
            <a:r>
              <a:rPr lang="en-IE" sz="2000" i="1" dirty="0" smtClean="0">
                <a:solidFill>
                  <a:srgbClr val="A00078"/>
                </a:solidFill>
                <a:latin typeface="Calibri Light" pitchFamily="34" charset="0"/>
                <a:ea typeface="Cambria Math" pitchFamily="18" charset="0"/>
                <a:cs typeface="Tahoma" pitchFamily="34" charset="0"/>
              </a:rPr>
              <a:t>safe-cheap-local-dessert-recipe</a:t>
            </a:r>
            <a:r>
              <a:rPr lang="en-IE" sz="2000" dirty="0" smtClean="0">
                <a:latin typeface="Calibri Light" pitchFamily="34" charset="0"/>
                <a:ea typeface="Cambria Math" pitchFamily="18" charset="0"/>
                <a:cs typeface="Tahoma" pitchFamily="34" charset="0"/>
              </a:rPr>
              <a:t>  </a:t>
            </a:r>
            <a:r>
              <a:rPr lang="en-IE" sz="2000" b="1" dirty="0" smtClean="0">
                <a:latin typeface="Calibri Light" pitchFamily="34" charset="0"/>
                <a:ea typeface="Cambria Math" pitchFamily="18" charset="0"/>
                <a:cs typeface="Tahoma" pitchFamily="34" charset="0"/>
              </a:rPr>
              <a:t>in</a:t>
            </a:r>
            <a:r>
              <a:rPr lang="en-IE" sz="2000" dirty="0" smtClean="0">
                <a:latin typeface="Calibri Light" pitchFamily="34" charset="0"/>
                <a:ea typeface="Cambria Math" pitchFamily="18" charset="0"/>
                <a:cs typeface="Tahoma" pitchFamily="34" charset="0"/>
              </a:rPr>
              <a:t>  </a:t>
            </a:r>
            <a:r>
              <a:rPr lang="en-IE" sz="2000" i="1" u="sng" dirty="0" smtClean="0">
                <a:solidFill>
                  <a:srgbClr val="0070C0"/>
                </a:solidFill>
                <a:latin typeface="Calibri Light" pitchFamily="34" charset="0"/>
                <a:ea typeface="Cambria Math" pitchFamily="18" charset="0"/>
                <a:cs typeface="Tahoma" pitchFamily="34" charset="0"/>
              </a:rPr>
              <a:t>magical-</a:t>
            </a:r>
            <a:r>
              <a:rPr lang="en-IE" sz="2000" i="1" u="sng" dirty="0" err="1" smtClean="0">
                <a:solidFill>
                  <a:srgbClr val="0070C0"/>
                </a:solidFill>
                <a:latin typeface="Calibri Light" pitchFamily="34" charset="0"/>
                <a:ea typeface="Cambria Math" pitchFamily="18" charset="0"/>
                <a:cs typeface="Tahoma" pitchFamily="34" charset="0"/>
              </a:rPr>
              <a:t>sem</a:t>
            </a:r>
            <a:r>
              <a:rPr lang="en-IE" sz="2000" i="1" u="sng" dirty="0" smtClean="0">
                <a:solidFill>
                  <a:srgbClr val="0070C0"/>
                </a:solidFill>
                <a:latin typeface="Calibri Light" pitchFamily="34" charset="0"/>
                <a:ea typeface="Cambria Math" pitchFamily="18" charset="0"/>
                <a:cs typeface="Tahoma" pitchFamily="34" charset="0"/>
              </a:rPr>
              <a:t>-web-results()</a:t>
            </a:r>
          </a:p>
          <a:p>
            <a:pPr marL="0" indent="-152250">
              <a:spcBef>
                <a:spcPts val="100"/>
              </a:spcBef>
              <a:buNone/>
            </a:pPr>
            <a:r>
              <a:rPr lang="en-IE" sz="2000" dirty="0" smtClean="0">
                <a:solidFill>
                  <a:srgbClr val="00B050"/>
                </a:solidFill>
                <a:latin typeface="Calibri Light" pitchFamily="34" charset="0"/>
                <a:ea typeface="Cambria Math" pitchFamily="18" charset="0"/>
                <a:cs typeface="Tahoma" pitchFamily="34" charset="0"/>
              </a:rPr>
              <a:t>     </a:t>
            </a:r>
            <a:r>
              <a:rPr lang="en-IE" sz="2000" b="1" dirty="0">
                <a:latin typeface="Calibri Light" pitchFamily="34" charset="0"/>
                <a:ea typeface="Cambria Math" pitchFamily="18" charset="0"/>
                <a:cs typeface="Tahoma" pitchFamily="34" charset="0"/>
              </a:rPr>
              <a:t>if</a:t>
            </a:r>
            <a:r>
              <a:rPr lang="en-IE" sz="2000" dirty="0">
                <a:latin typeface="Calibri Light" pitchFamily="34" charset="0"/>
                <a:ea typeface="Cambria Math" pitchFamily="18" charset="0"/>
                <a:cs typeface="Tahoma" pitchFamily="34" charset="0"/>
              </a:rPr>
              <a:t> </a:t>
            </a:r>
            <a:r>
              <a:rPr lang="en-IE" sz="2000" dirty="0" smtClean="0">
                <a:latin typeface="Calibri Light" pitchFamily="34" charset="0"/>
                <a:ea typeface="Cambria Math" pitchFamily="18" charset="0"/>
                <a:cs typeface="Tahoma" pitchFamily="34" charset="0"/>
              </a:rPr>
              <a:t> </a:t>
            </a:r>
            <a:r>
              <a:rPr lang="en-IE" sz="2000" i="1" dirty="0" smtClean="0">
                <a:solidFill>
                  <a:srgbClr val="A00078"/>
                </a:solidFill>
                <a:latin typeface="Calibri Light" pitchFamily="34" charset="0"/>
                <a:ea typeface="Cambria Math" pitchFamily="18" charset="0"/>
                <a:cs typeface="Tahoma" pitchFamily="34" charset="0"/>
              </a:rPr>
              <a:t>safe-cheap-local-dessert-recipe  </a:t>
            </a:r>
            <a:r>
              <a:rPr lang="en-IE" sz="2000" b="1" dirty="0" smtClean="0">
                <a:latin typeface="Calibri Light" pitchFamily="34" charset="0"/>
                <a:ea typeface="Cambria Math" pitchFamily="18" charset="0"/>
                <a:cs typeface="Tahoma" pitchFamily="34" charset="0"/>
              </a:rPr>
              <a:t>type  </a:t>
            </a:r>
            <a:r>
              <a:rPr lang="en-IE" sz="2000" i="1" dirty="0">
                <a:solidFill>
                  <a:srgbClr val="00CC00"/>
                </a:solidFill>
                <a:latin typeface="Calibri Light" pitchFamily="34" charset="0"/>
                <a:ea typeface="Cambria Math" pitchFamily="18" charset="0"/>
                <a:cs typeface="Tahoma" pitchFamily="34" charset="0"/>
              </a:rPr>
              <a:t>looks-delicious</a:t>
            </a:r>
            <a:endParaRPr lang="en-IE" sz="2000" b="1" dirty="0">
              <a:solidFill>
                <a:srgbClr val="00CC00"/>
              </a:solidFill>
              <a:latin typeface="Calibri Light" pitchFamily="34" charset="0"/>
              <a:ea typeface="Cambria Math" pitchFamily="18" charset="0"/>
              <a:cs typeface="Tahoma" pitchFamily="34" charset="0"/>
            </a:endParaRPr>
          </a:p>
          <a:p>
            <a:pPr marL="0" indent="-152250">
              <a:spcBef>
                <a:spcPts val="100"/>
              </a:spcBef>
              <a:buNone/>
            </a:pPr>
            <a:r>
              <a:rPr lang="en-IE" sz="2000" i="1" dirty="0" smtClean="0">
                <a:solidFill>
                  <a:schemeClr val="accent3">
                    <a:lumMod val="75000"/>
                  </a:schemeClr>
                </a:solidFill>
                <a:latin typeface="Calibri Light" pitchFamily="34" charset="0"/>
                <a:ea typeface="Cambria Math" pitchFamily="18" charset="0"/>
                <a:cs typeface="Tahoma" pitchFamily="34" charset="0"/>
              </a:rPr>
              <a:t>          </a:t>
            </a:r>
            <a:r>
              <a:rPr lang="en-IE" sz="2000" b="1" dirty="0" smtClean="0">
                <a:latin typeface="Calibri Light" pitchFamily="34" charset="0"/>
                <a:ea typeface="Cambria Math" pitchFamily="18" charset="0"/>
                <a:cs typeface="Tahoma" pitchFamily="34" charset="0"/>
              </a:rPr>
              <a:t>add  </a:t>
            </a:r>
            <a:r>
              <a:rPr lang="en-IE" sz="2000" i="1" dirty="0" smtClean="0">
                <a:solidFill>
                  <a:srgbClr val="A00078"/>
                </a:solidFill>
                <a:latin typeface="Calibri Light" pitchFamily="34" charset="0"/>
                <a:ea typeface="Cambria Math" pitchFamily="18" charset="0"/>
                <a:cs typeface="Tahoma" pitchFamily="34" charset="0"/>
              </a:rPr>
              <a:t>safe-cheap-local-dessert-recipe</a:t>
            </a:r>
            <a:r>
              <a:rPr lang="en-IE" sz="2000" dirty="0" smtClean="0">
                <a:latin typeface="Calibri Light" pitchFamily="34" charset="0"/>
                <a:ea typeface="Cambria Math" pitchFamily="18" charset="0"/>
                <a:cs typeface="Tahoma" pitchFamily="34" charset="0"/>
              </a:rPr>
              <a:t>  </a:t>
            </a:r>
            <a:r>
              <a:rPr lang="en-IE" sz="2000" b="1" dirty="0">
                <a:latin typeface="Calibri Light" pitchFamily="34" charset="0"/>
                <a:ea typeface="Cambria Math" pitchFamily="18" charset="0"/>
                <a:cs typeface="Tahoma" pitchFamily="34" charset="0"/>
              </a:rPr>
              <a:t>to</a:t>
            </a:r>
            <a:r>
              <a:rPr lang="en-IE" sz="2000" dirty="0">
                <a:latin typeface="Calibri Light" pitchFamily="34" charset="0"/>
                <a:ea typeface="Cambria Math" pitchFamily="18" charset="0"/>
                <a:cs typeface="Tahoma" pitchFamily="34" charset="0"/>
              </a:rPr>
              <a:t>  </a:t>
            </a:r>
            <a:r>
              <a:rPr lang="en-IE" sz="2000" i="1" dirty="0" smtClean="0">
                <a:latin typeface="Calibri Light" pitchFamily="34" charset="0"/>
                <a:ea typeface="Cambria Math" pitchFamily="18" charset="0"/>
                <a:cs typeface="Tahoma" pitchFamily="34" charset="0"/>
              </a:rPr>
              <a:t>candidates </a:t>
            </a:r>
            <a:r>
              <a:rPr lang="en-IE" sz="2000" b="1" dirty="0" smtClean="0">
                <a:latin typeface="Calibri Light" pitchFamily="34" charset="0"/>
                <a:ea typeface="Cambria Math" pitchFamily="18" charset="0"/>
                <a:cs typeface="Tahoma" pitchFamily="34" charset="0"/>
              </a:rPr>
              <a:t> </a:t>
            </a:r>
            <a:r>
              <a:rPr lang="en-IE" sz="2000" b="1" dirty="0">
                <a:latin typeface="Calibri Light" pitchFamily="34" charset="0"/>
                <a:ea typeface="Cambria Math" pitchFamily="18" charset="0"/>
                <a:cs typeface="Tahoma" pitchFamily="34" charset="0"/>
              </a:rPr>
              <a:t>end</a:t>
            </a:r>
          </a:p>
          <a:p>
            <a:pPr marL="0" indent="-152250">
              <a:spcBef>
                <a:spcPts val="100"/>
              </a:spcBef>
              <a:buNone/>
            </a:pPr>
            <a:r>
              <a:rPr lang="en-IE" sz="2000" b="1" dirty="0" smtClean="0">
                <a:latin typeface="Calibri Light" pitchFamily="34" charset="0"/>
                <a:ea typeface="Cambria Math" pitchFamily="18" charset="0"/>
                <a:cs typeface="Tahoma" pitchFamily="34" charset="0"/>
              </a:rPr>
              <a:t>    end</a:t>
            </a:r>
          </a:p>
          <a:p>
            <a:pPr marL="0" indent="-152250">
              <a:spcBef>
                <a:spcPts val="100"/>
              </a:spcBef>
              <a:buNone/>
            </a:pPr>
            <a:r>
              <a:rPr lang="en-IE" sz="2000" b="1" dirty="0" smtClean="0">
                <a:latin typeface="Calibri Light" pitchFamily="34" charset="0"/>
                <a:ea typeface="Cambria Math" pitchFamily="18" charset="0"/>
                <a:cs typeface="Tahoma" pitchFamily="34" charset="0"/>
              </a:rPr>
              <a:t>end</a:t>
            </a:r>
          </a:p>
          <a:p>
            <a:pPr marL="0" indent="-152250">
              <a:spcBef>
                <a:spcPts val="100"/>
              </a:spcBef>
              <a:buNone/>
            </a:pPr>
            <a:r>
              <a:rPr lang="en-IE" sz="2000" b="1" dirty="0">
                <a:latin typeface="Calibri Light" pitchFamily="34" charset="0"/>
                <a:ea typeface="Cambria Math" pitchFamily="18" charset="0"/>
                <a:cs typeface="Tahoma" pitchFamily="34" charset="0"/>
              </a:rPr>
              <a:t>return  </a:t>
            </a:r>
            <a:r>
              <a:rPr lang="en-IE" sz="2000" i="1" dirty="0">
                <a:latin typeface="Calibri Light" pitchFamily="34" charset="0"/>
                <a:ea typeface="Cambria Math" pitchFamily="18" charset="0"/>
                <a:cs typeface="Tahoma" pitchFamily="34" charset="0"/>
              </a:rPr>
              <a:t>candidates</a:t>
            </a:r>
            <a:endParaRPr lang="en-IE" sz="2000" b="1" dirty="0">
              <a:latin typeface="Calibri Light" pitchFamily="34" charset="0"/>
              <a:ea typeface="Cambria Math" pitchFamily="18" charset="0"/>
              <a:cs typeface="Tahoma" pitchFamily="34" charset="0"/>
            </a:endParaRPr>
          </a:p>
          <a:p>
            <a:pPr marL="0" indent="-152250">
              <a:spcBef>
                <a:spcPts val="100"/>
              </a:spcBef>
              <a:buNone/>
            </a:pPr>
            <a:endParaRPr lang="en-IE" sz="2000" b="1" dirty="0" smtClean="0">
              <a:latin typeface="Calibri Light" pitchFamily="34" charset="0"/>
              <a:ea typeface="Cambria Math" pitchFamily="18" charset="0"/>
              <a:cs typeface="Tahoma" pitchFamily="34" charset="0"/>
            </a:endParaRPr>
          </a:p>
          <a:p>
            <a:pPr marL="0" indent="-152250">
              <a:spcBef>
                <a:spcPts val="100"/>
              </a:spcBef>
              <a:buNone/>
            </a:pPr>
            <a:endParaRPr lang="en-IE" sz="2000" b="1" dirty="0" smtClean="0">
              <a:latin typeface="Calibri Light" pitchFamily="34" charset="0"/>
              <a:ea typeface="Cambria Math" pitchFamily="18" charset="0"/>
              <a:cs typeface="Tahoma" pitchFamily="34" charset="0"/>
            </a:endParaRPr>
          </a:p>
          <a:p>
            <a:pPr marL="0" indent="-152250">
              <a:spcBef>
                <a:spcPts val="100"/>
              </a:spcBef>
              <a:buNone/>
            </a:pPr>
            <a:r>
              <a:rPr lang="en-IE" sz="2000" i="1" dirty="0" smtClean="0">
                <a:solidFill>
                  <a:srgbClr val="A00078"/>
                </a:solidFill>
                <a:latin typeface="Calibri Light" pitchFamily="34" charset="0"/>
                <a:ea typeface="Cambria Math" pitchFamily="18" charset="0"/>
                <a:cs typeface="Tahoma" pitchFamily="34" charset="0"/>
              </a:rPr>
              <a:t>         </a:t>
            </a:r>
          </a:p>
          <a:p>
            <a:pPr marL="0" indent="-404250">
              <a:spcBef>
                <a:spcPts val="100"/>
              </a:spcBef>
              <a:buNone/>
            </a:pPr>
            <a:r>
              <a:rPr lang="en-IE" sz="2000" i="1" dirty="0">
                <a:solidFill>
                  <a:srgbClr val="A00078"/>
                </a:solidFill>
                <a:latin typeface="Calibri Light" pitchFamily="34" charset="0"/>
                <a:ea typeface="Cambria Math" pitchFamily="18" charset="0"/>
                <a:cs typeface="Tahoma" pitchFamily="34" charset="0"/>
              </a:rPr>
              <a:t> </a:t>
            </a:r>
            <a:r>
              <a:rPr lang="en-IE" sz="2000" i="1" dirty="0" smtClean="0">
                <a:solidFill>
                  <a:srgbClr val="A00078"/>
                </a:solidFill>
                <a:latin typeface="Calibri Light" pitchFamily="34" charset="0"/>
                <a:ea typeface="Cambria Math" pitchFamily="18" charset="0"/>
                <a:cs typeface="Tahoma" pitchFamily="34" charset="0"/>
              </a:rPr>
              <a:t> </a:t>
            </a:r>
            <a:endParaRPr lang="en-IE" sz="2000" i="1" dirty="0">
              <a:latin typeface="Calibri Light" pitchFamily="34" charset="0"/>
              <a:ea typeface="Cambria Math" pitchFamily="18" charset="0"/>
              <a:cs typeface="Tahoma" pitchFamily="34" charset="0"/>
            </a:endParaRPr>
          </a:p>
          <a:p>
            <a:pPr marL="0" indent="0">
              <a:spcBef>
                <a:spcPts val="100"/>
              </a:spcBef>
              <a:buNone/>
            </a:pPr>
            <a:endParaRPr lang="en-IE" sz="2000" dirty="0">
              <a:latin typeface="Calibri Light" pitchFamily="34" charset="0"/>
              <a:ea typeface="Cambria Math" pitchFamily="18" charset="0"/>
              <a:cs typeface="Tahoma" pitchFamily="34" charset="0"/>
            </a:endParaRPr>
          </a:p>
        </p:txBody>
      </p:sp>
      <p:cxnSp>
        <p:nvCxnSpPr>
          <p:cNvPr id="8" name="Straight Connector 7"/>
          <p:cNvCxnSpPr/>
          <p:nvPr/>
        </p:nvCxnSpPr>
        <p:spPr>
          <a:xfrm>
            <a:off x="685800" y="2209895"/>
            <a:ext cx="0" cy="1066705"/>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973832" y="2548136"/>
            <a:ext cx="0" cy="440432"/>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838200" y="2275938"/>
            <a:ext cx="5688632" cy="314862"/>
          </a:xfrm>
          <a:prstGeom prst="rect">
            <a:avLst/>
          </a:prstGeom>
          <a:solidFill>
            <a:schemeClr val="accent1">
              <a:alpha val="9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7" name="Title 6"/>
          <p:cNvSpPr>
            <a:spLocks noGrp="1"/>
          </p:cNvSpPr>
          <p:nvPr>
            <p:ph type="title"/>
          </p:nvPr>
        </p:nvSpPr>
        <p:spPr/>
        <p:txBody>
          <a:bodyPr/>
          <a:lstStyle/>
          <a:p>
            <a:r>
              <a:rPr lang="en-IE" dirty="0" smtClean="0"/>
              <a:t>The Dessert Algorithm (60 years on?)</a:t>
            </a:r>
            <a:endParaRPr lang="en-IE" dirty="0"/>
          </a:p>
        </p:txBody>
      </p:sp>
      <p:sp>
        <p:nvSpPr>
          <p:cNvPr id="18" name="Rectangle 17"/>
          <p:cNvSpPr/>
          <p:nvPr/>
        </p:nvSpPr>
        <p:spPr>
          <a:xfrm>
            <a:off x="4800600" y="1971138"/>
            <a:ext cx="2814598" cy="314862"/>
          </a:xfrm>
          <a:prstGeom prst="rect">
            <a:avLst/>
          </a:prstGeom>
          <a:solidFill>
            <a:srgbClr val="92D050">
              <a:alpha val="9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78850" name="Picture 2" descr="http://www.netanimations.net/large%20gears.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406479" y="4343400"/>
            <a:ext cx="2346040" cy="23255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3"/>
          <a:stretch>
            <a:fillRect/>
          </a:stretch>
        </p:blipFill>
        <p:spPr>
          <a:xfrm>
            <a:off x="7535658" y="216693"/>
            <a:ext cx="1450504" cy="1204255"/>
          </a:xfrm>
          <a:prstGeom prst="rect">
            <a:avLst/>
          </a:prstGeom>
        </p:spPr>
      </p:pic>
    </p:spTree>
    <p:extLst>
      <p:ext uri="{BB962C8B-B14F-4D97-AF65-F5344CB8AC3E}">
        <p14:creationId xmlns:p14="http://schemas.microsoft.com/office/powerpoint/2010/main" val="356092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32">
                                            <p:txEl>
                                              <p:pRg st="2" end="2"/>
                                            </p:txEl>
                                          </p:spTgt>
                                        </p:tgtEl>
                                      </p:cBhvr>
                                    </p:animEffect>
                                    <p:set>
                                      <p:cBhvr>
                                        <p:cTn id="11" dur="1" fill="hold">
                                          <p:stCondLst>
                                            <p:cond delay="499"/>
                                          </p:stCondLst>
                                        </p:cTn>
                                        <p:tgtEl>
                                          <p:spTgt spid="32">
                                            <p:txEl>
                                              <p:pRg st="2" end="2"/>
                                            </p:txEl>
                                          </p:spTgt>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500"/>
                                        <p:tgtEl>
                                          <p:spTgt spid="32">
                                            <p:txEl>
                                              <p:pRg st="3" end="3"/>
                                            </p:txEl>
                                          </p:spTgt>
                                        </p:tgtEl>
                                      </p:cBhvr>
                                    </p:animEffect>
                                    <p:set>
                                      <p:cBhvr>
                                        <p:cTn id="14" dur="1" fill="hold">
                                          <p:stCondLst>
                                            <p:cond delay="499"/>
                                          </p:stCondLst>
                                        </p:cTn>
                                        <p:tgtEl>
                                          <p:spTgt spid="32">
                                            <p:txEl>
                                              <p:pRg st="3" end="3"/>
                                            </p:txEl>
                                          </p:spTgt>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32">
                                            <p:txEl>
                                              <p:pRg st="4" end="4"/>
                                            </p:txEl>
                                          </p:spTgt>
                                        </p:tgtEl>
                                      </p:cBhvr>
                                    </p:animEffect>
                                    <p:set>
                                      <p:cBhvr>
                                        <p:cTn id="17" dur="1" fill="hold">
                                          <p:stCondLst>
                                            <p:cond delay="499"/>
                                          </p:stCondLst>
                                        </p:cTn>
                                        <p:tgtEl>
                                          <p:spTgt spid="32">
                                            <p:txEl>
                                              <p:pRg st="4" end="4"/>
                                            </p:txEl>
                                          </p:spTgt>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32">
                                            <p:txEl>
                                              <p:pRg st="5" end="5"/>
                                            </p:txEl>
                                          </p:spTgt>
                                        </p:tgtEl>
                                      </p:cBhvr>
                                    </p:animEffect>
                                    <p:set>
                                      <p:cBhvr>
                                        <p:cTn id="20" dur="1" fill="hold">
                                          <p:stCondLst>
                                            <p:cond delay="499"/>
                                          </p:stCondLst>
                                        </p:cTn>
                                        <p:tgtEl>
                                          <p:spTgt spid="32">
                                            <p:txEl>
                                              <p:pRg st="5" end="5"/>
                                            </p:txEl>
                                          </p:spTgt>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32">
                                            <p:txEl>
                                              <p:pRg st="6" end="6"/>
                                            </p:txEl>
                                          </p:spTgt>
                                        </p:tgtEl>
                                      </p:cBhvr>
                                    </p:animEffect>
                                    <p:set>
                                      <p:cBhvr>
                                        <p:cTn id="23" dur="1" fill="hold">
                                          <p:stCondLst>
                                            <p:cond delay="499"/>
                                          </p:stCondLst>
                                        </p:cTn>
                                        <p:tgtEl>
                                          <p:spTgt spid="32">
                                            <p:txEl>
                                              <p:pRg st="6" end="6"/>
                                            </p:txEl>
                                          </p:spTgt>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55"/>
                                        </p:tgtEl>
                                      </p:cBhvr>
                                    </p:animEffect>
                                    <p:set>
                                      <p:cBhvr>
                                        <p:cTn id="26" dur="1" fill="hold">
                                          <p:stCondLst>
                                            <p:cond delay="499"/>
                                          </p:stCondLst>
                                        </p:cTn>
                                        <p:tgtEl>
                                          <p:spTgt spid="55"/>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32">
                                            <p:txEl>
                                              <p:pRg st="0" end="0"/>
                                            </p:txEl>
                                          </p:spTgt>
                                        </p:tgtEl>
                                      </p:cBhvr>
                                    </p:animEffect>
                                    <p:set>
                                      <p:cBhvr>
                                        <p:cTn id="29" dur="1" fill="hold">
                                          <p:stCondLst>
                                            <p:cond delay="499"/>
                                          </p:stCondLst>
                                        </p:cTn>
                                        <p:tgtEl>
                                          <p:spTgt spid="32">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 name="Content Placeholder 2"/>
          <p:cNvSpPr>
            <a:spLocks noGrp="1"/>
          </p:cNvSpPr>
          <p:nvPr>
            <p:ph idx="1"/>
          </p:nvPr>
        </p:nvSpPr>
        <p:spPr>
          <a:xfrm>
            <a:off x="540248" y="1593032"/>
            <a:ext cx="8208216" cy="5112568"/>
          </a:xfrm>
        </p:spPr>
        <p:txBody>
          <a:bodyPr>
            <a:normAutofit/>
          </a:bodyPr>
          <a:lstStyle/>
          <a:p>
            <a:pPr marL="0" indent="-152250">
              <a:spcBef>
                <a:spcPts val="100"/>
              </a:spcBef>
              <a:buNone/>
            </a:pPr>
            <a:endParaRPr lang="en-IE" sz="2000" b="1" dirty="0" smtClean="0">
              <a:latin typeface="Calibri Light" pitchFamily="34" charset="0"/>
              <a:ea typeface="Cambria Math" pitchFamily="18" charset="0"/>
              <a:cs typeface="Tahoma" pitchFamily="34" charset="0"/>
            </a:endParaRPr>
          </a:p>
          <a:p>
            <a:pPr marL="0" indent="-152250">
              <a:spcBef>
                <a:spcPts val="100"/>
              </a:spcBef>
              <a:buNone/>
            </a:pPr>
            <a:r>
              <a:rPr lang="en-IE" sz="2000" b="1" dirty="0" smtClean="0">
                <a:latin typeface="Calibri Light" pitchFamily="34" charset="0"/>
                <a:ea typeface="Cambria Math" pitchFamily="18" charset="0"/>
                <a:cs typeface="Tahoma" pitchFamily="34" charset="0"/>
              </a:rPr>
              <a:t>for all</a:t>
            </a:r>
            <a:r>
              <a:rPr lang="en-IE" sz="2000" dirty="0" smtClean="0">
                <a:latin typeface="Calibri Light" pitchFamily="34" charset="0"/>
                <a:ea typeface="Cambria Math" pitchFamily="18" charset="0"/>
                <a:cs typeface="Tahoma" pitchFamily="34" charset="0"/>
              </a:rPr>
              <a:t>  </a:t>
            </a:r>
            <a:r>
              <a:rPr lang="en-IE" sz="2000" i="1" dirty="0" smtClean="0">
                <a:solidFill>
                  <a:srgbClr val="A00078"/>
                </a:solidFill>
                <a:latin typeface="Calibri Light" pitchFamily="34" charset="0"/>
                <a:ea typeface="Cambria Math" pitchFamily="18" charset="0"/>
                <a:cs typeface="Tahoma" pitchFamily="34" charset="0"/>
              </a:rPr>
              <a:t>safe-cheap-local-dessert-recipe</a:t>
            </a:r>
            <a:r>
              <a:rPr lang="en-IE" sz="2000" dirty="0" smtClean="0">
                <a:latin typeface="Calibri Light" pitchFamily="34" charset="0"/>
                <a:ea typeface="Cambria Math" pitchFamily="18" charset="0"/>
                <a:cs typeface="Tahoma" pitchFamily="34" charset="0"/>
              </a:rPr>
              <a:t>  </a:t>
            </a:r>
            <a:r>
              <a:rPr lang="en-IE" sz="2000" b="1" dirty="0" smtClean="0">
                <a:latin typeface="Calibri Light" pitchFamily="34" charset="0"/>
                <a:ea typeface="Cambria Math" pitchFamily="18" charset="0"/>
                <a:cs typeface="Tahoma" pitchFamily="34" charset="0"/>
              </a:rPr>
              <a:t>in</a:t>
            </a:r>
            <a:r>
              <a:rPr lang="en-IE" sz="2000" dirty="0" smtClean="0">
                <a:latin typeface="Calibri Light" pitchFamily="34" charset="0"/>
                <a:ea typeface="Cambria Math" pitchFamily="18" charset="0"/>
                <a:cs typeface="Tahoma" pitchFamily="34" charset="0"/>
              </a:rPr>
              <a:t>  </a:t>
            </a:r>
            <a:r>
              <a:rPr lang="en-IE" sz="2000" i="1" u="sng" dirty="0" smtClean="0">
                <a:solidFill>
                  <a:srgbClr val="0070C0"/>
                </a:solidFill>
                <a:latin typeface="Calibri Light" pitchFamily="34" charset="0"/>
                <a:ea typeface="Cambria Math" pitchFamily="18" charset="0"/>
                <a:cs typeface="Tahoma" pitchFamily="34" charset="0"/>
              </a:rPr>
              <a:t>magical-</a:t>
            </a:r>
            <a:r>
              <a:rPr lang="en-IE" sz="2000" i="1" u="sng" dirty="0" err="1" smtClean="0">
                <a:solidFill>
                  <a:srgbClr val="0070C0"/>
                </a:solidFill>
                <a:latin typeface="Calibri Light" pitchFamily="34" charset="0"/>
                <a:ea typeface="Cambria Math" pitchFamily="18" charset="0"/>
                <a:cs typeface="Tahoma" pitchFamily="34" charset="0"/>
              </a:rPr>
              <a:t>sem</a:t>
            </a:r>
            <a:r>
              <a:rPr lang="en-IE" sz="2000" i="1" u="sng" dirty="0" smtClean="0">
                <a:solidFill>
                  <a:srgbClr val="0070C0"/>
                </a:solidFill>
                <a:latin typeface="Calibri Light" pitchFamily="34" charset="0"/>
                <a:ea typeface="Cambria Math" pitchFamily="18" charset="0"/>
                <a:cs typeface="Tahoma" pitchFamily="34" charset="0"/>
              </a:rPr>
              <a:t>-web-results()</a:t>
            </a:r>
          </a:p>
          <a:p>
            <a:pPr marL="0" indent="-152250">
              <a:spcBef>
                <a:spcPts val="100"/>
              </a:spcBef>
              <a:buNone/>
            </a:pPr>
            <a:endParaRPr lang="en-IE" sz="2000" b="1" dirty="0" smtClean="0">
              <a:latin typeface="Calibri Light" pitchFamily="34" charset="0"/>
              <a:ea typeface="Cambria Math" pitchFamily="18" charset="0"/>
              <a:cs typeface="Tahoma" pitchFamily="34" charset="0"/>
            </a:endParaRPr>
          </a:p>
          <a:p>
            <a:pPr marL="0" indent="-152250">
              <a:spcBef>
                <a:spcPts val="100"/>
              </a:spcBef>
              <a:buNone/>
            </a:pPr>
            <a:endParaRPr lang="en-IE" sz="2000" b="1" dirty="0" smtClean="0">
              <a:latin typeface="Calibri Light" pitchFamily="34" charset="0"/>
              <a:ea typeface="Cambria Math" pitchFamily="18" charset="0"/>
              <a:cs typeface="Tahoma" pitchFamily="34" charset="0"/>
            </a:endParaRPr>
          </a:p>
          <a:p>
            <a:pPr marL="0" indent="-152250">
              <a:spcBef>
                <a:spcPts val="100"/>
              </a:spcBef>
              <a:buNone/>
            </a:pPr>
            <a:r>
              <a:rPr lang="en-IE" sz="2000" i="1" dirty="0" smtClean="0">
                <a:solidFill>
                  <a:srgbClr val="A00078"/>
                </a:solidFill>
                <a:latin typeface="Calibri Light" pitchFamily="34" charset="0"/>
                <a:ea typeface="Cambria Math" pitchFamily="18" charset="0"/>
                <a:cs typeface="Tahoma" pitchFamily="34" charset="0"/>
              </a:rPr>
              <a:t>         </a:t>
            </a:r>
          </a:p>
          <a:p>
            <a:pPr marL="0" indent="-404250">
              <a:spcBef>
                <a:spcPts val="100"/>
              </a:spcBef>
              <a:buNone/>
            </a:pPr>
            <a:r>
              <a:rPr lang="en-IE" sz="2000" i="1" dirty="0">
                <a:solidFill>
                  <a:srgbClr val="A00078"/>
                </a:solidFill>
                <a:latin typeface="Calibri Light" pitchFamily="34" charset="0"/>
                <a:ea typeface="Cambria Math" pitchFamily="18" charset="0"/>
                <a:cs typeface="Tahoma" pitchFamily="34" charset="0"/>
              </a:rPr>
              <a:t> </a:t>
            </a:r>
            <a:r>
              <a:rPr lang="en-IE" sz="2000" i="1" dirty="0" smtClean="0">
                <a:solidFill>
                  <a:srgbClr val="A00078"/>
                </a:solidFill>
                <a:latin typeface="Calibri Light" pitchFamily="34" charset="0"/>
                <a:ea typeface="Cambria Math" pitchFamily="18" charset="0"/>
                <a:cs typeface="Tahoma" pitchFamily="34" charset="0"/>
              </a:rPr>
              <a:t> </a:t>
            </a:r>
            <a:endParaRPr lang="en-IE" sz="2000" i="1" dirty="0">
              <a:latin typeface="Calibri Light" pitchFamily="34" charset="0"/>
              <a:ea typeface="Cambria Math" pitchFamily="18" charset="0"/>
              <a:cs typeface="Tahoma" pitchFamily="34" charset="0"/>
            </a:endParaRPr>
          </a:p>
          <a:p>
            <a:pPr marL="0" indent="0">
              <a:spcBef>
                <a:spcPts val="100"/>
              </a:spcBef>
              <a:buNone/>
            </a:pPr>
            <a:endParaRPr lang="en-IE" sz="2000" dirty="0">
              <a:latin typeface="Calibri Light" pitchFamily="34" charset="0"/>
              <a:ea typeface="Cambria Math" pitchFamily="18" charset="0"/>
              <a:cs typeface="Tahoma" pitchFamily="34" charset="0"/>
            </a:endParaRPr>
          </a:p>
        </p:txBody>
      </p:sp>
      <p:sp>
        <p:nvSpPr>
          <p:cNvPr id="7" name="Title 6"/>
          <p:cNvSpPr>
            <a:spLocks noGrp="1"/>
          </p:cNvSpPr>
          <p:nvPr>
            <p:ph type="title"/>
          </p:nvPr>
        </p:nvSpPr>
        <p:spPr/>
        <p:txBody>
          <a:bodyPr/>
          <a:lstStyle/>
          <a:p>
            <a:r>
              <a:rPr lang="en-IE" dirty="0" smtClean="0"/>
              <a:t>The Dessert Algorithm (60 years on?)</a:t>
            </a:r>
            <a:endParaRPr lang="en-IE" dirty="0"/>
          </a:p>
        </p:txBody>
      </p:sp>
      <p:sp>
        <p:nvSpPr>
          <p:cNvPr id="18" name="Rectangle 17"/>
          <p:cNvSpPr/>
          <p:nvPr/>
        </p:nvSpPr>
        <p:spPr>
          <a:xfrm>
            <a:off x="4800600" y="1971138"/>
            <a:ext cx="2814598" cy="314862"/>
          </a:xfrm>
          <a:prstGeom prst="rect">
            <a:avLst/>
          </a:prstGeom>
          <a:solidFill>
            <a:srgbClr val="92D050">
              <a:alpha val="9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78850" name="Picture 2" descr="http://www.netanimations.net/large%20gears.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406479" y="4343400"/>
            <a:ext cx="2346040" cy="23255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panesofglass.github.io/TodoBackendFSharp/images/explici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743200"/>
            <a:ext cx="3607186" cy="381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7535658" y="216693"/>
            <a:ext cx="1450504" cy="1204255"/>
          </a:xfrm>
          <a:prstGeom prst="rect">
            <a:avLst/>
          </a:prstGeom>
        </p:spPr>
      </p:pic>
    </p:spTree>
    <p:extLst>
      <p:ext uri="{BB962C8B-B14F-4D97-AF65-F5344CB8AC3E}">
        <p14:creationId xmlns:p14="http://schemas.microsoft.com/office/powerpoint/2010/main" val="3945783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IE" dirty="0" smtClean="0"/>
              <a:t>So what’s the problem …</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3788546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2 1" descr="Image result for document ic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4542" y="1587829"/>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IE" dirty="0" smtClean="0"/>
              <a:t>The current Web is document-centric</a:t>
            </a:r>
            <a:endParaRPr lang="en-IE" dirty="0"/>
          </a:p>
        </p:txBody>
      </p:sp>
      <p:pic>
        <p:nvPicPr>
          <p:cNvPr id="9225" name="Picture 9224"/>
          <p:cNvPicPr>
            <a:picLocks noChangeAspect="1"/>
          </p:cNvPicPr>
          <p:nvPr>
            <p:custDataLst>
              <p:tags r:id="rId1"/>
            </p:custDataLst>
          </p:nvPr>
        </p:nvPicPr>
        <p:blipFill>
          <a:blip r:embed="rId13" cstate="print">
            <a:extLst>
              <a:ext uri="{28A0092B-C50C-407E-A947-70E740481C1C}">
                <a14:useLocalDpi xmlns:a14="http://schemas.microsoft.com/office/drawing/2010/main" val="0"/>
              </a:ext>
            </a:extLst>
          </a:blip>
          <a:stretch>
            <a:fillRect/>
          </a:stretch>
        </p:blipFill>
        <p:spPr>
          <a:xfrm>
            <a:off x="743856" y="4610284"/>
            <a:ext cx="7312227" cy="1822238"/>
          </a:xfrm>
          <a:prstGeom prst="rect">
            <a:avLst/>
          </a:prstGeom>
        </p:spPr>
      </p:pic>
      <p:pic>
        <p:nvPicPr>
          <p:cNvPr id="24" name="Picture 23"/>
          <p:cNvPicPr>
            <a:picLocks noChangeAspect="1"/>
          </p:cNvPicPr>
          <p:nvPr>
            <p:custDataLst>
              <p:tags r:id="rId2"/>
            </p:custDataLst>
          </p:nvPr>
        </p:nvPicPr>
        <p:blipFill>
          <a:blip r:embed="rId14" cstate="print">
            <a:extLst>
              <a:ext uri="{28A0092B-C50C-407E-A947-70E740481C1C}">
                <a14:useLocalDpi xmlns:a14="http://schemas.microsoft.com/office/drawing/2010/main" val="0"/>
              </a:ext>
            </a:extLst>
          </a:blip>
          <a:stretch>
            <a:fillRect/>
          </a:stretch>
        </p:blipFill>
        <p:spPr>
          <a:xfrm>
            <a:off x="775670" y="1958860"/>
            <a:ext cx="752475" cy="179070"/>
          </a:xfrm>
          <a:prstGeom prst="rect">
            <a:avLst/>
          </a:prstGeom>
        </p:spPr>
      </p:pic>
      <p:pic>
        <p:nvPicPr>
          <p:cNvPr id="29" name="Picture 28"/>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tretch>
            <a:fillRect/>
          </a:stretch>
        </p:blipFill>
        <p:spPr>
          <a:xfrm>
            <a:off x="802836" y="2509266"/>
            <a:ext cx="1874520" cy="136017"/>
          </a:xfrm>
          <a:prstGeom prst="rect">
            <a:avLst/>
          </a:prstGeom>
        </p:spPr>
      </p:pic>
      <p:pic>
        <p:nvPicPr>
          <p:cNvPr id="30" name="Picture 29"/>
          <p:cNvPicPr>
            <a:picLocks noChangeAspect="1"/>
          </p:cNvPicPr>
          <p:nvPr>
            <p:custDataLst>
              <p:tags r:id="rId4"/>
            </p:custDataLst>
          </p:nvPr>
        </p:nvPicPr>
        <p:blipFill>
          <a:blip r:embed="rId16" cstate="print">
            <a:extLst>
              <a:ext uri="{28A0092B-C50C-407E-A947-70E740481C1C}">
                <a14:useLocalDpi xmlns:a14="http://schemas.microsoft.com/office/drawing/2010/main" val="0"/>
              </a:ext>
            </a:extLst>
          </a:blip>
          <a:stretch>
            <a:fillRect/>
          </a:stretch>
        </p:blipFill>
        <p:spPr>
          <a:xfrm>
            <a:off x="802836" y="2857500"/>
            <a:ext cx="1252728" cy="134874"/>
          </a:xfrm>
          <a:prstGeom prst="rect">
            <a:avLst/>
          </a:prstGeom>
        </p:spPr>
      </p:pic>
      <p:sp>
        <p:nvSpPr>
          <p:cNvPr id="46" name="Rectangle 45"/>
          <p:cNvSpPr/>
          <p:nvPr/>
        </p:nvSpPr>
        <p:spPr>
          <a:xfrm>
            <a:off x="743856" y="4800600"/>
            <a:ext cx="7790544"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8" name="Rectangle 47"/>
          <p:cNvSpPr/>
          <p:nvPr/>
        </p:nvSpPr>
        <p:spPr>
          <a:xfrm>
            <a:off x="750783" y="5195455"/>
            <a:ext cx="7790544" cy="2147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9" name="Rectangle 48"/>
          <p:cNvSpPr/>
          <p:nvPr/>
        </p:nvSpPr>
        <p:spPr>
          <a:xfrm>
            <a:off x="914400" y="5029200"/>
            <a:ext cx="7797471"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50" name="Rectangle 49"/>
          <p:cNvSpPr/>
          <p:nvPr/>
        </p:nvSpPr>
        <p:spPr>
          <a:xfrm>
            <a:off x="903183" y="5424055"/>
            <a:ext cx="7790544" cy="2147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51" name="Rectangle 50"/>
          <p:cNvSpPr/>
          <p:nvPr/>
        </p:nvSpPr>
        <p:spPr>
          <a:xfrm>
            <a:off x="903183" y="5652655"/>
            <a:ext cx="7790544" cy="2147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52" name="Rectangle 51"/>
          <p:cNvSpPr/>
          <p:nvPr/>
        </p:nvSpPr>
        <p:spPr>
          <a:xfrm>
            <a:off x="903183" y="5867400"/>
            <a:ext cx="7790544" cy="1385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53" name="Rectangle 52"/>
          <p:cNvSpPr/>
          <p:nvPr/>
        </p:nvSpPr>
        <p:spPr>
          <a:xfrm>
            <a:off x="838200" y="6019800"/>
            <a:ext cx="7790544" cy="2147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2" name="Freeform 11"/>
          <p:cNvSpPr/>
          <p:nvPr/>
        </p:nvSpPr>
        <p:spPr>
          <a:xfrm>
            <a:off x="1532704" y="2687906"/>
            <a:ext cx="4471064" cy="817294"/>
          </a:xfrm>
          <a:custGeom>
            <a:avLst/>
            <a:gdLst>
              <a:gd name="connsiteX0" fmla="*/ 573187 w 4471064"/>
              <a:gd name="connsiteY0" fmla="*/ 150607 h 817294"/>
              <a:gd name="connsiteX1" fmla="*/ 559332 w 4471064"/>
              <a:gd name="connsiteY1" fmla="*/ 12062 h 817294"/>
              <a:gd name="connsiteX2" fmla="*/ 379223 w 4471064"/>
              <a:gd name="connsiteY2" fmla="*/ 25916 h 817294"/>
              <a:gd name="connsiteX3" fmla="*/ 19005 w 4471064"/>
              <a:gd name="connsiteY3" fmla="*/ 39771 h 817294"/>
              <a:gd name="connsiteX4" fmla="*/ 32860 w 4471064"/>
              <a:gd name="connsiteY4" fmla="*/ 399989 h 817294"/>
              <a:gd name="connsiteX5" fmla="*/ 296096 w 4471064"/>
              <a:gd name="connsiteY5" fmla="*/ 372280 h 817294"/>
              <a:gd name="connsiteX6" fmla="*/ 587041 w 4471064"/>
              <a:gd name="connsiteY6" fmla="*/ 358425 h 817294"/>
              <a:gd name="connsiteX7" fmla="*/ 600896 w 4471064"/>
              <a:gd name="connsiteY7" fmla="*/ 136753 h 817294"/>
              <a:gd name="connsiteX8" fmla="*/ 767151 w 4471064"/>
              <a:gd name="connsiteY8" fmla="*/ 164462 h 817294"/>
              <a:gd name="connsiteX9" fmla="*/ 1071951 w 4471064"/>
              <a:gd name="connsiteY9" fmla="*/ 178316 h 817294"/>
              <a:gd name="connsiteX10" fmla="*/ 1709260 w 4471064"/>
              <a:gd name="connsiteY10" fmla="*/ 206025 h 817294"/>
              <a:gd name="connsiteX11" fmla="*/ 1806241 w 4471064"/>
              <a:gd name="connsiteY11" fmla="*/ 233735 h 817294"/>
              <a:gd name="connsiteX12" fmla="*/ 1875514 w 4471064"/>
              <a:gd name="connsiteY12" fmla="*/ 261444 h 817294"/>
              <a:gd name="connsiteX13" fmla="*/ 2055623 w 4471064"/>
              <a:gd name="connsiteY13" fmla="*/ 275298 h 817294"/>
              <a:gd name="connsiteX14" fmla="*/ 2235732 w 4471064"/>
              <a:gd name="connsiteY14" fmla="*/ 316862 h 817294"/>
              <a:gd name="connsiteX15" fmla="*/ 2346569 w 4471064"/>
              <a:gd name="connsiteY15" fmla="*/ 344571 h 817294"/>
              <a:gd name="connsiteX16" fmla="*/ 2485114 w 4471064"/>
              <a:gd name="connsiteY16" fmla="*/ 386135 h 817294"/>
              <a:gd name="connsiteX17" fmla="*/ 2526678 w 4471064"/>
              <a:gd name="connsiteY17" fmla="*/ 399989 h 817294"/>
              <a:gd name="connsiteX18" fmla="*/ 2595951 w 4471064"/>
              <a:gd name="connsiteY18" fmla="*/ 413844 h 817294"/>
              <a:gd name="connsiteX19" fmla="*/ 2720641 w 4471064"/>
              <a:gd name="connsiteY19" fmla="*/ 469262 h 817294"/>
              <a:gd name="connsiteX20" fmla="*/ 2845332 w 4471064"/>
              <a:gd name="connsiteY20" fmla="*/ 510825 h 817294"/>
              <a:gd name="connsiteX21" fmla="*/ 2886896 w 4471064"/>
              <a:gd name="connsiteY21" fmla="*/ 538535 h 817294"/>
              <a:gd name="connsiteX22" fmla="*/ 2970023 w 4471064"/>
              <a:gd name="connsiteY22" fmla="*/ 566244 h 817294"/>
              <a:gd name="connsiteX23" fmla="*/ 3067005 w 4471064"/>
              <a:gd name="connsiteY23" fmla="*/ 593953 h 817294"/>
              <a:gd name="connsiteX24" fmla="*/ 3163987 w 4471064"/>
              <a:gd name="connsiteY24" fmla="*/ 607807 h 817294"/>
              <a:gd name="connsiteX25" fmla="*/ 3233260 w 4471064"/>
              <a:gd name="connsiteY25" fmla="*/ 621662 h 817294"/>
              <a:gd name="connsiteX26" fmla="*/ 3288678 w 4471064"/>
              <a:gd name="connsiteY26" fmla="*/ 635516 h 817294"/>
              <a:gd name="connsiteX27" fmla="*/ 4119951 w 4471064"/>
              <a:gd name="connsiteY27" fmla="*/ 649371 h 817294"/>
              <a:gd name="connsiteX28" fmla="*/ 4466314 w 4471064"/>
              <a:gd name="connsiteY28" fmla="*/ 635516 h 817294"/>
              <a:gd name="connsiteX29" fmla="*/ 4383187 w 4471064"/>
              <a:gd name="connsiteY29" fmla="*/ 607807 h 817294"/>
              <a:gd name="connsiteX30" fmla="*/ 4355478 w 4471064"/>
              <a:gd name="connsiteY30" fmla="*/ 566244 h 817294"/>
              <a:gd name="connsiteX31" fmla="*/ 4258496 w 4471064"/>
              <a:gd name="connsiteY31" fmla="*/ 524680 h 817294"/>
              <a:gd name="connsiteX32" fmla="*/ 4216932 w 4471064"/>
              <a:gd name="connsiteY32" fmla="*/ 510825 h 817294"/>
              <a:gd name="connsiteX33" fmla="*/ 4313914 w 4471064"/>
              <a:gd name="connsiteY33" fmla="*/ 538535 h 817294"/>
              <a:gd name="connsiteX34" fmla="*/ 4341623 w 4471064"/>
              <a:gd name="connsiteY34" fmla="*/ 580098 h 817294"/>
              <a:gd name="connsiteX35" fmla="*/ 4383187 w 4471064"/>
              <a:gd name="connsiteY35" fmla="*/ 593953 h 817294"/>
              <a:gd name="connsiteX36" fmla="*/ 4424751 w 4471064"/>
              <a:gd name="connsiteY36" fmla="*/ 621662 h 817294"/>
              <a:gd name="connsiteX37" fmla="*/ 4452460 w 4471064"/>
              <a:gd name="connsiteY37" fmla="*/ 663225 h 817294"/>
              <a:gd name="connsiteX38" fmla="*/ 4369332 w 4471064"/>
              <a:gd name="connsiteY38" fmla="*/ 690935 h 817294"/>
              <a:gd name="connsiteX39" fmla="*/ 4327769 w 4471064"/>
              <a:gd name="connsiteY39" fmla="*/ 704789 h 817294"/>
              <a:gd name="connsiteX40" fmla="*/ 4300060 w 4471064"/>
              <a:gd name="connsiteY40" fmla="*/ 746353 h 817294"/>
              <a:gd name="connsiteX41" fmla="*/ 4258496 w 4471064"/>
              <a:gd name="connsiteY41" fmla="*/ 774062 h 817294"/>
              <a:gd name="connsiteX42" fmla="*/ 4244641 w 4471064"/>
              <a:gd name="connsiteY42" fmla="*/ 815625 h 817294"/>
              <a:gd name="connsiteX43" fmla="*/ 4272351 w 4471064"/>
              <a:gd name="connsiteY43" fmla="*/ 787916 h 817294"/>
              <a:gd name="connsiteX44" fmla="*/ 4327769 w 4471064"/>
              <a:gd name="connsiteY44" fmla="*/ 704789 h 817294"/>
              <a:gd name="connsiteX45" fmla="*/ 4369332 w 4471064"/>
              <a:gd name="connsiteY45" fmla="*/ 690935 h 817294"/>
              <a:gd name="connsiteX46" fmla="*/ 4383187 w 4471064"/>
              <a:gd name="connsiteY46" fmla="*/ 649371 h 81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71064" h="817294">
                <a:moveTo>
                  <a:pt x="573187" y="150607"/>
                </a:moveTo>
                <a:cubicBezTo>
                  <a:pt x="568569" y="104425"/>
                  <a:pt x="598373" y="37160"/>
                  <a:pt x="559332" y="12062"/>
                </a:cubicBezTo>
                <a:cubicBezTo>
                  <a:pt x="508682" y="-20499"/>
                  <a:pt x="439358" y="22832"/>
                  <a:pt x="379223" y="25916"/>
                </a:cubicBezTo>
                <a:cubicBezTo>
                  <a:pt x="259219" y="32070"/>
                  <a:pt x="139078" y="35153"/>
                  <a:pt x="19005" y="39771"/>
                </a:cubicBezTo>
                <a:cubicBezTo>
                  <a:pt x="23623" y="159844"/>
                  <a:pt x="-34708" y="300624"/>
                  <a:pt x="32860" y="399989"/>
                </a:cubicBezTo>
                <a:cubicBezTo>
                  <a:pt x="127212" y="538742"/>
                  <a:pt x="212287" y="379264"/>
                  <a:pt x="296096" y="372280"/>
                </a:cubicBezTo>
                <a:cubicBezTo>
                  <a:pt x="392852" y="364217"/>
                  <a:pt x="490059" y="363043"/>
                  <a:pt x="587041" y="358425"/>
                </a:cubicBezTo>
                <a:cubicBezTo>
                  <a:pt x="591659" y="284534"/>
                  <a:pt x="566056" y="202078"/>
                  <a:pt x="600896" y="136753"/>
                </a:cubicBezTo>
                <a:cubicBezTo>
                  <a:pt x="605727" y="127695"/>
                  <a:pt x="749118" y="163126"/>
                  <a:pt x="767151" y="164462"/>
                </a:cubicBezTo>
                <a:cubicBezTo>
                  <a:pt x="868578" y="171975"/>
                  <a:pt x="970327" y="174251"/>
                  <a:pt x="1071951" y="178316"/>
                </a:cubicBezTo>
                <a:cubicBezTo>
                  <a:pt x="1672859" y="202352"/>
                  <a:pt x="1247181" y="180355"/>
                  <a:pt x="1709260" y="206025"/>
                </a:cubicBezTo>
                <a:cubicBezTo>
                  <a:pt x="1752937" y="216945"/>
                  <a:pt x="1766485" y="218826"/>
                  <a:pt x="1806241" y="233735"/>
                </a:cubicBezTo>
                <a:cubicBezTo>
                  <a:pt x="1829527" y="242467"/>
                  <a:pt x="1850983" y="257356"/>
                  <a:pt x="1875514" y="261444"/>
                </a:cubicBezTo>
                <a:cubicBezTo>
                  <a:pt x="1934908" y="271343"/>
                  <a:pt x="1995587" y="270680"/>
                  <a:pt x="2055623" y="275298"/>
                </a:cubicBezTo>
                <a:cubicBezTo>
                  <a:pt x="2170303" y="313526"/>
                  <a:pt x="1991163" y="255720"/>
                  <a:pt x="2235732" y="316862"/>
                </a:cubicBezTo>
                <a:lnTo>
                  <a:pt x="2346569" y="344571"/>
                </a:lnTo>
                <a:cubicBezTo>
                  <a:pt x="2430335" y="365512"/>
                  <a:pt x="2383905" y="352398"/>
                  <a:pt x="2485114" y="386135"/>
                </a:cubicBezTo>
                <a:cubicBezTo>
                  <a:pt x="2498969" y="390753"/>
                  <a:pt x="2512358" y="397125"/>
                  <a:pt x="2526678" y="399989"/>
                </a:cubicBezTo>
                <a:lnTo>
                  <a:pt x="2595951" y="413844"/>
                </a:lnTo>
                <a:cubicBezTo>
                  <a:pt x="2718202" y="495346"/>
                  <a:pt x="2522810" y="370348"/>
                  <a:pt x="2720641" y="469262"/>
                </a:cubicBezTo>
                <a:cubicBezTo>
                  <a:pt x="2797122" y="507502"/>
                  <a:pt x="2755808" y="492921"/>
                  <a:pt x="2845332" y="510825"/>
                </a:cubicBezTo>
                <a:cubicBezTo>
                  <a:pt x="2859187" y="520062"/>
                  <a:pt x="2871680" y="531772"/>
                  <a:pt x="2886896" y="538535"/>
                </a:cubicBezTo>
                <a:cubicBezTo>
                  <a:pt x="2913586" y="550398"/>
                  <a:pt x="2942314" y="557008"/>
                  <a:pt x="2970023" y="566244"/>
                </a:cubicBezTo>
                <a:cubicBezTo>
                  <a:pt x="3005626" y="578112"/>
                  <a:pt x="3028744" y="586996"/>
                  <a:pt x="3067005" y="593953"/>
                </a:cubicBezTo>
                <a:cubicBezTo>
                  <a:pt x="3099134" y="599795"/>
                  <a:pt x="3131776" y="602438"/>
                  <a:pt x="3163987" y="607807"/>
                </a:cubicBezTo>
                <a:cubicBezTo>
                  <a:pt x="3187215" y="611678"/>
                  <a:pt x="3210272" y="616554"/>
                  <a:pt x="3233260" y="621662"/>
                </a:cubicBezTo>
                <a:cubicBezTo>
                  <a:pt x="3251848" y="625793"/>
                  <a:pt x="3269646" y="634921"/>
                  <a:pt x="3288678" y="635516"/>
                </a:cubicBezTo>
                <a:cubicBezTo>
                  <a:pt x="3565672" y="644172"/>
                  <a:pt x="3842860" y="644753"/>
                  <a:pt x="4119951" y="649371"/>
                </a:cubicBezTo>
                <a:cubicBezTo>
                  <a:pt x="4235405" y="644753"/>
                  <a:pt x="4352181" y="653537"/>
                  <a:pt x="4466314" y="635516"/>
                </a:cubicBezTo>
                <a:cubicBezTo>
                  <a:pt x="4495164" y="630961"/>
                  <a:pt x="4383187" y="607807"/>
                  <a:pt x="4383187" y="607807"/>
                </a:cubicBezTo>
                <a:cubicBezTo>
                  <a:pt x="4373951" y="593953"/>
                  <a:pt x="4367252" y="578018"/>
                  <a:pt x="4355478" y="566244"/>
                </a:cubicBezTo>
                <a:cubicBezTo>
                  <a:pt x="4321732" y="532498"/>
                  <a:pt x="4303011" y="537399"/>
                  <a:pt x="4258496" y="524680"/>
                </a:cubicBezTo>
                <a:cubicBezTo>
                  <a:pt x="4244454" y="520668"/>
                  <a:pt x="4202328" y="510825"/>
                  <a:pt x="4216932" y="510825"/>
                </a:cubicBezTo>
                <a:cubicBezTo>
                  <a:pt x="4234330" y="510825"/>
                  <a:pt x="4294312" y="532001"/>
                  <a:pt x="4313914" y="538535"/>
                </a:cubicBezTo>
                <a:cubicBezTo>
                  <a:pt x="4323150" y="552389"/>
                  <a:pt x="4328621" y="569696"/>
                  <a:pt x="4341623" y="580098"/>
                </a:cubicBezTo>
                <a:cubicBezTo>
                  <a:pt x="4353027" y="589221"/>
                  <a:pt x="4370125" y="587422"/>
                  <a:pt x="4383187" y="593953"/>
                </a:cubicBezTo>
                <a:cubicBezTo>
                  <a:pt x="4398080" y="601400"/>
                  <a:pt x="4410896" y="612426"/>
                  <a:pt x="4424751" y="621662"/>
                </a:cubicBezTo>
                <a:cubicBezTo>
                  <a:pt x="4433987" y="635516"/>
                  <a:pt x="4462862" y="650223"/>
                  <a:pt x="4452460" y="663225"/>
                </a:cubicBezTo>
                <a:cubicBezTo>
                  <a:pt x="4434214" y="686033"/>
                  <a:pt x="4397041" y="681698"/>
                  <a:pt x="4369332" y="690935"/>
                </a:cubicBezTo>
                <a:lnTo>
                  <a:pt x="4327769" y="704789"/>
                </a:lnTo>
                <a:cubicBezTo>
                  <a:pt x="4318533" y="718644"/>
                  <a:pt x="4311834" y="734579"/>
                  <a:pt x="4300060" y="746353"/>
                </a:cubicBezTo>
                <a:cubicBezTo>
                  <a:pt x="4288286" y="758127"/>
                  <a:pt x="4268898" y="761060"/>
                  <a:pt x="4258496" y="774062"/>
                </a:cubicBezTo>
                <a:cubicBezTo>
                  <a:pt x="4249373" y="785466"/>
                  <a:pt x="4234314" y="825951"/>
                  <a:pt x="4244641" y="815625"/>
                </a:cubicBezTo>
                <a:lnTo>
                  <a:pt x="4272351" y="787916"/>
                </a:lnTo>
                <a:cubicBezTo>
                  <a:pt x="4286876" y="744340"/>
                  <a:pt x="4283291" y="734441"/>
                  <a:pt x="4327769" y="704789"/>
                </a:cubicBezTo>
                <a:cubicBezTo>
                  <a:pt x="4339920" y="696688"/>
                  <a:pt x="4355478" y="695553"/>
                  <a:pt x="4369332" y="690935"/>
                </a:cubicBezTo>
                <a:lnTo>
                  <a:pt x="4383187" y="64937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4" name="Picture 33"/>
          <p:cNvPicPr>
            <a:picLocks noChangeAspect="1"/>
          </p:cNvPicPr>
          <p:nvPr>
            <p:custDataLst>
              <p:tags r:id="rId5"/>
            </p:custDataLst>
          </p:nvPr>
        </p:nvPicPr>
        <p:blipFill>
          <a:blip r:embed="rId17" cstate="print">
            <a:extLst>
              <a:ext uri="{28A0092B-C50C-407E-A947-70E740481C1C}">
                <a14:useLocalDpi xmlns:a14="http://schemas.microsoft.com/office/drawing/2010/main" val="0"/>
              </a:ext>
            </a:extLst>
          </a:blip>
          <a:stretch>
            <a:fillRect/>
          </a:stretch>
        </p:blipFill>
        <p:spPr>
          <a:xfrm>
            <a:off x="520795" y="1241973"/>
            <a:ext cx="2090261" cy="177165"/>
          </a:xfrm>
          <a:prstGeom prst="rect">
            <a:avLst/>
          </a:prstGeom>
        </p:spPr>
      </p:pic>
      <p:grpSp>
        <p:nvGrpSpPr>
          <p:cNvPr id="5" name="Group 4"/>
          <p:cNvGrpSpPr/>
          <p:nvPr/>
        </p:nvGrpSpPr>
        <p:grpSpPr>
          <a:xfrm>
            <a:off x="5766127" y="1241973"/>
            <a:ext cx="2928257" cy="2798902"/>
            <a:chOff x="5766127" y="1241973"/>
            <a:chExt cx="2928257" cy="2798902"/>
          </a:xfrm>
        </p:grpSpPr>
        <p:pic>
          <p:nvPicPr>
            <p:cNvPr id="43" name="Picture 2 3" descr="Image result for document ic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66127" y="1585393"/>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2" descr="http://assets.dublingaa.ie/assets/images/design/logo-20140709-1.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p:cNvPicPr>
              <a:picLocks noChangeAspect="1"/>
            </p:cNvPicPr>
            <p:nvPr>
              <p:custDataLst>
                <p:tags r:id="rId6"/>
              </p:custDataLst>
            </p:nvPr>
          </p:nvPicPr>
          <p:blipFill>
            <a:blip r:embed="rId19" cstate="print">
              <a:extLst>
                <a:ext uri="{28A0092B-C50C-407E-A947-70E740481C1C}">
                  <a14:useLocalDpi xmlns:a14="http://schemas.microsoft.com/office/drawing/2010/main" val="0"/>
                </a:ext>
              </a:extLst>
            </a:blip>
            <a:stretch>
              <a:fillRect/>
            </a:stretch>
          </p:blipFill>
          <p:spPr>
            <a:xfrm>
              <a:off x="6145149" y="2505582"/>
              <a:ext cx="1626489" cy="134874"/>
            </a:xfrm>
            <a:prstGeom prst="rect">
              <a:avLst/>
            </a:prstGeom>
          </p:spPr>
        </p:pic>
        <p:pic>
          <p:nvPicPr>
            <p:cNvPr id="47" name="Picture 46"/>
            <p:cNvPicPr>
              <a:picLocks noChangeAspect="1"/>
            </p:cNvPicPr>
            <p:nvPr>
              <p:custDataLst>
                <p:tags r:id="rId7"/>
              </p:custDataLst>
            </p:nvPr>
          </p:nvPicPr>
          <p:blipFill>
            <a:blip r:embed="rId20" cstate="print">
              <a:extLst>
                <a:ext uri="{28A0092B-C50C-407E-A947-70E740481C1C}">
                  <a14:useLocalDpi xmlns:a14="http://schemas.microsoft.com/office/drawing/2010/main" val="0"/>
                </a:ext>
              </a:extLst>
            </a:blip>
            <a:stretch>
              <a:fillRect/>
            </a:stretch>
          </p:blipFill>
          <p:spPr>
            <a:xfrm>
              <a:off x="6145149" y="2857500"/>
              <a:ext cx="1779651" cy="134874"/>
            </a:xfrm>
            <a:prstGeom prst="rect">
              <a:avLst/>
            </a:prstGeom>
          </p:spPr>
        </p:pic>
        <p:pic>
          <p:nvPicPr>
            <p:cNvPr id="9216" name="Picture 9215"/>
            <p:cNvPicPr>
              <a:picLocks noChangeAspect="1"/>
            </p:cNvPicPr>
            <p:nvPr>
              <p:custDataLst>
                <p:tags r:id="rId8"/>
              </p:custDataLst>
            </p:nvPr>
          </p:nvPicPr>
          <p:blipFill>
            <a:blip r:embed="rId21" cstate="print">
              <a:extLst>
                <a:ext uri="{28A0092B-C50C-407E-A947-70E740481C1C}">
                  <a14:useLocalDpi xmlns:a14="http://schemas.microsoft.com/office/drawing/2010/main" val="0"/>
                </a:ext>
              </a:extLst>
            </a:blip>
            <a:stretch>
              <a:fillRect/>
            </a:stretch>
          </p:blipFill>
          <p:spPr>
            <a:xfrm>
              <a:off x="6117362" y="1958860"/>
              <a:ext cx="721995" cy="179070"/>
            </a:xfrm>
            <a:prstGeom prst="rect">
              <a:avLst/>
            </a:prstGeom>
          </p:spPr>
        </p:pic>
        <p:pic>
          <p:nvPicPr>
            <p:cNvPr id="13" name="Picture 12"/>
            <p:cNvPicPr>
              <a:picLocks noChangeAspect="1"/>
            </p:cNvPicPr>
            <p:nvPr>
              <p:custDataLst>
                <p:tags r:id="rId9"/>
              </p:custDataLst>
            </p:nvPr>
          </p:nvPicPr>
          <p:blipFill>
            <a:blip r:embed="rId22" cstate="print">
              <a:extLst>
                <a:ext uri="{28A0092B-C50C-407E-A947-70E740481C1C}">
                  <a14:useLocalDpi xmlns:a14="http://schemas.microsoft.com/office/drawing/2010/main" val="0"/>
                </a:ext>
              </a:extLst>
            </a:blip>
            <a:stretch>
              <a:fillRect/>
            </a:stretch>
          </p:blipFill>
          <p:spPr>
            <a:xfrm>
              <a:off x="5873963" y="1241973"/>
              <a:ext cx="1991678" cy="177165"/>
            </a:xfrm>
            <a:prstGeom prst="rect">
              <a:avLst/>
            </a:prstGeom>
          </p:spPr>
        </p:pic>
      </p:grpSp>
    </p:spTree>
    <p:extLst>
      <p:ext uri="{BB962C8B-B14F-4D97-AF65-F5344CB8AC3E}">
        <p14:creationId xmlns:p14="http://schemas.microsoft.com/office/powerpoint/2010/main" val="18981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25"/>
                                        </p:tgtEl>
                                        <p:attrNameLst>
                                          <p:attrName>style.visibility</p:attrName>
                                        </p:attrNameLst>
                                      </p:cBhvr>
                                      <p:to>
                                        <p:strVal val="visible"/>
                                      </p:to>
                                    </p:set>
                                    <p:animEffect transition="in" filter="fade">
                                      <p:cBhvr>
                                        <p:cTn id="7" dur="500"/>
                                        <p:tgtEl>
                                          <p:spTgt spid="92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6"/>
                                        </p:tgtEl>
                                      </p:cBhvr>
                                    </p:animEffect>
                                    <p:set>
                                      <p:cBhvr>
                                        <p:cTn id="12" dur="1" fill="hold">
                                          <p:stCondLst>
                                            <p:cond delay="499"/>
                                          </p:stCondLst>
                                        </p:cTn>
                                        <p:tgtEl>
                                          <p:spTgt spid="46"/>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500"/>
                                        <p:tgtEl>
                                          <p:spTgt spid="53"/>
                                        </p:tgtEl>
                                      </p:cBhvr>
                                    </p:animEffect>
                                    <p:set>
                                      <p:cBhvr>
                                        <p:cTn id="15" dur="1" fill="hold">
                                          <p:stCondLst>
                                            <p:cond delay="499"/>
                                          </p:stCondLst>
                                        </p:cTn>
                                        <p:tgtEl>
                                          <p:spTgt spid="5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49"/>
                                        </p:tgtEl>
                                      </p:cBhvr>
                                    </p:animEffect>
                                    <p:set>
                                      <p:cBhvr>
                                        <p:cTn id="20" dur="1" fill="hold">
                                          <p:stCondLst>
                                            <p:cond delay="499"/>
                                          </p:stCondLst>
                                        </p:cTn>
                                        <p:tgtEl>
                                          <p:spTgt spid="49"/>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48"/>
                                        </p:tgtEl>
                                      </p:cBhvr>
                                    </p:animEffect>
                                    <p:set>
                                      <p:cBhvr>
                                        <p:cTn id="28" dur="1" fill="hold">
                                          <p:stCondLst>
                                            <p:cond delay="499"/>
                                          </p:stCondLst>
                                        </p:cTn>
                                        <p:tgtEl>
                                          <p:spTgt spid="48"/>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500"/>
                                        <p:tgtEl>
                                          <p:spTgt spid="4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50"/>
                                        </p:tgtEl>
                                      </p:cBhvr>
                                    </p:animEffect>
                                    <p:set>
                                      <p:cBhvr>
                                        <p:cTn id="36" dur="1" fill="hold">
                                          <p:stCondLst>
                                            <p:cond delay="499"/>
                                          </p:stCondLst>
                                        </p:cTn>
                                        <p:tgtEl>
                                          <p:spTgt spid="50"/>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0" nodeType="clickEffect">
                                  <p:stCondLst>
                                    <p:cond delay="0"/>
                                  </p:stCondLst>
                                  <p:childTnLst>
                                    <p:animEffect transition="out" filter="fade">
                                      <p:cBhvr>
                                        <p:cTn id="43" dur="500"/>
                                        <p:tgtEl>
                                          <p:spTgt spid="51"/>
                                        </p:tgtEl>
                                      </p:cBhvr>
                                    </p:animEffect>
                                    <p:set>
                                      <p:cBhvr>
                                        <p:cTn id="44" dur="1" fill="hold">
                                          <p:stCondLst>
                                            <p:cond delay="499"/>
                                          </p:stCondLst>
                                        </p:cTn>
                                        <p:tgtEl>
                                          <p:spTgt spid="51"/>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left)">
                                      <p:cBhvr>
                                        <p:cTn id="52" dur="500"/>
                                        <p:tgtEl>
                                          <p:spTgt spid="12"/>
                                        </p:tgtEl>
                                      </p:cBhvr>
                                    </p:animEffect>
                                  </p:childTnLst>
                                </p:cTn>
                              </p:par>
                            </p:childTnLst>
                          </p:cTn>
                        </p:par>
                        <p:par>
                          <p:cTn id="53" fill="hold">
                            <p:stCondLst>
                              <p:cond delay="500"/>
                            </p:stCondLst>
                            <p:childTnLst>
                              <p:par>
                                <p:cTn id="54" presetID="22" presetClass="entr" presetSubtype="8" fill="hold" nodeType="after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wipe(left)">
                                      <p:cBhvr>
                                        <p:cTn id="5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8" grpId="0" animBg="1"/>
      <p:bldP spid="49" grpId="0" animBg="1"/>
      <p:bldP spid="50" grpId="0" animBg="1"/>
      <p:bldP spid="51" grpId="0" animBg="1"/>
      <p:bldP spid="53"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1" descr="Image result for document ic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4542" y="1587829"/>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2 3" descr="Image result for document ic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66127" y="1585393"/>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2" descr="http://assets.dublingaa.ie/assets/images/design/logo-20140709-1.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p:cNvPicPr>
            <a:picLocks noChangeAspect="1"/>
          </p:cNvPicPr>
          <p:nvPr>
            <p:custDataLst>
              <p:tags r:id="rId1"/>
            </p:custDataLst>
          </p:nvPr>
        </p:nvPicPr>
        <p:blipFill>
          <a:blip r:embed="rId14" cstate="print">
            <a:extLst>
              <a:ext uri="{28A0092B-C50C-407E-A947-70E740481C1C}">
                <a14:useLocalDpi xmlns:a14="http://schemas.microsoft.com/office/drawing/2010/main" val="0"/>
              </a:ext>
            </a:extLst>
          </a:blip>
          <a:stretch>
            <a:fillRect/>
          </a:stretch>
        </p:blipFill>
        <p:spPr>
          <a:xfrm>
            <a:off x="6145149" y="2505582"/>
            <a:ext cx="1626489" cy="134874"/>
          </a:xfrm>
          <a:prstGeom prst="rect">
            <a:avLst/>
          </a:prstGeom>
        </p:spPr>
      </p:pic>
      <p:pic>
        <p:nvPicPr>
          <p:cNvPr id="41" name="Picture 40"/>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a:xfrm>
            <a:off x="6145149" y="2857500"/>
            <a:ext cx="1779651" cy="134874"/>
          </a:xfrm>
          <a:prstGeom prst="rect">
            <a:avLst/>
          </a:prstGeom>
        </p:spPr>
      </p:pic>
      <p:sp>
        <p:nvSpPr>
          <p:cNvPr id="2" name="Title 1"/>
          <p:cNvSpPr>
            <a:spLocks noGrp="1"/>
          </p:cNvSpPr>
          <p:nvPr>
            <p:ph type="title"/>
          </p:nvPr>
        </p:nvSpPr>
        <p:spPr/>
        <p:txBody>
          <a:bodyPr/>
          <a:lstStyle/>
          <a:p>
            <a:r>
              <a:rPr lang="en-IE" dirty="0" smtClean="0"/>
              <a:t>The current Web is document-centric</a:t>
            </a:r>
            <a:endParaRPr lang="en-IE" dirty="0"/>
          </a:p>
        </p:txBody>
      </p:sp>
      <p:sp>
        <p:nvSpPr>
          <p:cNvPr id="3" name="Content Placeholder 2"/>
          <p:cNvSpPr>
            <a:spLocks noGrp="1"/>
          </p:cNvSpPr>
          <p:nvPr>
            <p:ph idx="1"/>
          </p:nvPr>
        </p:nvSpPr>
        <p:spPr/>
        <p:txBody>
          <a:bodyPr/>
          <a:lstStyle/>
          <a:p>
            <a:endParaRPr lang="en-IE" dirty="0" smtClean="0"/>
          </a:p>
          <a:p>
            <a:endParaRPr lang="en-IE" dirty="0"/>
          </a:p>
          <a:p>
            <a:endParaRPr lang="en-IE" dirty="0" smtClean="0"/>
          </a:p>
          <a:p>
            <a:endParaRPr lang="en-IE" dirty="0"/>
          </a:p>
          <a:p>
            <a:pPr marL="0" indent="0">
              <a:buNone/>
            </a:pPr>
            <a:endParaRPr lang="en-IE" dirty="0"/>
          </a:p>
        </p:txBody>
      </p:sp>
      <p:pic>
        <p:nvPicPr>
          <p:cNvPr id="9225" name="Picture 9224"/>
          <p:cNvPicPr>
            <a:picLocks noChangeAspect="1"/>
          </p:cNvPicPr>
          <p:nvPr>
            <p:custDataLst>
              <p:tags r:id="rId3"/>
            </p:custDataLst>
          </p:nvPr>
        </p:nvPicPr>
        <p:blipFill>
          <a:blip r:embed="rId16" cstate="print">
            <a:extLst>
              <a:ext uri="{28A0092B-C50C-407E-A947-70E740481C1C}">
                <a14:useLocalDpi xmlns:a14="http://schemas.microsoft.com/office/drawing/2010/main" val="0"/>
              </a:ext>
            </a:extLst>
          </a:blip>
          <a:stretch>
            <a:fillRect/>
          </a:stretch>
        </p:blipFill>
        <p:spPr>
          <a:xfrm>
            <a:off x="743856" y="4610284"/>
            <a:ext cx="7312227" cy="1822238"/>
          </a:xfrm>
          <a:prstGeom prst="rect">
            <a:avLst/>
          </a:prstGeom>
        </p:spPr>
      </p:pic>
      <p:pic>
        <p:nvPicPr>
          <p:cNvPr id="19" name="Picture 18"/>
          <p:cNvPicPr>
            <a:picLocks noChangeAspect="1"/>
          </p:cNvPicPr>
          <p:nvPr>
            <p:custDataLst>
              <p:tags r:id="rId4"/>
            </p:custDataLst>
          </p:nvPr>
        </p:nvPicPr>
        <p:blipFill>
          <a:blip r:embed="rId17" cstate="print">
            <a:extLst>
              <a:ext uri="{28A0092B-C50C-407E-A947-70E740481C1C}">
                <a14:useLocalDpi xmlns:a14="http://schemas.microsoft.com/office/drawing/2010/main" val="0"/>
              </a:ext>
            </a:extLst>
          </a:blip>
          <a:stretch>
            <a:fillRect/>
          </a:stretch>
        </p:blipFill>
        <p:spPr>
          <a:xfrm>
            <a:off x="775670" y="1958860"/>
            <a:ext cx="752475" cy="179070"/>
          </a:xfrm>
          <a:prstGeom prst="rect">
            <a:avLst/>
          </a:prstGeom>
        </p:spPr>
      </p:pic>
      <p:pic>
        <p:nvPicPr>
          <p:cNvPr id="21" name="Picture 20"/>
          <p:cNvPicPr>
            <a:picLocks noChangeAspect="1"/>
          </p:cNvPicPr>
          <p:nvPr>
            <p:custDataLst>
              <p:tags r:id="rId5"/>
            </p:custDataLst>
          </p:nvPr>
        </p:nvPicPr>
        <p:blipFill>
          <a:blip r:embed="rId18" cstate="print">
            <a:extLst>
              <a:ext uri="{28A0092B-C50C-407E-A947-70E740481C1C}">
                <a14:useLocalDpi xmlns:a14="http://schemas.microsoft.com/office/drawing/2010/main" val="0"/>
              </a:ext>
            </a:extLst>
          </a:blip>
          <a:stretch>
            <a:fillRect/>
          </a:stretch>
        </p:blipFill>
        <p:spPr>
          <a:xfrm>
            <a:off x="802836" y="2509266"/>
            <a:ext cx="1874520" cy="136017"/>
          </a:xfrm>
          <a:prstGeom prst="rect">
            <a:avLst/>
          </a:prstGeom>
        </p:spPr>
      </p:pic>
      <p:pic>
        <p:nvPicPr>
          <p:cNvPr id="22" name="Picture 21"/>
          <p:cNvPicPr>
            <a:picLocks noChangeAspect="1"/>
          </p:cNvPicPr>
          <p:nvPr>
            <p:custDataLst>
              <p:tags r:id="rId6"/>
            </p:custDataLst>
          </p:nvPr>
        </p:nvPicPr>
        <p:blipFill>
          <a:blip r:embed="rId19" cstate="print">
            <a:extLst>
              <a:ext uri="{28A0092B-C50C-407E-A947-70E740481C1C}">
                <a14:useLocalDpi xmlns:a14="http://schemas.microsoft.com/office/drawing/2010/main" val="0"/>
              </a:ext>
            </a:extLst>
          </a:blip>
          <a:stretch>
            <a:fillRect/>
          </a:stretch>
        </p:blipFill>
        <p:spPr>
          <a:xfrm>
            <a:off x="802836" y="2857500"/>
            <a:ext cx="1252728" cy="134874"/>
          </a:xfrm>
          <a:prstGeom prst="rect">
            <a:avLst/>
          </a:prstGeom>
        </p:spPr>
      </p:pic>
      <p:sp>
        <p:nvSpPr>
          <p:cNvPr id="23" name="Freeform 22"/>
          <p:cNvSpPr/>
          <p:nvPr/>
        </p:nvSpPr>
        <p:spPr>
          <a:xfrm>
            <a:off x="1532704" y="2687906"/>
            <a:ext cx="4471064" cy="817294"/>
          </a:xfrm>
          <a:custGeom>
            <a:avLst/>
            <a:gdLst>
              <a:gd name="connsiteX0" fmla="*/ 573187 w 4471064"/>
              <a:gd name="connsiteY0" fmla="*/ 150607 h 817294"/>
              <a:gd name="connsiteX1" fmla="*/ 559332 w 4471064"/>
              <a:gd name="connsiteY1" fmla="*/ 12062 h 817294"/>
              <a:gd name="connsiteX2" fmla="*/ 379223 w 4471064"/>
              <a:gd name="connsiteY2" fmla="*/ 25916 h 817294"/>
              <a:gd name="connsiteX3" fmla="*/ 19005 w 4471064"/>
              <a:gd name="connsiteY3" fmla="*/ 39771 h 817294"/>
              <a:gd name="connsiteX4" fmla="*/ 32860 w 4471064"/>
              <a:gd name="connsiteY4" fmla="*/ 399989 h 817294"/>
              <a:gd name="connsiteX5" fmla="*/ 296096 w 4471064"/>
              <a:gd name="connsiteY5" fmla="*/ 372280 h 817294"/>
              <a:gd name="connsiteX6" fmla="*/ 587041 w 4471064"/>
              <a:gd name="connsiteY6" fmla="*/ 358425 h 817294"/>
              <a:gd name="connsiteX7" fmla="*/ 600896 w 4471064"/>
              <a:gd name="connsiteY7" fmla="*/ 136753 h 817294"/>
              <a:gd name="connsiteX8" fmla="*/ 767151 w 4471064"/>
              <a:gd name="connsiteY8" fmla="*/ 164462 h 817294"/>
              <a:gd name="connsiteX9" fmla="*/ 1071951 w 4471064"/>
              <a:gd name="connsiteY9" fmla="*/ 178316 h 817294"/>
              <a:gd name="connsiteX10" fmla="*/ 1709260 w 4471064"/>
              <a:gd name="connsiteY10" fmla="*/ 206025 h 817294"/>
              <a:gd name="connsiteX11" fmla="*/ 1806241 w 4471064"/>
              <a:gd name="connsiteY11" fmla="*/ 233735 h 817294"/>
              <a:gd name="connsiteX12" fmla="*/ 1875514 w 4471064"/>
              <a:gd name="connsiteY12" fmla="*/ 261444 h 817294"/>
              <a:gd name="connsiteX13" fmla="*/ 2055623 w 4471064"/>
              <a:gd name="connsiteY13" fmla="*/ 275298 h 817294"/>
              <a:gd name="connsiteX14" fmla="*/ 2235732 w 4471064"/>
              <a:gd name="connsiteY14" fmla="*/ 316862 h 817294"/>
              <a:gd name="connsiteX15" fmla="*/ 2346569 w 4471064"/>
              <a:gd name="connsiteY15" fmla="*/ 344571 h 817294"/>
              <a:gd name="connsiteX16" fmla="*/ 2485114 w 4471064"/>
              <a:gd name="connsiteY16" fmla="*/ 386135 h 817294"/>
              <a:gd name="connsiteX17" fmla="*/ 2526678 w 4471064"/>
              <a:gd name="connsiteY17" fmla="*/ 399989 h 817294"/>
              <a:gd name="connsiteX18" fmla="*/ 2595951 w 4471064"/>
              <a:gd name="connsiteY18" fmla="*/ 413844 h 817294"/>
              <a:gd name="connsiteX19" fmla="*/ 2720641 w 4471064"/>
              <a:gd name="connsiteY19" fmla="*/ 469262 h 817294"/>
              <a:gd name="connsiteX20" fmla="*/ 2845332 w 4471064"/>
              <a:gd name="connsiteY20" fmla="*/ 510825 h 817294"/>
              <a:gd name="connsiteX21" fmla="*/ 2886896 w 4471064"/>
              <a:gd name="connsiteY21" fmla="*/ 538535 h 817294"/>
              <a:gd name="connsiteX22" fmla="*/ 2970023 w 4471064"/>
              <a:gd name="connsiteY22" fmla="*/ 566244 h 817294"/>
              <a:gd name="connsiteX23" fmla="*/ 3067005 w 4471064"/>
              <a:gd name="connsiteY23" fmla="*/ 593953 h 817294"/>
              <a:gd name="connsiteX24" fmla="*/ 3163987 w 4471064"/>
              <a:gd name="connsiteY24" fmla="*/ 607807 h 817294"/>
              <a:gd name="connsiteX25" fmla="*/ 3233260 w 4471064"/>
              <a:gd name="connsiteY25" fmla="*/ 621662 h 817294"/>
              <a:gd name="connsiteX26" fmla="*/ 3288678 w 4471064"/>
              <a:gd name="connsiteY26" fmla="*/ 635516 h 817294"/>
              <a:gd name="connsiteX27" fmla="*/ 4119951 w 4471064"/>
              <a:gd name="connsiteY27" fmla="*/ 649371 h 817294"/>
              <a:gd name="connsiteX28" fmla="*/ 4466314 w 4471064"/>
              <a:gd name="connsiteY28" fmla="*/ 635516 h 817294"/>
              <a:gd name="connsiteX29" fmla="*/ 4383187 w 4471064"/>
              <a:gd name="connsiteY29" fmla="*/ 607807 h 817294"/>
              <a:gd name="connsiteX30" fmla="*/ 4355478 w 4471064"/>
              <a:gd name="connsiteY30" fmla="*/ 566244 h 817294"/>
              <a:gd name="connsiteX31" fmla="*/ 4258496 w 4471064"/>
              <a:gd name="connsiteY31" fmla="*/ 524680 h 817294"/>
              <a:gd name="connsiteX32" fmla="*/ 4216932 w 4471064"/>
              <a:gd name="connsiteY32" fmla="*/ 510825 h 817294"/>
              <a:gd name="connsiteX33" fmla="*/ 4313914 w 4471064"/>
              <a:gd name="connsiteY33" fmla="*/ 538535 h 817294"/>
              <a:gd name="connsiteX34" fmla="*/ 4341623 w 4471064"/>
              <a:gd name="connsiteY34" fmla="*/ 580098 h 817294"/>
              <a:gd name="connsiteX35" fmla="*/ 4383187 w 4471064"/>
              <a:gd name="connsiteY35" fmla="*/ 593953 h 817294"/>
              <a:gd name="connsiteX36" fmla="*/ 4424751 w 4471064"/>
              <a:gd name="connsiteY36" fmla="*/ 621662 h 817294"/>
              <a:gd name="connsiteX37" fmla="*/ 4452460 w 4471064"/>
              <a:gd name="connsiteY37" fmla="*/ 663225 h 817294"/>
              <a:gd name="connsiteX38" fmla="*/ 4369332 w 4471064"/>
              <a:gd name="connsiteY38" fmla="*/ 690935 h 817294"/>
              <a:gd name="connsiteX39" fmla="*/ 4327769 w 4471064"/>
              <a:gd name="connsiteY39" fmla="*/ 704789 h 817294"/>
              <a:gd name="connsiteX40" fmla="*/ 4300060 w 4471064"/>
              <a:gd name="connsiteY40" fmla="*/ 746353 h 817294"/>
              <a:gd name="connsiteX41" fmla="*/ 4258496 w 4471064"/>
              <a:gd name="connsiteY41" fmla="*/ 774062 h 817294"/>
              <a:gd name="connsiteX42" fmla="*/ 4244641 w 4471064"/>
              <a:gd name="connsiteY42" fmla="*/ 815625 h 817294"/>
              <a:gd name="connsiteX43" fmla="*/ 4272351 w 4471064"/>
              <a:gd name="connsiteY43" fmla="*/ 787916 h 817294"/>
              <a:gd name="connsiteX44" fmla="*/ 4327769 w 4471064"/>
              <a:gd name="connsiteY44" fmla="*/ 704789 h 817294"/>
              <a:gd name="connsiteX45" fmla="*/ 4369332 w 4471064"/>
              <a:gd name="connsiteY45" fmla="*/ 690935 h 817294"/>
              <a:gd name="connsiteX46" fmla="*/ 4383187 w 4471064"/>
              <a:gd name="connsiteY46" fmla="*/ 649371 h 81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71064" h="817294">
                <a:moveTo>
                  <a:pt x="573187" y="150607"/>
                </a:moveTo>
                <a:cubicBezTo>
                  <a:pt x="568569" y="104425"/>
                  <a:pt x="598373" y="37160"/>
                  <a:pt x="559332" y="12062"/>
                </a:cubicBezTo>
                <a:cubicBezTo>
                  <a:pt x="508682" y="-20499"/>
                  <a:pt x="439358" y="22832"/>
                  <a:pt x="379223" y="25916"/>
                </a:cubicBezTo>
                <a:cubicBezTo>
                  <a:pt x="259219" y="32070"/>
                  <a:pt x="139078" y="35153"/>
                  <a:pt x="19005" y="39771"/>
                </a:cubicBezTo>
                <a:cubicBezTo>
                  <a:pt x="23623" y="159844"/>
                  <a:pt x="-34708" y="300624"/>
                  <a:pt x="32860" y="399989"/>
                </a:cubicBezTo>
                <a:cubicBezTo>
                  <a:pt x="127212" y="538742"/>
                  <a:pt x="212287" y="379264"/>
                  <a:pt x="296096" y="372280"/>
                </a:cubicBezTo>
                <a:cubicBezTo>
                  <a:pt x="392852" y="364217"/>
                  <a:pt x="490059" y="363043"/>
                  <a:pt x="587041" y="358425"/>
                </a:cubicBezTo>
                <a:cubicBezTo>
                  <a:pt x="591659" y="284534"/>
                  <a:pt x="566056" y="202078"/>
                  <a:pt x="600896" y="136753"/>
                </a:cubicBezTo>
                <a:cubicBezTo>
                  <a:pt x="605727" y="127695"/>
                  <a:pt x="749118" y="163126"/>
                  <a:pt x="767151" y="164462"/>
                </a:cubicBezTo>
                <a:cubicBezTo>
                  <a:pt x="868578" y="171975"/>
                  <a:pt x="970327" y="174251"/>
                  <a:pt x="1071951" y="178316"/>
                </a:cubicBezTo>
                <a:cubicBezTo>
                  <a:pt x="1672859" y="202352"/>
                  <a:pt x="1247181" y="180355"/>
                  <a:pt x="1709260" y="206025"/>
                </a:cubicBezTo>
                <a:cubicBezTo>
                  <a:pt x="1752937" y="216945"/>
                  <a:pt x="1766485" y="218826"/>
                  <a:pt x="1806241" y="233735"/>
                </a:cubicBezTo>
                <a:cubicBezTo>
                  <a:pt x="1829527" y="242467"/>
                  <a:pt x="1850983" y="257356"/>
                  <a:pt x="1875514" y="261444"/>
                </a:cubicBezTo>
                <a:cubicBezTo>
                  <a:pt x="1934908" y="271343"/>
                  <a:pt x="1995587" y="270680"/>
                  <a:pt x="2055623" y="275298"/>
                </a:cubicBezTo>
                <a:cubicBezTo>
                  <a:pt x="2170303" y="313526"/>
                  <a:pt x="1991163" y="255720"/>
                  <a:pt x="2235732" y="316862"/>
                </a:cubicBezTo>
                <a:lnTo>
                  <a:pt x="2346569" y="344571"/>
                </a:lnTo>
                <a:cubicBezTo>
                  <a:pt x="2430335" y="365512"/>
                  <a:pt x="2383905" y="352398"/>
                  <a:pt x="2485114" y="386135"/>
                </a:cubicBezTo>
                <a:cubicBezTo>
                  <a:pt x="2498969" y="390753"/>
                  <a:pt x="2512358" y="397125"/>
                  <a:pt x="2526678" y="399989"/>
                </a:cubicBezTo>
                <a:lnTo>
                  <a:pt x="2595951" y="413844"/>
                </a:lnTo>
                <a:cubicBezTo>
                  <a:pt x="2718202" y="495346"/>
                  <a:pt x="2522810" y="370348"/>
                  <a:pt x="2720641" y="469262"/>
                </a:cubicBezTo>
                <a:cubicBezTo>
                  <a:pt x="2797122" y="507502"/>
                  <a:pt x="2755808" y="492921"/>
                  <a:pt x="2845332" y="510825"/>
                </a:cubicBezTo>
                <a:cubicBezTo>
                  <a:pt x="2859187" y="520062"/>
                  <a:pt x="2871680" y="531772"/>
                  <a:pt x="2886896" y="538535"/>
                </a:cubicBezTo>
                <a:cubicBezTo>
                  <a:pt x="2913586" y="550398"/>
                  <a:pt x="2942314" y="557008"/>
                  <a:pt x="2970023" y="566244"/>
                </a:cubicBezTo>
                <a:cubicBezTo>
                  <a:pt x="3005626" y="578112"/>
                  <a:pt x="3028744" y="586996"/>
                  <a:pt x="3067005" y="593953"/>
                </a:cubicBezTo>
                <a:cubicBezTo>
                  <a:pt x="3099134" y="599795"/>
                  <a:pt x="3131776" y="602438"/>
                  <a:pt x="3163987" y="607807"/>
                </a:cubicBezTo>
                <a:cubicBezTo>
                  <a:pt x="3187215" y="611678"/>
                  <a:pt x="3210272" y="616554"/>
                  <a:pt x="3233260" y="621662"/>
                </a:cubicBezTo>
                <a:cubicBezTo>
                  <a:pt x="3251848" y="625793"/>
                  <a:pt x="3269646" y="634921"/>
                  <a:pt x="3288678" y="635516"/>
                </a:cubicBezTo>
                <a:cubicBezTo>
                  <a:pt x="3565672" y="644172"/>
                  <a:pt x="3842860" y="644753"/>
                  <a:pt x="4119951" y="649371"/>
                </a:cubicBezTo>
                <a:cubicBezTo>
                  <a:pt x="4235405" y="644753"/>
                  <a:pt x="4352181" y="653537"/>
                  <a:pt x="4466314" y="635516"/>
                </a:cubicBezTo>
                <a:cubicBezTo>
                  <a:pt x="4495164" y="630961"/>
                  <a:pt x="4383187" y="607807"/>
                  <a:pt x="4383187" y="607807"/>
                </a:cubicBezTo>
                <a:cubicBezTo>
                  <a:pt x="4373951" y="593953"/>
                  <a:pt x="4367252" y="578018"/>
                  <a:pt x="4355478" y="566244"/>
                </a:cubicBezTo>
                <a:cubicBezTo>
                  <a:pt x="4321732" y="532498"/>
                  <a:pt x="4303011" y="537399"/>
                  <a:pt x="4258496" y="524680"/>
                </a:cubicBezTo>
                <a:cubicBezTo>
                  <a:pt x="4244454" y="520668"/>
                  <a:pt x="4202328" y="510825"/>
                  <a:pt x="4216932" y="510825"/>
                </a:cubicBezTo>
                <a:cubicBezTo>
                  <a:pt x="4234330" y="510825"/>
                  <a:pt x="4294312" y="532001"/>
                  <a:pt x="4313914" y="538535"/>
                </a:cubicBezTo>
                <a:cubicBezTo>
                  <a:pt x="4323150" y="552389"/>
                  <a:pt x="4328621" y="569696"/>
                  <a:pt x="4341623" y="580098"/>
                </a:cubicBezTo>
                <a:cubicBezTo>
                  <a:pt x="4353027" y="589221"/>
                  <a:pt x="4370125" y="587422"/>
                  <a:pt x="4383187" y="593953"/>
                </a:cubicBezTo>
                <a:cubicBezTo>
                  <a:pt x="4398080" y="601400"/>
                  <a:pt x="4410896" y="612426"/>
                  <a:pt x="4424751" y="621662"/>
                </a:cubicBezTo>
                <a:cubicBezTo>
                  <a:pt x="4433987" y="635516"/>
                  <a:pt x="4462862" y="650223"/>
                  <a:pt x="4452460" y="663225"/>
                </a:cubicBezTo>
                <a:cubicBezTo>
                  <a:pt x="4434214" y="686033"/>
                  <a:pt x="4397041" y="681698"/>
                  <a:pt x="4369332" y="690935"/>
                </a:cubicBezTo>
                <a:lnTo>
                  <a:pt x="4327769" y="704789"/>
                </a:lnTo>
                <a:cubicBezTo>
                  <a:pt x="4318533" y="718644"/>
                  <a:pt x="4311834" y="734579"/>
                  <a:pt x="4300060" y="746353"/>
                </a:cubicBezTo>
                <a:cubicBezTo>
                  <a:pt x="4288286" y="758127"/>
                  <a:pt x="4268898" y="761060"/>
                  <a:pt x="4258496" y="774062"/>
                </a:cubicBezTo>
                <a:cubicBezTo>
                  <a:pt x="4249373" y="785466"/>
                  <a:pt x="4234314" y="825951"/>
                  <a:pt x="4244641" y="815625"/>
                </a:cubicBezTo>
                <a:lnTo>
                  <a:pt x="4272351" y="787916"/>
                </a:lnTo>
                <a:cubicBezTo>
                  <a:pt x="4286876" y="744340"/>
                  <a:pt x="4283291" y="734441"/>
                  <a:pt x="4327769" y="704789"/>
                </a:cubicBezTo>
                <a:cubicBezTo>
                  <a:pt x="4339920" y="696688"/>
                  <a:pt x="4355478" y="695553"/>
                  <a:pt x="4369332" y="690935"/>
                </a:cubicBezTo>
                <a:lnTo>
                  <a:pt x="4383187" y="64937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5" name="Picture 24"/>
          <p:cNvPicPr>
            <a:picLocks noChangeAspect="1"/>
          </p:cNvPicPr>
          <p:nvPr>
            <p:custDataLst>
              <p:tags r:id="rId7"/>
            </p:custDataLst>
          </p:nvPr>
        </p:nvPicPr>
        <p:blipFill>
          <a:blip r:embed="rId20" cstate="print">
            <a:extLst>
              <a:ext uri="{28A0092B-C50C-407E-A947-70E740481C1C}">
                <a14:useLocalDpi xmlns:a14="http://schemas.microsoft.com/office/drawing/2010/main" val="0"/>
              </a:ext>
            </a:extLst>
          </a:blip>
          <a:stretch>
            <a:fillRect/>
          </a:stretch>
        </p:blipFill>
        <p:spPr>
          <a:xfrm>
            <a:off x="520795" y="1241973"/>
            <a:ext cx="2090261" cy="177165"/>
          </a:xfrm>
          <a:prstGeom prst="rect">
            <a:avLst/>
          </a:prstGeom>
        </p:spPr>
      </p:pic>
      <p:pic>
        <p:nvPicPr>
          <p:cNvPr id="28" name="Picture 27"/>
          <p:cNvPicPr>
            <a:picLocks noChangeAspect="1"/>
          </p:cNvPicPr>
          <p:nvPr>
            <p:custDataLst>
              <p:tags r:id="rId8"/>
            </p:custDataLst>
          </p:nvPr>
        </p:nvPicPr>
        <p:blipFill>
          <a:blip r:embed="rId21" cstate="print">
            <a:extLst>
              <a:ext uri="{28A0092B-C50C-407E-A947-70E740481C1C}">
                <a14:useLocalDpi xmlns:a14="http://schemas.microsoft.com/office/drawing/2010/main" val="0"/>
              </a:ext>
            </a:extLst>
          </a:blip>
          <a:stretch>
            <a:fillRect/>
          </a:stretch>
        </p:blipFill>
        <p:spPr>
          <a:xfrm>
            <a:off x="6117362" y="1958860"/>
            <a:ext cx="721995" cy="179070"/>
          </a:xfrm>
          <a:prstGeom prst="rect">
            <a:avLst/>
          </a:prstGeom>
        </p:spPr>
      </p:pic>
      <p:pic>
        <p:nvPicPr>
          <p:cNvPr id="35" name="Picture 34"/>
          <p:cNvPicPr>
            <a:picLocks noChangeAspect="1"/>
          </p:cNvPicPr>
          <p:nvPr>
            <p:custDataLst>
              <p:tags r:id="rId9"/>
            </p:custDataLst>
          </p:nvPr>
        </p:nvPicPr>
        <p:blipFill>
          <a:blip r:embed="rId22" cstate="print">
            <a:extLst>
              <a:ext uri="{28A0092B-C50C-407E-A947-70E740481C1C}">
                <a14:useLocalDpi xmlns:a14="http://schemas.microsoft.com/office/drawing/2010/main" val="0"/>
              </a:ext>
            </a:extLst>
          </a:blip>
          <a:stretch>
            <a:fillRect/>
          </a:stretch>
        </p:blipFill>
        <p:spPr>
          <a:xfrm>
            <a:off x="5873963" y="1241973"/>
            <a:ext cx="1991678" cy="177165"/>
          </a:xfrm>
          <a:prstGeom prst="rect">
            <a:avLst/>
          </a:prstGeom>
        </p:spPr>
      </p:pic>
    </p:spTree>
    <p:extLst>
      <p:ext uri="{BB962C8B-B14F-4D97-AF65-F5344CB8AC3E}">
        <p14:creationId xmlns:p14="http://schemas.microsoft.com/office/powerpoint/2010/main" val="18221795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1" descr="Image result for document i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4542" y="1587829"/>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2 3" descr="Image result for document i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66127" y="1585393"/>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2" descr="http://assets.dublingaa.ie/assets/images/design/logo-20140709-1.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IE" dirty="0"/>
              <a:t>(Most of it) Makes sense to humans</a:t>
            </a:r>
          </a:p>
        </p:txBody>
      </p:sp>
      <p:sp>
        <p:nvSpPr>
          <p:cNvPr id="3" name="Content Placeholder 2"/>
          <p:cNvSpPr>
            <a:spLocks noGrp="1"/>
          </p:cNvSpPr>
          <p:nvPr>
            <p:ph idx="1"/>
          </p:nvPr>
        </p:nvSpPr>
        <p:spPr/>
        <p:txBody>
          <a:bodyPr/>
          <a:lstStyle/>
          <a:p>
            <a:endParaRPr lang="en-IE" dirty="0" smtClean="0"/>
          </a:p>
          <a:p>
            <a:endParaRPr lang="en-IE" dirty="0"/>
          </a:p>
          <a:p>
            <a:endParaRPr lang="en-IE" dirty="0" smtClean="0"/>
          </a:p>
          <a:p>
            <a:endParaRPr lang="en-IE" dirty="0"/>
          </a:p>
          <a:p>
            <a:pPr marL="0" indent="0">
              <a:buNone/>
            </a:pPr>
            <a:endParaRPr lang="en-IE" dirty="0"/>
          </a:p>
        </p:txBody>
      </p:sp>
      <p:pic>
        <p:nvPicPr>
          <p:cNvPr id="19" name="Picture 18"/>
          <p:cNvPicPr>
            <a:picLocks noChangeAspect="1"/>
          </p:cNvPicPr>
          <p:nvPr>
            <p:custDataLst>
              <p:tags r:id="rId1"/>
            </p:custDataLst>
          </p:nvPr>
        </p:nvPicPr>
        <p:blipFill>
          <a:blip r:embed="rId15" cstate="print">
            <a:extLst>
              <a:ext uri="{28A0092B-C50C-407E-A947-70E740481C1C}">
                <a14:useLocalDpi xmlns:a14="http://schemas.microsoft.com/office/drawing/2010/main" val="0"/>
              </a:ext>
            </a:extLst>
          </a:blip>
          <a:stretch>
            <a:fillRect/>
          </a:stretch>
        </p:blipFill>
        <p:spPr>
          <a:xfrm>
            <a:off x="775670" y="1958860"/>
            <a:ext cx="752475" cy="179070"/>
          </a:xfrm>
          <a:prstGeom prst="rect">
            <a:avLst/>
          </a:prstGeom>
        </p:spPr>
      </p:pic>
      <p:pic>
        <p:nvPicPr>
          <p:cNvPr id="21" name="Picture 20"/>
          <p:cNvPicPr>
            <a:picLocks noChangeAspect="1"/>
          </p:cNvPicPr>
          <p:nvPr>
            <p:custDataLst>
              <p:tags r:id="rId2"/>
            </p:custDataLst>
          </p:nvPr>
        </p:nvPicPr>
        <p:blipFill>
          <a:blip r:embed="rId16" cstate="print">
            <a:extLst>
              <a:ext uri="{28A0092B-C50C-407E-A947-70E740481C1C}">
                <a14:useLocalDpi xmlns:a14="http://schemas.microsoft.com/office/drawing/2010/main" val="0"/>
              </a:ext>
            </a:extLst>
          </a:blip>
          <a:stretch>
            <a:fillRect/>
          </a:stretch>
        </p:blipFill>
        <p:spPr>
          <a:xfrm>
            <a:off x="802836" y="2509266"/>
            <a:ext cx="1874520" cy="136017"/>
          </a:xfrm>
          <a:prstGeom prst="rect">
            <a:avLst/>
          </a:prstGeom>
        </p:spPr>
      </p:pic>
      <p:pic>
        <p:nvPicPr>
          <p:cNvPr id="22" name="Picture 21"/>
          <p:cNvPicPr>
            <a:picLocks noChangeAspect="1"/>
          </p:cNvPicPr>
          <p:nvPr>
            <p:custDataLst>
              <p:tags r:id="rId3"/>
            </p:custDataLst>
          </p:nvPr>
        </p:nvPicPr>
        <p:blipFill>
          <a:blip r:embed="rId17" cstate="print">
            <a:extLst>
              <a:ext uri="{28A0092B-C50C-407E-A947-70E740481C1C}">
                <a14:useLocalDpi xmlns:a14="http://schemas.microsoft.com/office/drawing/2010/main" val="0"/>
              </a:ext>
            </a:extLst>
          </a:blip>
          <a:stretch>
            <a:fillRect/>
          </a:stretch>
        </p:blipFill>
        <p:spPr>
          <a:xfrm>
            <a:off x="802836" y="2857500"/>
            <a:ext cx="1252728" cy="134874"/>
          </a:xfrm>
          <a:prstGeom prst="rect">
            <a:avLst/>
          </a:prstGeom>
        </p:spPr>
      </p:pic>
      <p:sp>
        <p:nvSpPr>
          <p:cNvPr id="23" name="Freeform 22"/>
          <p:cNvSpPr/>
          <p:nvPr/>
        </p:nvSpPr>
        <p:spPr>
          <a:xfrm>
            <a:off x="1532704" y="2687906"/>
            <a:ext cx="4471064" cy="817294"/>
          </a:xfrm>
          <a:custGeom>
            <a:avLst/>
            <a:gdLst>
              <a:gd name="connsiteX0" fmla="*/ 573187 w 4471064"/>
              <a:gd name="connsiteY0" fmla="*/ 150607 h 817294"/>
              <a:gd name="connsiteX1" fmla="*/ 559332 w 4471064"/>
              <a:gd name="connsiteY1" fmla="*/ 12062 h 817294"/>
              <a:gd name="connsiteX2" fmla="*/ 379223 w 4471064"/>
              <a:gd name="connsiteY2" fmla="*/ 25916 h 817294"/>
              <a:gd name="connsiteX3" fmla="*/ 19005 w 4471064"/>
              <a:gd name="connsiteY3" fmla="*/ 39771 h 817294"/>
              <a:gd name="connsiteX4" fmla="*/ 32860 w 4471064"/>
              <a:gd name="connsiteY4" fmla="*/ 399989 h 817294"/>
              <a:gd name="connsiteX5" fmla="*/ 296096 w 4471064"/>
              <a:gd name="connsiteY5" fmla="*/ 372280 h 817294"/>
              <a:gd name="connsiteX6" fmla="*/ 587041 w 4471064"/>
              <a:gd name="connsiteY6" fmla="*/ 358425 h 817294"/>
              <a:gd name="connsiteX7" fmla="*/ 600896 w 4471064"/>
              <a:gd name="connsiteY7" fmla="*/ 136753 h 817294"/>
              <a:gd name="connsiteX8" fmla="*/ 767151 w 4471064"/>
              <a:gd name="connsiteY8" fmla="*/ 164462 h 817294"/>
              <a:gd name="connsiteX9" fmla="*/ 1071951 w 4471064"/>
              <a:gd name="connsiteY9" fmla="*/ 178316 h 817294"/>
              <a:gd name="connsiteX10" fmla="*/ 1709260 w 4471064"/>
              <a:gd name="connsiteY10" fmla="*/ 206025 h 817294"/>
              <a:gd name="connsiteX11" fmla="*/ 1806241 w 4471064"/>
              <a:gd name="connsiteY11" fmla="*/ 233735 h 817294"/>
              <a:gd name="connsiteX12" fmla="*/ 1875514 w 4471064"/>
              <a:gd name="connsiteY12" fmla="*/ 261444 h 817294"/>
              <a:gd name="connsiteX13" fmla="*/ 2055623 w 4471064"/>
              <a:gd name="connsiteY13" fmla="*/ 275298 h 817294"/>
              <a:gd name="connsiteX14" fmla="*/ 2235732 w 4471064"/>
              <a:gd name="connsiteY14" fmla="*/ 316862 h 817294"/>
              <a:gd name="connsiteX15" fmla="*/ 2346569 w 4471064"/>
              <a:gd name="connsiteY15" fmla="*/ 344571 h 817294"/>
              <a:gd name="connsiteX16" fmla="*/ 2485114 w 4471064"/>
              <a:gd name="connsiteY16" fmla="*/ 386135 h 817294"/>
              <a:gd name="connsiteX17" fmla="*/ 2526678 w 4471064"/>
              <a:gd name="connsiteY17" fmla="*/ 399989 h 817294"/>
              <a:gd name="connsiteX18" fmla="*/ 2595951 w 4471064"/>
              <a:gd name="connsiteY18" fmla="*/ 413844 h 817294"/>
              <a:gd name="connsiteX19" fmla="*/ 2720641 w 4471064"/>
              <a:gd name="connsiteY19" fmla="*/ 469262 h 817294"/>
              <a:gd name="connsiteX20" fmla="*/ 2845332 w 4471064"/>
              <a:gd name="connsiteY20" fmla="*/ 510825 h 817294"/>
              <a:gd name="connsiteX21" fmla="*/ 2886896 w 4471064"/>
              <a:gd name="connsiteY21" fmla="*/ 538535 h 817294"/>
              <a:gd name="connsiteX22" fmla="*/ 2970023 w 4471064"/>
              <a:gd name="connsiteY22" fmla="*/ 566244 h 817294"/>
              <a:gd name="connsiteX23" fmla="*/ 3067005 w 4471064"/>
              <a:gd name="connsiteY23" fmla="*/ 593953 h 817294"/>
              <a:gd name="connsiteX24" fmla="*/ 3163987 w 4471064"/>
              <a:gd name="connsiteY24" fmla="*/ 607807 h 817294"/>
              <a:gd name="connsiteX25" fmla="*/ 3233260 w 4471064"/>
              <a:gd name="connsiteY25" fmla="*/ 621662 h 817294"/>
              <a:gd name="connsiteX26" fmla="*/ 3288678 w 4471064"/>
              <a:gd name="connsiteY26" fmla="*/ 635516 h 817294"/>
              <a:gd name="connsiteX27" fmla="*/ 4119951 w 4471064"/>
              <a:gd name="connsiteY27" fmla="*/ 649371 h 817294"/>
              <a:gd name="connsiteX28" fmla="*/ 4466314 w 4471064"/>
              <a:gd name="connsiteY28" fmla="*/ 635516 h 817294"/>
              <a:gd name="connsiteX29" fmla="*/ 4383187 w 4471064"/>
              <a:gd name="connsiteY29" fmla="*/ 607807 h 817294"/>
              <a:gd name="connsiteX30" fmla="*/ 4355478 w 4471064"/>
              <a:gd name="connsiteY30" fmla="*/ 566244 h 817294"/>
              <a:gd name="connsiteX31" fmla="*/ 4258496 w 4471064"/>
              <a:gd name="connsiteY31" fmla="*/ 524680 h 817294"/>
              <a:gd name="connsiteX32" fmla="*/ 4216932 w 4471064"/>
              <a:gd name="connsiteY32" fmla="*/ 510825 h 817294"/>
              <a:gd name="connsiteX33" fmla="*/ 4313914 w 4471064"/>
              <a:gd name="connsiteY33" fmla="*/ 538535 h 817294"/>
              <a:gd name="connsiteX34" fmla="*/ 4341623 w 4471064"/>
              <a:gd name="connsiteY34" fmla="*/ 580098 h 817294"/>
              <a:gd name="connsiteX35" fmla="*/ 4383187 w 4471064"/>
              <a:gd name="connsiteY35" fmla="*/ 593953 h 817294"/>
              <a:gd name="connsiteX36" fmla="*/ 4424751 w 4471064"/>
              <a:gd name="connsiteY36" fmla="*/ 621662 h 817294"/>
              <a:gd name="connsiteX37" fmla="*/ 4452460 w 4471064"/>
              <a:gd name="connsiteY37" fmla="*/ 663225 h 817294"/>
              <a:gd name="connsiteX38" fmla="*/ 4369332 w 4471064"/>
              <a:gd name="connsiteY38" fmla="*/ 690935 h 817294"/>
              <a:gd name="connsiteX39" fmla="*/ 4327769 w 4471064"/>
              <a:gd name="connsiteY39" fmla="*/ 704789 h 817294"/>
              <a:gd name="connsiteX40" fmla="*/ 4300060 w 4471064"/>
              <a:gd name="connsiteY40" fmla="*/ 746353 h 817294"/>
              <a:gd name="connsiteX41" fmla="*/ 4258496 w 4471064"/>
              <a:gd name="connsiteY41" fmla="*/ 774062 h 817294"/>
              <a:gd name="connsiteX42" fmla="*/ 4244641 w 4471064"/>
              <a:gd name="connsiteY42" fmla="*/ 815625 h 817294"/>
              <a:gd name="connsiteX43" fmla="*/ 4272351 w 4471064"/>
              <a:gd name="connsiteY43" fmla="*/ 787916 h 817294"/>
              <a:gd name="connsiteX44" fmla="*/ 4327769 w 4471064"/>
              <a:gd name="connsiteY44" fmla="*/ 704789 h 817294"/>
              <a:gd name="connsiteX45" fmla="*/ 4369332 w 4471064"/>
              <a:gd name="connsiteY45" fmla="*/ 690935 h 817294"/>
              <a:gd name="connsiteX46" fmla="*/ 4383187 w 4471064"/>
              <a:gd name="connsiteY46" fmla="*/ 649371 h 81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71064" h="817294">
                <a:moveTo>
                  <a:pt x="573187" y="150607"/>
                </a:moveTo>
                <a:cubicBezTo>
                  <a:pt x="568569" y="104425"/>
                  <a:pt x="598373" y="37160"/>
                  <a:pt x="559332" y="12062"/>
                </a:cubicBezTo>
                <a:cubicBezTo>
                  <a:pt x="508682" y="-20499"/>
                  <a:pt x="439358" y="22832"/>
                  <a:pt x="379223" y="25916"/>
                </a:cubicBezTo>
                <a:cubicBezTo>
                  <a:pt x="259219" y="32070"/>
                  <a:pt x="139078" y="35153"/>
                  <a:pt x="19005" y="39771"/>
                </a:cubicBezTo>
                <a:cubicBezTo>
                  <a:pt x="23623" y="159844"/>
                  <a:pt x="-34708" y="300624"/>
                  <a:pt x="32860" y="399989"/>
                </a:cubicBezTo>
                <a:cubicBezTo>
                  <a:pt x="127212" y="538742"/>
                  <a:pt x="212287" y="379264"/>
                  <a:pt x="296096" y="372280"/>
                </a:cubicBezTo>
                <a:cubicBezTo>
                  <a:pt x="392852" y="364217"/>
                  <a:pt x="490059" y="363043"/>
                  <a:pt x="587041" y="358425"/>
                </a:cubicBezTo>
                <a:cubicBezTo>
                  <a:pt x="591659" y="284534"/>
                  <a:pt x="566056" y="202078"/>
                  <a:pt x="600896" y="136753"/>
                </a:cubicBezTo>
                <a:cubicBezTo>
                  <a:pt x="605727" y="127695"/>
                  <a:pt x="749118" y="163126"/>
                  <a:pt x="767151" y="164462"/>
                </a:cubicBezTo>
                <a:cubicBezTo>
                  <a:pt x="868578" y="171975"/>
                  <a:pt x="970327" y="174251"/>
                  <a:pt x="1071951" y="178316"/>
                </a:cubicBezTo>
                <a:cubicBezTo>
                  <a:pt x="1672859" y="202352"/>
                  <a:pt x="1247181" y="180355"/>
                  <a:pt x="1709260" y="206025"/>
                </a:cubicBezTo>
                <a:cubicBezTo>
                  <a:pt x="1752937" y="216945"/>
                  <a:pt x="1766485" y="218826"/>
                  <a:pt x="1806241" y="233735"/>
                </a:cubicBezTo>
                <a:cubicBezTo>
                  <a:pt x="1829527" y="242467"/>
                  <a:pt x="1850983" y="257356"/>
                  <a:pt x="1875514" y="261444"/>
                </a:cubicBezTo>
                <a:cubicBezTo>
                  <a:pt x="1934908" y="271343"/>
                  <a:pt x="1995587" y="270680"/>
                  <a:pt x="2055623" y="275298"/>
                </a:cubicBezTo>
                <a:cubicBezTo>
                  <a:pt x="2170303" y="313526"/>
                  <a:pt x="1991163" y="255720"/>
                  <a:pt x="2235732" y="316862"/>
                </a:cubicBezTo>
                <a:lnTo>
                  <a:pt x="2346569" y="344571"/>
                </a:lnTo>
                <a:cubicBezTo>
                  <a:pt x="2430335" y="365512"/>
                  <a:pt x="2383905" y="352398"/>
                  <a:pt x="2485114" y="386135"/>
                </a:cubicBezTo>
                <a:cubicBezTo>
                  <a:pt x="2498969" y="390753"/>
                  <a:pt x="2512358" y="397125"/>
                  <a:pt x="2526678" y="399989"/>
                </a:cubicBezTo>
                <a:lnTo>
                  <a:pt x="2595951" y="413844"/>
                </a:lnTo>
                <a:cubicBezTo>
                  <a:pt x="2718202" y="495346"/>
                  <a:pt x="2522810" y="370348"/>
                  <a:pt x="2720641" y="469262"/>
                </a:cubicBezTo>
                <a:cubicBezTo>
                  <a:pt x="2797122" y="507502"/>
                  <a:pt x="2755808" y="492921"/>
                  <a:pt x="2845332" y="510825"/>
                </a:cubicBezTo>
                <a:cubicBezTo>
                  <a:pt x="2859187" y="520062"/>
                  <a:pt x="2871680" y="531772"/>
                  <a:pt x="2886896" y="538535"/>
                </a:cubicBezTo>
                <a:cubicBezTo>
                  <a:pt x="2913586" y="550398"/>
                  <a:pt x="2942314" y="557008"/>
                  <a:pt x="2970023" y="566244"/>
                </a:cubicBezTo>
                <a:cubicBezTo>
                  <a:pt x="3005626" y="578112"/>
                  <a:pt x="3028744" y="586996"/>
                  <a:pt x="3067005" y="593953"/>
                </a:cubicBezTo>
                <a:cubicBezTo>
                  <a:pt x="3099134" y="599795"/>
                  <a:pt x="3131776" y="602438"/>
                  <a:pt x="3163987" y="607807"/>
                </a:cubicBezTo>
                <a:cubicBezTo>
                  <a:pt x="3187215" y="611678"/>
                  <a:pt x="3210272" y="616554"/>
                  <a:pt x="3233260" y="621662"/>
                </a:cubicBezTo>
                <a:cubicBezTo>
                  <a:pt x="3251848" y="625793"/>
                  <a:pt x="3269646" y="634921"/>
                  <a:pt x="3288678" y="635516"/>
                </a:cubicBezTo>
                <a:cubicBezTo>
                  <a:pt x="3565672" y="644172"/>
                  <a:pt x="3842860" y="644753"/>
                  <a:pt x="4119951" y="649371"/>
                </a:cubicBezTo>
                <a:cubicBezTo>
                  <a:pt x="4235405" y="644753"/>
                  <a:pt x="4352181" y="653537"/>
                  <a:pt x="4466314" y="635516"/>
                </a:cubicBezTo>
                <a:cubicBezTo>
                  <a:pt x="4495164" y="630961"/>
                  <a:pt x="4383187" y="607807"/>
                  <a:pt x="4383187" y="607807"/>
                </a:cubicBezTo>
                <a:cubicBezTo>
                  <a:pt x="4373951" y="593953"/>
                  <a:pt x="4367252" y="578018"/>
                  <a:pt x="4355478" y="566244"/>
                </a:cubicBezTo>
                <a:cubicBezTo>
                  <a:pt x="4321732" y="532498"/>
                  <a:pt x="4303011" y="537399"/>
                  <a:pt x="4258496" y="524680"/>
                </a:cubicBezTo>
                <a:cubicBezTo>
                  <a:pt x="4244454" y="520668"/>
                  <a:pt x="4202328" y="510825"/>
                  <a:pt x="4216932" y="510825"/>
                </a:cubicBezTo>
                <a:cubicBezTo>
                  <a:pt x="4234330" y="510825"/>
                  <a:pt x="4294312" y="532001"/>
                  <a:pt x="4313914" y="538535"/>
                </a:cubicBezTo>
                <a:cubicBezTo>
                  <a:pt x="4323150" y="552389"/>
                  <a:pt x="4328621" y="569696"/>
                  <a:pt x="4341623" y="580098"/>
                </a:cubicBezTo>
                <a:cubicBezTo>
                  <a:pt x="4353027" y="589221"/>
                  <a:pt x="4370125" y="587422"/>
                  <a:pt x="4383187" y="593953"/>
                </a:cubicBezTo>
                <a:cubicBezTo>
                  <a:pt x="4398080" y="601400"/>
                  <a:pt x="4410896" y="612426"/>
                  <a:pt x="4424751" y="621662"/>
                </a:cubicBezTo>
                <a:cubicBezTo>
                  <a:pt x="4433987" y="635516"/>
                  <a:pt x="4462862" y="650223"/>
                  <a:pt x="4452460" y="663225"/>
                </a:cubicBezTo>
                <a:cubicBezTo>
                  <a:pt x="4434214" y="686033"/>
                  <a:pt x="4397041" y="681698"/>
                  <a:pt x="4369332" y="690935"/>
                </a:cubicBezTo>
                <a:lnTo>
                  <a:pt x="4327769" y="704789"/>
                </a:lnTo>
                <a:cubicBezTo>
                  <a:pt x="4318533" y="718644"/>
                  <a:pt x="4311834" y="734579"/>
                  <a:pt x="4300060" y="746353"/>
                </a:cubicBezTo>
                <a:cubicBezTo>
                  <a:pt x="4288286" y="758127"/>
                  <a:pt x="4268898" y="761060"/>
                  <a:pt x="4258496" y="774062"/>
                </a:cubicBezTo>
                <a:cubicBezTo>
                  <a:pt x="4249373" y="785466"/>
                  <a:pt x="4234314" y="825951"/>
                  <a:pt x="4244641" y="815625"/>
                </a:cubicBezTo>
                <a:lnTo>
                  <a:pt x="4272351" y="787916"/>
                </a:lnTo>
                <a:cubicBezTo>
                  <a:pt x="4286876" y="744340"/>
                  <a:pt x="4283291" y="734441"/>
                  <a:pt x="4327769" y="704789"/>
                </a:cubicBezTo>
                <a:cubicBezTo>
                  <a:pt x="4339920" y="696688"/>
                  <a:pt x="4355478" y="695553"/>
                  <a:pt x="4369332" y="690935"/>
                </a:cubicBezTo>
                <a:lnTo>
                  <a:pt x="4383187" y="64937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5" name="Picture 24"/>
          <p:cNvPicPr>
            <a:picLocks noChangeAspect="1"/>
          </p:cNvPicPr>
          <p:nvPr>
            <p:custDataLst>
              <p:tags r:id="rId4"/>
            </p:custDataLst>
          </p:nvPr>
        </p:nvPicPr>
        <p:blipFill>
          <a:blip r:embed="rId18" cstate="print">
            <a:extLst>
              <a:ext uri="{28A0092B-C50C-407E-A947-70E740481C1C}">
                <a14:useLocalDpi xmlns:a14="http://schemas.microsoft.com/office/drawing/2010/main" val="0"/>
              </a:ext>
            </a:extLst>
          </a:blip>
          <a:stretch>
            <a:fillRect/>
          </a:stretch>
        </p:blipFill>
        <p:spPr>
          <a:xfrm>
            <a:off x="520795" y="1241973"/>
            <a:ext cx="2090261" cy="177165"/>
          </a:xfrm>
          <a:prstGeom prst="rect">
            <a:avLst/>
          </a:prstGeom>
        </p:spPr>
      </p:pic>
      <p:pic>
        <p:nvPicPr>
          <p:cNvPr id="28" name="Picture 27"/>
          <p:cNvPicPr>
            <a:picLocks noChangeAspect="1"/>
          </p:cNvPicPr>
          <p:nvPr>
            <p:custDataLst>
              <p:tags r:id="rId5"/>
            </p:custDataLst>
          </p:nvPr>
        </p:nvPicPr>
        <p:blipFill>
          <a:blip r:embed="rId19" cstate="print">
            <a:extLst>
              <a:ext uri="{28A0092B-C50C-407E-A947-70E740481C1C}">
                <a14:useLocalDpi xmlns:a14="http://schemas.microsoft.com/office/drawing/2010/main" val="0"/>
              </a:ext>
            </a:extLst>
          </a:blip>
          <a:stretch>
            <a:fillRect/>
          </a:stretch>
        </p:blipFill>
        <p:spPr>
          <a:xfrm>
            <a:off x="6117362" y="1958860"/>
            <a:ext cx="721995" cy="179070"/>
          </a:xfrm>
          <a:prstGeom prst="rect">
            <a:avLst/>
          </a:prstGeom>
        </p:spPr>
      </p:pic>
      <p:pic>
        <p:nvPicPr>
          <p:cNvPr id="31" name="Picture 30"/>
          <p:cNvPicPr>
            <a:picLocks noChangeAspect="1"/>
          </p:cNvPicPr>
          <p:nvPr>
            <p:custDataLst>
              <p:tags r:id="rId6"/>
            </p:custDataLst>
          </p:nvPr>
        </p:nvPicPr>
        <p:blipFill>
          <a:blip r:embed="rId20" cstate="print">
            <a:extLst>
              <a:ext uri="{28A0092B-C50C-407E-A947-70E740481C1C}">
                <a14:useLocalDpi xmlns:a14="http://schemas.microsoft.com/office/drawing/2010/main" val="0"/>
              </a:ext>
            </a:extLst>
          </a:blip>
          <a:stretch>
            <a:fillRect/>
          </a:stretch>
        </p:blipFill>
        <p:spPr>
          <a:xfrm>
            <a:off x="6145149" y="2505582"/>
            <a:ext cx="1626489" cy="134874"/>
          </a:xfrm>
          <a:prstGeom prst="rect">
            <a:avLst/>
          </a:prstGeom>
        </p:spPr>
      </p:pic>
      <p:pic>
        <p:nvPicPr>
          <p:cNvPr id="32" name="Picture 31"/>
          <p:cNvPicPr>
            <a:picLocks noChangeAspect="1"/>
          </p:cNvPicPr>
          <p:nvPr>
            <p:custDataLst>
              <p:tags r:id="rId7"/>
            </p:custDataLst>
          </p:nvPr>
        </p:nvPicPr>
        <p:blipFill>
          <a:blip r:embed="rId21" cstate="print">
            <a:extLst>
              <a:ext uri="{28A0092B-C50C-407E-A947-70E740481C1C}">
                <a14:useLocalDpi xmlns:a14="http://schemas.microsoft.com/office/drawing/2010/main" val="0"/>
              </a:ext>
            </a:extLst>
          </a:blip>
          <a:stretch>
            <a:fillRect/>
          </a:stretch>
        </p:blipFill>
        <p:spPr>
          <a:xfrm>
            <a:off x="6145149" y="2857500"/>
            <a:ext cx="1779651" cy="134874"/>
          </a:xfrm>
          <a:prstGeom prst="rect">
            <a:avLst/>
          </a:prstGeom>
        </p:spPr>
      </p:pic>
      <p:pic>
        <p:nvPicPr>
          <p:cNvPr id="35" name="Picture 34"/>
          <p:cNvPicPr>
            <a:picLocks noChangeAspect="1"/>
          </p:cNvPicPr>
          <p:nvPr>
            <p:custDataLst>
              <p:tags r:id="rId8"/>
            </p:custDataLst>
          </p:nvPr>
        </p:nvPicPr>
        <p:blipFill>
          <a:blip r:embed="rId22" cstate="print">
            <a:extLst>
              <a:ext uri="{28A0092B-C50C-407E-A947-70E740481C1C}">
                <a14:useLocalDpi xmlns:a14="http://schemas.microsoft.com/office/drawing/2010/main" val="0"/>
              </a:ext>
            </a:extLst>
          </a:blip>
          <a:stretch>
            <a:fillRect/>
          </a:stretch>
        </p:blipFill>
        <p:spPr>
          <a:xfrm>
            <a:off x="5873963" y="1241973"/>
            <a:ext cx="1991678" cy="177165"/>
          </a:xfrm>
          <a:prstGeom prst="rect">
            <a:avLst/>
          </a:prstGeom>
        </p:spPr>
      </p:pic>
      <p:pic>
        <p:nvPicPr>
          <p:cNvPr id="24" name="Picture 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346081" y="3404912"/>
            <a:ext cx="4768582" cy="3439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Cloud Callout 28"/>
          <p:cNvSpPr/>
          <p:nvPr/>
        </p:nvSpPr>
        <p:spPr>
          <a:xfrm>
            <a:off x="2486626" y="3429000"/>
            <a:ext cx="2999774" cy="1295400"/>
          </a:xfrm>
          <a:prstGeom prst="cloudCallout">
            <a:avLst>
              <a:gd name="adj1" fmla="val 46841"/>
              <a:gd name="adj2" fmla="val 4233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0" name="Picture 6" descr="http://www.windstarembroidery.com/cw2/Assets/product_full/1457_250.gif"/>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911532" y="3706444"/>
            <a:ext cx="683429" cy="636956"/>
          </a:xfrm>
          <a:prstGeom prst="rect">
            <a:avLst/>
          </a:prstGeom>
          <a:noFill/>
          <a:extLst>
            <a:ext uri="{909E8E84-426E-40DD-AFC4-6F175D3DCCD1}">
              <a14:hiddenFill xmlns:a14="http://schemas.microsoft.com/office/drawing/2010/main">
                <a:solidFill>
                  <a:srgbClr val="FFFFFF"/>
                </a:solidFill>
              </a14:hiddenFill>
            </a:ext>
          </a:extLst>
        </p:spPr>
      </p:pic>
      <p:sp>
        <p:nvSpPr>
          <p:cNvPr id="36" name="Freeform 35"/>
          <p:cNvSpPr/>
          <p:nvPr/>
        </p:nvSpPr>
        <p:spPr>
          <a:xfrm>
            <a:off x="3386445" y="4009802"/>
            <a:ext cx="499755" cy="98819"/>
          </a:xfrm>
          <a:custGeom>
            <a:avLst/>
            <a:gdLst>
              <a:gd name="connsiteX0" fmla="*/ 111828 w 499755"/>
              <a:gd name="connsiteY0" fmla="*/ 57256 h 98819"/>
              <a:gd name="connsiteX1" fmla="*/ 42555 w 499755"/>
              <a:gd name="connsiteY1" fmla="*/ 1837 h 98819"/>
              <a:gd name="connsiteX2" fmla="*/ 992 w 499755"/>
              <a:gd name="connsiteY2" fmla="*/ 15692 h 98819"/>
              <a:gd name="connsiteX3" fmla="*/ 42555 w 499755"/>
              <a:gd name="connsiteY3" fmla="*/ 98819 h 98819"/>
              <a:gd name="connsiteX4" fmla="*/ 111828 w 499755"/>
              <a:gd name="connsiteY4" fmla="*/ 84965 h 98819"/>
              <a:gd name="connsiteX5" fmla="*/ 125683 w 499755"/>
              <a:gd name="connsiteY5" fmla="*/ 43401 h 98819"/>
              <a:gd name="connsiteX6" fmla="*/ 236519 w 499755"/>
              <a:gd name="connsiteY6" fmla="*/ 29547 h 98819"/>
              <a:gd name="connsiteX7" fmla="*/ 278083 w 499755"/>
              <a:gd name="connsiteY7" fmla="*/ 15692 h 98819"/>
              <a:gd name="connsiteX8" fmla="*/ 499755 w 499755"/>
              <a:gd name="connsiteY8" fmla="*/ 1837 h 9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755" h="98819">
                <a:moveTo>
                  <a:pt x="111828" y="57256"/>
                </a:moveTo>
                <a:cubicBezTo>
                  <a:pt x="88737" y="38783"/>
                  <a:pt x="70243" y="12220"/>
                  <a:pt x="42555" y="1837"/>
                </a:cubicBezTo>
                <a:cubicBezTo>
                  <a:pt x="28881" y="-3291"/>
                  <a:pt x="7523" y="2630"/>
                  <a:pt x="992" y="15692"/>
                </a:cubicBezTo>
                <a:cubicBezTo>
                  <a:pt x="-7203" y="32082"/>
                  <a:pt x="37887" y="91818"/>
                  <a:pt x="42555" y="98819"/>
                </a:cubicBezTo>
                <a:cubicBezTo>
                  <a:pt x="65646" y="94201"/>
                  <a:pt x="92235" y="98027"/>
                  <a:pt x="111828" y="84965"/>
                </a:cubicBezTo>
                <a:cubicBezTo>
                  <a:pt x="123979" y="76864"/>
                  <a:pt x="112338" y="49332"/>
                  <a:pt x="125683" y="43401"/>
                </a:cubicBezTo>
                <a:cubicBezTo>
                  <a:pt x="159707" y="28279"/>
                  <a:pt x="199574" y="34165"/>
                  <a:pt x="236519" y="29547"/>
                </a:cubicBezTo>
                <a:cubicBezTo>
                  <a:pt x="250374" y="24929"/>
                  <a:pt x="263607" y="17622"/>
                  <a:pt x="278083" y="15692"/>
                </a:cubicBezTo>
                <a:cubicBezTo>
                  <a:pt x="393498" y="303"/>
                  <a:pt x="411730" y="1837"/>
                  <a:pt x="499755" y="183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7" name="Picture 36"/>
          <p:cNvPicPr>
            <a:picLocks noChangeAspect="1"/>
          </p:cNvPicPr>
          <p:nvPr>
            <p:custDataLst>
              <p:tags r:id="rId9"/>
            </p:custDataLst>
          </p:nvPr>
        </p:nvPicPr>
        <p:blipFill>
          <a:blip r:embed="rId25" cstate="print">
            <a:extLst>
              <a:ext uri="{28A0092B-C50C-407E-A947-70E740481C1C}">
                <a14:useLocalDpi xmlns:a14="http://schemas.microsoft.com/office/drawing/2010/main" val="0"/>
              </a:ext>
            </a:extLst>
          </a:blip>
          <a:stretch>
            <a:fillRect/>
          </a:stretch>
        </p:blipFill>
        <p:spPr>
          <a:xfrm>
            <a:off x="3989181" y="3903438"/>
            <a:ext cx="506730" cy="217170"/>
          </a:xfrm>
          <a:prstGeom prst="rect">
            <a:avLst/>
          </a:prstGeom>
        </p:spPr>
      </p:pic>
      <p:grpSp>
        <p:nvGrpSpPr>
          <p:cNvPr id="38" name="Group 37"/>
          <p:cNvGrpSpPr/>
          <p:nvPr/>
        </p:nvGrpSpPr>
        <p:grpSpPr>
          <a:xfrm>
            <a:off x="5528424" y="3550087"/>
            <a:ext cx="1499887" cy="869513"/>
            <a:chOff x="5528424" y="3550087"/>
            <a:chExt cx="1499887" cy="869513"/>
          </a:xfrm>
        </p:grpSpPr>
        <p:sp>
          <p:nvSpPr>
            <p:cNvPr id="39" name="Cloud Callout 38"/>
            <p:cNvSpPr/>
            <p:nvPr/>
          </p:nvSpPr>
          <p:spPr>
            <a:xfrm>
              <a:off x="5528424" y="3550087"/>
              <a:ext cx="1499887" cy="869513"/>
            </a:xfrm>
            <a:prstGeom prst="cloudCallout">
              <a:avLst>
                <a:gd name="adj1" fmla="val -29828"/>
                <a:gd name="adj2" fmla="val 8005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40" name="Picture 39"/>
            <p:cNvPicPr>
              <a:picLocks noChangeAspect="1"/>
            </p:cNvPicPr>
            <p:nvPr>
              <p:custDataLst>
                <p:tags r:id="rId10"/>
              </p:custDataLst>
            </p:nvPr>
          </p:nvPicPr>
          <p:blipFill>
            <a:blip r:embed="rId26" cstate="print">
              <a:extLst>
                <a:ext uri="{28A0092B-C50C-407E-A947-70E740481C1C}">
                  <a14:useLocalDpi xmlns:a14="http://schemas.microsoft.com/office/drawing/2010/main" val="0"/>
                </a:ext>
              </a:extLst>
            </a:blip>
            <a:stretch>
              <a:fillRect/>
            </a:stretch>
          </p:blipFill>
          <p:spPr>
            <a:xfrm>
              <a:off x="5849742" y="3869704"/>
              <a:ext cx="857250" cy="177165"/>
            </a:xfrm>
            <a:prstGeom prst="rect">
              <a:avLst/>
            </a:prstGeom>
          </p:spPr>
        </p:pic>
      </p:grpSp>
      <p:grpSp>
        <p:nvGrpSpPr>
          <p:cNvPr id="41" name="Group 40"/>
          <p:cNvGrpSpPr/>
          <p:nvPr/>
        </p:nvGrpSpPr>
        <p:grpSpPr>
          <a:xfrm>
            <a:off x="2486626" y="4724400"/>
            <a:ext cx="1516563" cy="1371600"/>
            <a:chOff x="2486626" y="4724400"/>
            <a:chExt cx="1516563" cy="1371600"/>
          </a:xfrm>
        </p:grpSpPr>
        <p:sp>
          <p:nvSpPr>
            <p:cNvPr id="42" name="Cloud Callout 41"/>
            <p:cNvSpPr/>
            <p:nvPr/>
          </p:nvSpPr>
          <p:spPr>
            <a:xfrm>
              <a:off x="2486626" y="4724400"/>
              <a:ext cx="1516563" cy="1371600"/>
            </a:xfrm>
            <a:prstGeom prst="cloudCallout">
              <a:avLst>
                <a:gd name="adj1" fmla="val 111075"/>
                <a:gd name="adj2" fmla="val -2425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43" name="Picture 10"/>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2815689" y="5020564"/>
              <a:ext cx="779272" cy="779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4" name="Picture 43"/>
          <p:cNvPicPr>
            <a:picLocks noChangeAspect="1"/>
          </p:cNvPicPr>
          <p:nvPr/>
        </p:nvPicPr>
        <p:blipFill>
          <a:blip r:embed="rId28"/>
          <a:stretch>
            <a:fillRect/>
          </a:stretch>
        </p:blipFill>
        <p:spPr>
          <a:xfrm>
            <a:off x="4718908" y="4789561"/>
            <a:ext cx="2056529" cy="2068439"/>
          </a:xfrm>
          <a:prstGeom prst="rect">
            <a:avLst/>
          </a:prstGeom>
        </p:spPr>
      </p:pic>
      <p:pic>
        <p:nvPicPr>
          <p:cNvPr id="5122" name="Picture 2" descr="Image result for person icon"/>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4446685" y="3863710"/>
            <a:ext cx="384175" cy="384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87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left)">
                                      <p:cBhvr>
                                        <p:cTn id="16" dur="500"/>
                                        <p:tgtEl>
                                          <p:spTgt spid="36"/>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wipe(left)">
                                      <p:cBhvr>
                                        <p:cTn id="20" dur="500"/>
                                        <p:tgtEl>
                                          <p:spTgt spid="37"/>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5122"/>
                                        </p:tgtEl>
                                        <p:attrNameLst>
                                          <p:attrName>style.visibility</p:attrName>
                                        </p:attrNameLst>
                                      </p:cBhvr>
                                      <p:to>
                                        <p:strVal val="visible"/>
                                      </p:to>
                                    </p:set>
                                    <p:animEffect transition="in" filter="fade">
                                      <p:cBhvr>
                                        <p:cTn id="24" dur="500"/>
                                        <p:tgtEl>
                                          <p:spTgt spid="512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down)">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wipe(right)">
                                      <p:cBhvr>
                                        <p:cTn id="3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The Web is now 3 decades old</a:t>
            </a:r>
            <a:endParaRPr lang="en-IE" dirty="0"/>
          </a:p>
        </p:txBody>
      </p:sp>
      <p:pic>
        <p:nvPicPr>
          <p:cNvPr id="6" name="Picture 2" descr="Image result for berlin wall 198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2487" y="1447800"/>
            <a:ext cx="6085113" cy="4085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1181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2 1" descr="Image result for document i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4542" y="1587829"/>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 3" descr="Image result for document i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66127" y="1585393"/>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2" descr="http://assets.dublingaa.ie/assets/images/design/logo-20140709-1.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45" name="Content Placeholder 29"/>
          <p:cNvPicPr>
            <a:picLocks noChangeAspect="1"/>
          </p:cNvPicPr>
          <p:nvPr>
            <p:custDataLst>
              <p:tags r:id="rId1"/>
            </p:custDataLst>
          </p:nvPr>
        </p:nvPicPr>
        <p:blipFill>
          <a:blip r:embed="rId15" cstate="print">
            <a:extLst>
              <a:ext uri="{28A0092B-C50C-407E-A947-70E740481C1C}">
                <a14:useLocalDpi xmlns:a14="http://schemas.microsoft.com/office/drawing/2010/main" val="0"/>
              </a:ext>
            </a:extLst>
          </a:blip>
          <a:stretch>
            <a:fillRect/>
          </a:stretch>
        </p:blipFill>
        <p:spPr>
          <a:xfrm>
            <a:off x="5873963" y="1237933"/>
            <a:ext cx="1890236" cy="175736"/>
          </a:xfrm>
          <a:prstGeom prst="rect">
            <a:avLst/>
          </a:prstGeom>
        </p:spPr>
      </p:pic>
      <p:sp>
        <p:nvSpPr>
          <p:cNvPr id="2" name="Title 1"/>
          <p:cNvSpPr>
            <a:spLocks noGrp="1"/>
          </p:cNvSpPr>
          <p:nvPr>
            <p:ph type="title"/>
          </p:nvPr>
        </p:nvSpPr>
        <p:spPr/>
        <p:txBody>
          <a:bodyPr/>
          <a:lstStyle/>
          <a:p>
            <a:r>
              <a:rPr lang="en-IE" dirty="0" smtClean="0"/>
              <a:t>... assuming they speak the language</a:t>
            </a:r>
            <a:endParaRPr lang="en-IE" dirty="0"/>
          </a:p>
        </p:txBody>
      </p:sp>
      <p:pic>
        <p:nvPicPr>
          <p:cNvPr id="19" name="Picture 18"/>
          <p:cNvPicPr>
            <a:picLocks noChangeAspect="1"/>
          </p:cNvPicPr>
          <p:nvPr>
            <p:custDataLst>
              <p:tags r:id="rId2"/>
            </p:custDataLst>
          </p:nvPr>
        </p:nvPicPr>
        <p:blipFill>
          <a:blip r:embed="rId16" cstate="print">
            <a:extLst>
              <a:ext uri="{28A0092B-C50C-407E-A947-70E740481C1C}">
                <a14:useLocalDpi xmlns:a14="http://schemas.microsoft.com/office/drawing/2010/main" val="0"/>
              </a:ext>
            </a:extLst>
          </a:blip>
          <a:stretch>
            <a:fillRect/>
          </a:stretch>
        </p:blipFill>
        <p:spPr>
          <a:xfrm>
            <a:off x="775670" y="1958860"/>
            <a:ext cx="752475" cy="179070"/>
          </a:xfrm>
          <a:prstGeom prst="rect">
            <a:avLst/>
          </a:prstGeom>
        </p:spPr>
      </p:pic>
      <p:pic>
        <p:nvPicPr>
          <p:cNvPr id="21" name="Picture 20"/>
          <p:cNvPicPr>
            <a:picLocks noChangeAspect="1"/>
          </p:cNvPicPr>
          <p:nvPr>
            <p:custDataLst>
              <p:tags r:id="rId3"/>
            </p:custDataLst>
          </p:nvPr>
        </p:nvPicPr>
        <p:blipFill>
          <a:blip r:embed="rId17" cstate="print">
            <a:extLst>
              <a:ext uri="{28A0092B-C50C-407E-A947-70E740481C1C}">
                <a14:useLocalDpi xmlns:a14="http://schemas.microsoft.com/office/drawing/2010/main" val="0"/>
              </a:ext>
            </a:extLst>
          </a:blip>
          <a:stretch>
            <a:fillRect/>
          </a:stretch>
        </p:blipFill>
        <p:spPr>
          <a:xfrm>
            <a:off x="802836" y="2509266"/>
            <a:ext cx="1874520" cy="136017"/>
          </a:xfrm>
          <a:prstGeom prst="rect">
            <a:avLst/>
          </a:prstGeom>
        </p:spPr>
      </p:pic>
      <p:pic>
        <p:nvPicPr>
          <p:cNvPr id="22" name="Picture 21"/>
          <p:cNvPicPr>
            <a:picLocks noChangeAspect="1"/>
          </p:cNvPicPr>
          <p:nvPr>
            <p:custDataLst>
              <p:tags r:id="rId4"/>
            </p:custDataLst>
          </p:nvPr>
        </p:nvPicPr>
        <p:blipFill>
          <a:blip r:embed="rId18" cstate="print">
            <a:extLst>
              <a:ext uri="{28A0092B-C50C-407E-A947-70E740481C1C}">
                <a14:useLocalDpi xmlns:a14="http://schemas.microsoft.com/office/drawing/2010/main" val="0"/>
              </a:ext>
            </a:extLst>
          </a:blip>
          <a:stretch>
            <a:fillRect/>
          </a:stretch>
        </p:blipFill>
        <p:spPr>
          <a:xfrm>
            <a:off x="802836" y="2857500"/>
            <a:ext cx="1252728" cy="134874"/>
          </a:xfrm>
          <a:prstGeom prst="rect">
            <a:avLst/>
          </a:prstGeom>
        </p:spPr>
      </p:pic>
      <p:sp>
        <p:nvSpPr>
          <p:cNvPr id="23" name="Freeform 22"/>
          <p:cNvSpPr/>
          <p:nvPr/>
        </p:nvSpPr>
        <p:spPr>
          <a:xfrm>
            <a:off x="1532704" y="2687906"/>
            <a:ext cx="4471064" cy="817294"/>
          </a:xfrm>
          <a:custGeom>
            <a:avLst/>
            <a:gdLst>
              <a:gd name="connsiteX0" fmla="*/ 573187 w 4471064"/>
              <a:gd name="connsiteY0" fmla="*/ 150607 h 817294"/>
              <a:gd name="connsiteX1" fmla="*/ 559332 w 4471064"/>
              <a:gd name="connsiteY1" fmla="*/ 12062 h 817294"/>
              <a:gd name="connsiteX2" fmla="*/ 379223 w 4471064"/>
              <a:gd name="connsiteY2" fmla="*/ 25916 h 817294"/>
              <a:gd name="connsiteX3" fmla="*/ 19005 w 4471064"/>
              <a:gd name="connsiteY3" fmla="*/ 39771 h 817294"/>
              <a:gd name="connsiteX4" fmla="*/ 32860 w 4471064"/>
              <a:gd name="connsiteY4" fmla="*/ 399989 h 817294"/>
              <a:gd name="connsiteX5" fmla="*/ 296096 w 4471064"/>
              <a:gd name="connsiteY5" fmla="*/ 372280 h 817294"/>
              <a:gd name="connsiteX6" fmla="*/ 587041 w 4471064"/>
              <a:gd name="connsiteY6" fmla="*/ 358425 h 817294"/>
              <a:gd name="connsiteX7" fmla="*/ 600896 w 4471064"/>
              <a:gd name="connsiteY7" fmla="*/ 136753 h 817294"/>
              <a:gd name="connsiteX8" fmla="*/ 767151 w 4471064"/>
              <a:gd name="connsiteY8" fmla="*/ 164462 h 817294"/>
              <a:gd name="connsiteX9" fmla="*/ 1071951 w 4471064"/>
              <a:gd name="connsiteY9" fmla="*/ 178316 h 817294"/>
              <a:gd name="connsiteX10" fmla="*/ 1709260 w 4471064"/>
              <a:gd name="connsiteY10" fmla="*/ 206025 h 817294"/>
              <a:gd name="connsiteX11" fmla="*/ 1806241 w 4471064"/>
              <a:gd name="connsiteY11" fmla="*/ 233735 h 817294"/>
              <a:gd name="connsiteX12" fmla="*/ 1875514 w 4471064"/>
              <a:gd name="connsiteY12" fmla="*/ 261444 h 817294"/>
              <a:gd name="connsiteX13" fmla="*/ 2055623 w 4471064"/>
              <a:gd name="connsiteY13" fmla="*/ 275298 h 817294"/>
              <a:gd name="connsiteX14" fmla="*/ 2235732 w 4471064"/>
              <a:gd name="connsiteY14" fmla="*/ 316862 h 817294"/>
              <a:gd name="connsiteX15" fmla="*/ 2346569 w 4471064"/>
              <a:gd name="connsiteY15" fmla="*/ 344571 h 817294"/>
              <a:gd name="connsiteX16" fmla="*/ 2485114 w 4471064"/>
              <a:gd name="connsiteY16" fmla="*/ 386135 h 817294"/>
              <a:gd name="connsiteX17" fmla="*/ 2526678 w 4471064"/>
              <a:gd name="connsiteY17" fmla="*/ 399989 h 817294"/>
              <a:gd name="connsiteX18" fmla="*/ 2595951 w 4471064"/>
              <a:gd name="connsiteY18" fmla="*/ 413844 h 817294"/>
              <a:gd name="connsiteX19" fmla="*/ 2720641 w 4471064"/>
              <a:gd name="connsiteY19" fmla="*/ 469262 h 817294"/>
              <a:gd name="connsiteX20" fmla="*/ 2845332 w 4471064"/>
              <a:gd name="connsiteY20" fmla="*/ 510825 h 817294"/>
              <a:gd name="connsiteX21" fmla="*/ 2886896 w 4471064"/>
              <a:gd name="connsiteY21" fmla="*/ 538535 h 817294"/>
              <a:gd name="connsiteX22" fmla="*/ 2970023 w 4471064"/>
              <a:gd name="connsiteY22" fmla="*/ 566244 h 817294"/>
              <a:gd name="connsiteX23" fmla="*/ 3067005 w 4471064"/>
              <a:gd name="connsiteY23" fmla="*/ 593953 h 817294"/>
              <a:gd name="connsiteX24" fmla="*/ 3163987 w 4471064"/>
              <a:gd name="connsiteY24" fmla="*/ 607807 h 817294"/>
              <a:gd name="connsiteX25" fmla="*/ 3233260 w 4471064"/>
              <a:gd name="connsiteY25" fmla="*/ 621662 h 817294"/>
              <a:gd name="connsiteX26" fmla="*/ 3288678 w 4471064"/>
              <a:gd name="connsiteY26" fmla="*/ 635516 h 817294"/>
              <a:gd name="connsiteX27" fmla="*/ 4119951 w 4471064"/>
              <a:gd name="connsiteY27" fmla="*/ 649371 h 817294"/>
              <a:gd name="connsiteX28" fmla="*/ 4466314 w 4471064"/>
              <a:gd name="connsiteY28" fmla="*/ 635516 h 817294"/>
              <a:gd name="connsiteX29" fmla="*/ 4383187 w 4471064"/>
              <a:gd name="connsiteY29" fmla="*/ 607807 h 817294"/>
              <a:gd name="connsiteX30" fmla="*/ 4355478 w 4471064"/>
              <a:gd name="connsiteY30" fmla="*/ 566244 h 817294"/>
              <a:gd name="connsiteX31" fmla="*/ 4258496 w 4471064"/>
              <a:gd name="connsiteY31" fmla="*/ 524680 h 817294"/>
              <a:gd name="connsiteX32" fmla="*/ 4216932 w 4471064"/>
              <a:gd name="connsiteY32" fmla="*/ 510825 h 817294"/>
              <a:gd name="connsiteX33" fmla="*/ 4313914 w 4471064"/>
              <a:gd name="connsiteY33" fmla="*/ 538535 h 817294"/>
              <a:gd name="connsiteX34" fmla="*/ 4341623 w 4471064"/>
              <a:gd name="connsiteY34" fmla="*/ 580098 h 817294"/>
              <a:gd name="connsiteX35" fmla="*/ 4383187 w 4471064"/>
              <a:gd name="connsiteY35" fmla="*/ 593953 h 817294"/>
              <a:gd name="connsiteX36" fmla="*/ 4424751 w 4471064"/>
              <a:gd name="connsiteY36" fmla="*/ 621662 h 817294"/>
              <a:gd name="connsiteX37" fmla="*/ 4452460 w 4471064"/>
              <a:gd name="connsiteY37" fmla="*/ 663225 h 817294"/>
              <a:gd name="connsiteX38" fmla="*/ 4369332 w 4471064"/>
              <a:gd name="connsiteY38" fmla="*/ 690935 h 817294"/>
              <a:gd name="connsiteX39" fmla="*/ 4327769 w 4471064"/>
              <a:gd name="connsiteY39" fmla="*/ 704789 h 817294"/>
              <a:gd name="connsiteX40" fmla="*/ 4300060 w 4471064"/>
              <a:gd name="connsiteY40" fmla="*/ 746353 h 817294"/>
              <a:gd name="connsiteX41" fmla="*/ 4258496 w 4471064"/>
              <a:gd name="connsiteY41" fmla="*/ 774062 h 817294"/>
              <a:gd name="connsiteX42" fmla="*/ 4244641 w 4471064"/>
              <a:gd name="connsiteY42" fmla="*/ 815625 h 817294"/>
              <a:gd name="connsiteX43" fmla="*/ 4272351 w 4471064"/>
              <a:gd name="connsiteY43" fmla="*/ 787916 h 817294"/>
              <a:gd name="connsiteX44" fmla="*/ 4327769 w 4471064"/>
              <a:gd name="connsiteY44" fmla="*/ 704789 h 817294"/>
              <a:gd name="connsiteX45" fmla="*/ 4369332 w 4471064"/>
              <a:gd name="connsiteY45" fmla="*/ 690935 h 817294"/>
              <a:gd name="connsiteX46" fmla="*/ 4383187 w 4471064"/>
              <a:gd name="connsiteY46" fmla="*/ 649371 h 81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71064" h="817294">
                <a:moveTo>
                  <a:pt x="573187" y="150607"/>
                </a:moveTo>
                <a:cubicBezTo>
                  <a:pt x="568569" y="104425"/>
                  <a:pt x="598373" y="37160"/>
                  <a:pt x="559332" y="12062"/>
                </a:cubicBezTo>
                <a:cubicBezTo>
                  <a:pt x="508682" y="-20499"/>
                  <a:pt x="439358" y="22832"/>
                  <a:pt x="379223" y="25916"/>
                </a:cubicBezTo>
                <a:cubicBezTo>
                  <a:pt x="259219" y="32070"/>
                  <a:pt x="139078" y="35153"/>
                  <a:pt x="19005" y="39771"/>
                </a:cubicBezTo>
                <a:cubicBezTo>
                  <a:pt x="23623" y="159844"/>
                  <a:pt x="-34708" y="300624"/>
                  <a:pt x="32860" y="399989"/>
                </a:cubicBezTo>
                <a:cubicBezTo>
                  <a:pt x="127212" y="538742"/>
                  <a:pt x="212287" y="379264"/>
                  <a:pt x="296096" y="372280"/>
                </a:cubicBezTo>
                <a:cubicBezTo>
                  <a:pt x="392852" y="364217"/>
                  <a:pt x="490059" y="363043"/>
                  <a:pt x="587041" y="358425"/>
                </a:cubicBezTo>
                <a:cubicBezTo>
                  <a:pt x="591659" y="284534"/>
                  <a:pt x="566056" y="202078"/>
                  <a:pt x="600896" y="136753"/>
                </a:cubicBezTo>
                <a:cubicBezTo>
                  <a:pt x="605727" y="127695"/>
                  <a:pt x="749118" y="163126"/>
                  <a:pt x="767151" y="164462"/>
                </a:cubicBezTo>
                <a:cubicBezTo>
                  <a:pt x="868578" y="171975"/>
                  <a:pt x="970327" y="174251"/>
                  <a:pt x="1071951" y="178316"/>
                </a:cubicBezTo>
                <a:cubicBezTo>
                  <a:pt x="1672859" y="202352"/>
                  <a:pt x="1247181" y="180355"/>
                  <a:pt x="1709260" y="206025"/>
                </a:cubicBezTo>
                <a:cubicBezTo>
                  <a:pt x="1752937" y="216945"/>
                  <a:pt x="1766485" y="218826"/>
                  <a:pt x="1806241" y="233735"/>
                </a:cubicBezTo>
                <a:cubicBezTo>
                  <a:pt x="1829527" y="242467"/>
                  <a:pt x="1850983" y="257356"/>
                  <a:pt x="1875514" y="261444"/>
                </a:cubicBezTo>
                <a:cubicBezTo>
                  <a:pt x="1934908" y="271343"/>
                  <a:pt x="1995587" y="270680"/>
                  <a:pt x="2055623" y="275298"/>
                </a:cubicBezTo>
                <a:cubicBezTo>
                  <a:pt x="2170303" y="313526"/>
                  <a:pt x="1991163" y="255720"/>
                  <a:pt x="2235732" y="316862"/>
                </a:cubicBezTo>
                <a:lnTo>
                  <a:pt x="2346569" y="344571"/>
                </a:lnTo>
                <a:cubicBezTo>
                  <a:pt x="2430335" y="365512"/>
                  <a:pt x="2383905" y="352398"/>
                  <a:pt x="2485114" y="386135"/>
                </a:cubicBezTo>
                <a:cubicBezTo>
                  <a:pt x="2498969" y="390753"/>
                  <a:pt x="2512358" y="397125"/>
                  <a:pt x="2526678" y="399989"/>
                </a:cubicBezTo>
                <a:lnTo>
                  <a:pt x="2595951" y="413844"/>
                </a:lnTo>
                <a:cubicBezTo>
                  <a:pt x="2718202" y="495346"/>
                  <a:pt x="2522810" y="370348"/>
                  <a:pt x="2720641" y="469262"/>
                </a:cubicBezTo>
                <a:cubicBezTo>
                  <a:pt x="2797122" y="507502"/>
                  <a:pt x="2755808" y="492921"/>
                  <a:pt x="2845332" y="510825"/>
                </a:cubicBezTo>
                <a:cubicBezTo>
                  <a:pt x="2859187" y="520062"/>
                  <a:pt x="2871680" y="531772"/>
                  <a:pt x="2886896" y="538535"/>
                </a:cubicBezTo>
                <a:cubicBezTo>
                  <a:pt x="2913586" y="550398"/>
                  <a:pt x="2942314" y="557008"/>
                  <a:pt x="2970023" y="566244"/>
                </a:cubicBezTo>
                <a:cubicBezTo>
                  <a:pt x="3005626" y="578112"/>
                  <a:pt x="3028744" y="586996"/>
                  <a:pt x="3067005" y="593953"/>
                </a:cubicBezTo>
                <a:cubicBezTo>
                  <a:pt x="3099134" y="599795"/>
                  <a:pt x="3131776" y="602438"/>
                  <a:pt x="3163987" y="607807"/>
                </a:cubicBezTo>
                <a:cubicBezTo>
                  <a:pt x="3187215" y="611678"/>
                  <a:pt x="3210272" y="616554"/>
                  <a:pt x="3233260" y="621662"/>
                </a:cubicBezTo>
                <a:cubicBezTo>
                  <a:pt x="3251848" y="625793"/>
                  <a:pt x="3269646" y="634921"/>
                  <a:pt x="3288678" y="635516"/>
                </a:cubicBezTo>
                <a:cubicBezTo>
                  <a:pt x="3565672" y="644172"/>
                  <a:pt x="3842860" y="644753"/>
                  <a:pt x="4119951" y="649371"/>
                </a:cubicBezTo>
                <a:cubicBezTo>
                  <a:pt x="4235405" y="644753"/>
                  <a:pt x="4352181" y="653537"/>
                  <a:pt x="4466314" y="635516"/>
                </a:cubicBezTo>
                <a:cubicBezTo>
                  <a:pt x="4495164" y="630961"/>
                  <a:pt x="4383187" y="607807"/>
                  <a:pt x="4383187" y="607807"/>
                </a:cubicBezTo>
                <a:cubicBezTo>
                  <a:pt x="4373951" y="593953"/>
                  <a:pt x="4367252" y="578018"/>
                  <a:pt x="4355478" y="566244"/>
                </a:cubicBezTo>
                <a:cubicBezTo>
                  <a:pt x="4321732" y="532498"/>
                  <a:pt x="4303011" y="537399"/>
                  <a:pt x="4258496" y="524680"/>
                </a:cubicBezTo>
                <a:cubicBezTo>
                  <a:pt x="4244454" y="520668"/>
                  <a:pt x="4202328" y="510825"/>
                  <a:pt x="4216932" y="510825"/>
                </a:cubicBezTo>
                <a:cubicBezTo>
                  <a:pt x="4234330" y="510825"/>
                  <a:pt x="4294312" y="532001"/>
                  <a:pt x="4313914" y="538535"/>
                </a:cubicBezTo>
                <a:cubicBezTo>
                  <a:pt x="4323150" y="552389"/>
                  <a:pt x="4328621" y="569696"/>
                  <a:pt x="4341623" y="580098"/>
                </a:cubicBezTo>
                <a:cubicBezTo>
                  <a:pt x="4353027" y="589221"/>
                  <a:pt x="4370125" y="587422"/>
                  <a:pt x="4383187" y="593953"/>
                </a:cubicBezTo>
                <a:cubicBezTo>
                  <a:pt x="4398080" y="601400"/>
                  <a:pt x="4410896" y="612426"/>
                  <a:pt x="4424751" y="621662"/>
                </a:cubicBezTo>
                <a:cubicBezTo>
                  <a:pt x="4433987" y="635516"/>
                  <a:pt x="4462862" y="650223"/>
                  <a:pt x="4452460" y="663225"/>
                </a:cubicBezTo>
                <a:cubicBezTo>
                  <a:pt x="4434214" y="686033"/>
                  <a:pt x="4397041" y="681698"/>
                  <a:pt x="4369332" y="690935"/>
                </a:cubicBezTo>
                <a:lnTo>
                  <a:pt x="4327769" y="704789"/>
                </a:lnTo>
                <a:cubicBezTo>
                  <a:pt x="4318533" y="718644"/>
                  <a:pt x="4311834" y="734579"/>
                  <a:pt x="4300060" y="746353"/>
                </a:cubicBezTo>
                <a:cubicBezTo>
                  <a:pt x="4288286" y="758127"/>
                  <a:pt x="4268898" y="761060"/>
                  <a:pt x="4258496" y="774062"/>
                </a:cubicBezTo>
                <a:cubicBezTo>
                  <a:pt x="4249373" y="785466"/>
                  <a:pt x="4234314" y="825951"/>
                  <a:pt x="4244641" y="815625"/>
                </a:cubicBezTo>
                <a:lnTo>
                  <a:pt x="4272351" y="787916"/>
                </a:lnTo>
                <a:cubicBezTo>
                  <a:pt x="4286876" y="744340"/>
                  <a:pt x="4283291" y="734441"/>
                  <a:pt x="4327769" y="704789"/>
                </a:cubicBezTo>
                <a:cubicBezTo>
                  <a:pt x="4339920" y="696688"/>
                  <a:pt x="4355478" y="695553"/>
                  <a:pt x="4369332" y="690935"/>
                </a:cubicBezTo>
                <a:lnTo>
                  <a:pt x="4383187" y="64937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5" name="Picture 24"/>
          <p:cNvPicPr>
            <a:picLocks noChangeAspect="1"/>
          </p:cNvPicPr>
          <p:nvPr>
            <p:custDataLst>
              <p:tags r:id="rId5"/>
            </p:custDataLst>
          </p:nvPr>
        </p:nvPicPr>
        <p:blipFill>
          <a:blip r:embed="rId19" cstate="print">
            <a:extLst>
              <a:ext uri="{28A0092B-C50C-407E-A947-70E740481C1C}">
                <a14:useLocalDpi xmlns:a14="http://schemas.microsoft.com/office/drawing/2010/main" val="0"/>
              </a:ext>
            </a:extLst>
          </a:blip>
          <a:stretch>
            <a:fillRect/>
          </a:stretch>
        </p:blipFill>
        <p:spPr>
          <a:xfrm>
            <a:off x="520795" y="1241973"/>
            <a:ext cx="2090261" cy="177165"/>
          </a:xfrm>
          <a:prstGeom prst="rect">
            <a:avLst/>
          </a:prstGeom>
        </p:spPr>
      </p:pic>
      <p:pic>
        <p:nvPicPr>
          <p:cNvPr id="6" name="Picture 5"/>
          <p:cNvPicPr>
            <a:picLocks noChangeAspect="1"/>
          </p:cNvPicPr>
          <p:nvPr>
            <p:custDataLst>
              <p:tags r:id="rId6"/>
            </p:custDataLst>
          </p:nvPr>
        </p:nvPicPr>
        <p:blipFill>
          <a:blip r:embed="rId20" cstate="print">
            <a:extLst>
              <a:ext uri="{28A0092B-C50C-407E-A947-70E740481C1C}">
                <a14:useLocalDpi xmlns:a14="http://schemas.microsoft.com/office/drawing/2010/main" val="0"/>
              </a:ext>
            </a:extLst>
          </a:blip>
          <a:stretch>
            <a:fillRect/>
          </a:stretch>
        </p:blipFill>
        <p:spPr>
          <a:xfrm>
            <a:off x="6117362" y="1958860"/>
            <a:ext cx="719428" cy="178333"/>
          </a:xfrm>
          <a:prstGeom prst="rect">
            <a:avLst/>
          </a:prstGeom>
        </p:spPr>
      </p:pic>
      <p:pic>
        <p:nvPicPr>
          <p:cNvPr id="8" name="Picture 7 1"/>
          <p:cNvPicPr>
            <a:picLocks noChangeAspect="1"/>
          </p:cNvPicPr>
          <p:nvPr>
            <p:custDataLst>
              <p:tags r:id="rId7"/>
            </p:custDataLst>
          </p:nvPr>
        </p:nvPicPr>
        <p:blipFill>
          <a:blip r:embed="rId21" cstate="print">
            <a:extLst>
              <a:ext uri="{28A0092B-C50C-407E-A947-70E740481C1C}">
                <a14:useLocalDpi xmlns:a14="http://schemas.microsoft.com/office/drawing/2010/main" val="0"/>
              </a:ext>
            </a:extLst>
          </a:blip>
          <a:stretch>
            <a:fillRect/>
          </a:stretch>
        </p:blipFill>
        <p:spPr>
          <a:xfrm>
            <a:off x="6160350" y="2505580"/>
            <a:ext cx="1916850" cy="134436"/>
          </a:xfrm>
          <a:prstGeom prst="rect">
            <a:avLst/>
          </a:prstGeom>
        </p:spPr>
      </p:pic>
      <p:pic>
        <p:nvPicPr>
          <p:cNvPr id="10" name="Picture 9"/>
          <p:cNvPicPr>
            <a:picLocks noChangeAspect="1"/>
          </p:cNvPicPr>
          <p:nvPr>
            <p:custDataLst>
              <p:tags r:id="rId8"/>
            </p:custDataLst>
          </p:nvPr>
        </p:nvPicPr>
        <p:blipFill>
          <a:blip r:embed="rId22" cstate="print">
            <a:extLst>
              <a:ext uri="{28A0092B-C50C-407E-A947-70E740481C1C}">
                <a14:useLocalDpi xmlns:a14="http://schemas.microsoft.com/office/drawing/2010/main" val="0"/>
              </a:ext>
            </a:extLst>
          </a:blip>
          <a:stretch>
            <a:fillRect/>
          </a:stretch>
        </p:blipFill>
        <p:spPr>
          <a:xfrm>
            <a:off x="6160350" y="2857501"/>
            <a:ext cx="1659186" cy="138419"/>
          </a:xfrm>
          <a:prstGeom prst="rect">
            <a:avLst/>
          </a:prstGeom>
        </p:spPr>
      </p:pic>
      <p:pic>
        <p:nvPicPr>
          <p:cNvPr id="24" name="Picture 3 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346081" y="3404912"/>
            <a:ext cx="4768582" cy="3439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Cloud Callout 28"/>
          <p:cNvSpPr/>
          <p:nvPr/>
        </p:nvSpPr>
        <p:spPr>
          <a:xfrm>
            <a:off x="2486626" y="3429000"/>
            <a:ext cx="2999774" cy="1295400"/>
          </a:xfrm>
          <a:prstGeom prst="cloudCallout">
            <a:avLst>
              <a:gd name="adj1" fmla="val 46841"/>
              <a:gd name="adj2" fmla="val 4233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0" name="Picture 6 2" descr="http://www.windstarembroidery.com/cw2/Assets/product_full/1457_250.gif"/>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2911532" y="3706444"/>
            <a:ext cx="683429" cy="636956"/>
          </a:xfrm>
          <a:prstGeom prst="rect">
            <a:avLst/>
          </a:prstGeom>
          <a:noFill/>
          <a:extLst>
            <a:ext uri="{909E8E84-426E-40DD-AFC4-6F175D3DCCD1}">
              <a14:hiddenFill xmlns:a14="http://schemas.microsoft.com/office/drawing/2010/main">
                <a:solidFill>
                  <a:srgbClr val="FFFFFF"/>
                </a:solidFill>
              </a14:hiddenFill>
            </a:ext>
          </a:extLst>
        </p:spPr>
      </p:pic>
      <p:sp>
        <p:nvSpPr>
          <p:cNvPr id="36" name="Freeform 35"/>
          <p:cNvSpPr/>
          <p:nvPr/>
        </p:nvSpPr>
        <p:spPr>
          <a:xfrm>
            <a:off x="3386445" y="4009802"/>
            <a:ext cx="499755" cy="98819"/>
          </a:xfrm>
          <a:custGeom>
            <a:avLst/>
            <a:gdLst>
              <a:gd name="connsiteX0" fmla="*/ 111828 w 499755"/>
              <a:gd name="connsiteY0" fmla="*/ 57256 h 98819"/>
              <a:gd name="connsiteX1" fmla="*/ 42555 w 499755"/>
              <a:gd name="connsiteY1" fmla="*/ 1837 h 98819"/>
              <a:gd name="connsiteX2" fmla="*/ 992 w 499755"/>
              <a:gd name="connsiteY2" fmla="*/ 15692 h 98819"/>
              <a:gd name="connsiteX3" fmla="*/ 42555 w 499755"/>
              <a:gd name="connsiteY3" fmla="*/ 98819 h 98819"/>
              <a:gd name="connsiteX4" fmla="*/ 111828 w 499755"/>
              <a:gd name="connsiteY4" fmla="*/ 84965 h 98819"/>
              <a:gd name="connsiteX5" fmla="*/ 125683 w 499755"/>
              <a:gd name="connsiteY5" fmla="*/ 43401 h 98819"/>
              <a:gd name="connsiteX6" fmla="*/ 236519 w 499755"/>
              <a:gd name="connsiteY6" fmla="*/ 29547 h 98819"/>
              <a:gd name="connsiteX7" fmla="*/ 278083 w 499755"/>
              <a:gd name="connsiteY7" fmla="*/ 15692 h 98819"/>
              <a:gd name="connsiteX8" fmla="*/ 499755 w 499755"/>
              <a:gd name="connsiteY8" fmla="*/ 1837 h 9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755" h="98819">
                <a:moveTo>
                  <a:pt x="111828" y="57256"/>
                </a:moveTo>
                <a:cubicBezTo>
                  <a:pt x="88737" y="38783"/>
                  <a:pt x="70243" y="12220"/>
                  <a:pt x="42555" y="1837"/>
                </a:cubicBezTo>
                <a:cubicBezTo>
                  <a:pt x="28881" y="-3291"/>
                  <a:pt x="7523" y="2630"/>
                  <a:pt x="992" y="15692"/>
                </a:cubicBezTo>
                <a:cubicBezTo>
                  <a:pt x="-7203" y="32082"/>
                  <a:pt x="37887" y="91818"/>
                  <a:pt x="42555" y="98819"/>
                </a:cubicBezTo>
                <a:cubicBezTo>
                  <a:pt x="65646" y="94201"/>
                  <a:pt x="92235" y="98027"/>
                  <a:pt x="111828" y="84965"/>
                </a:cubicBezTo>
                <a:cubicBezTo>
                  <a:pt x="123979" y="76864"/>
                  <a:pt x="112338" y="49332"/>
                  <a:pt x="125683" y="43401"/>
                </a:cubicBezTo>
                <a:cubicBezTo>
                  <a:pt x="159707" y="28279"/>
                  <a:pt x="199574" y="34165"/>
                  <a:pt x="236519" y="29547"/>
                </a:cubicBezTo>
                <a:cubicBezTo>
                  <a:pt x="250374" y="24929"/>
                  <a:pt x="263607" y="17622"/>
                  <a:pt x="278083" y="15692"/>
                </a:cubicBezTo>
                <a:cubicBezTo>
                  <a:pt x="393498" y="303"/>
                  <a:pt x="411730" y="1837"/>
                  <a:pt x="499755" y="183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5" name="Picture 14"/>
          <p:cNvPicPr>
            <a:picLocks noChangeAspect="1"/>
          </p:cNvPicPr>
          <p:nvPr>
            <p:custDataLst>
              <p:tags r:id="rId9"/>
            </p:custDataLst>
          </p:nvPr>
        </p:nvPicPr>
        <p:blipFill>
          <a:blip r:embed="rId25" cstate="print">
            <a:extLst>
              <a:ext uri="{28A0092B-C50C-407E-A947-70E740481C1C}">
                <a14:useLocalDpi xmlns:a14="http://schemas.microsoft.com/office/drawing/2010/main" val="0"/>
              </a:ext>
            </a:extLst>
          </a:blip>
          <a:stretch>
            <a:fillRect/>
          </a:stretch>
        </p:blipFill>
        <p:spPr>
          <a:xfrm>
            <a:off x="3994897" y="3950708"/>
            <a:ext cx="500903" cy="181472"/>
          </a:xfrm>
          <a:prstGeom prst="rect">
            <a:avLst/>
          </a:prstGeom>
        </p:spPr>
      </p:pic>
      <p:grpSp>
        <p:nvGrpSpPr>
          <p:cNvPr id="38" name="Group 37"/>
          <p:cNvGrpSpPr/>
          <p:nvPr/>
        </p:nvGrpSpPr>
        <p:grpSpPr>
          <a:xfrm>
            <a:off x="5528424" y="3550087"/>
            <a:ext cx="1499887" cy="869513"/>
            <a:chOff x="5528424" y="3550087"/>
            <a:chExt cx="1499887" cy="869513"/>
          </a:xfrm>
        </p:grpSpPr>
        <p:sp>
          <p:nvSpPr>
            <p:cNvPr id="39" name="Cloud Callout 38"/>
            <p:cNvSpPr/>
            <p:nvPr/>
          </p:nvSpPr>
          <p:spPr>
            <a:xfrm>
              <a:off x="5528424" y="3550087"/>
              <a:ext cx="1499887" cy="869513"/>
            </a:xfrm>
            <a:prstGeom prst="cloudCallout">
              <a:avLst>
                <a:gd name="adj1" fmla="val -29828"/>
                <a:gd name="adj2" fmla="val 8005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40" name="Picture 39"/>
            <p:cNvPicPr>
              <a:picLocks noChangeAspect="1"/>
            </p:cNvPicPr>
            <p:nvPr>
              <p:custDataLst>
                <p:tags r:id="rId10"/>
              </p:custDataLst>
            </p:nvPr>
          </p:nvPicPr>
          <p:blipFill>
            <a:blip r:embed="rId26" cstate="print">
              <a:extLst>
                <a:ext uri="{28A0092B-C50C-407E-A947-70E740481C1C}">
                  <a14:useLocalDpi xmlns:a14="http://schemas.microsoft.com/office/drawing/2010/main" val="0"/>
                </a:ext>
              </a:extLst>
            </a:blip>
            <a:stretch>
              <a:fillRect/>
            </a:stretch>
          </p:blipFill>
          <p:spPr>
            <a:xfrm>
              <a:off x="5849742" y="3869704"/>
              <a:ext cx="857250" cy="177165"/>
            </a:xfrm>
            <a:prstGeom prst="rect">
              <a:avLst/>
            </a:prstGeom>
          </p:spPr>
        </p:pic>
      </p:grpSp>
      <p:grpSp>
        <p:nvGrpSpPr>
          <p:cNvPr id="41" name="Group 40"/>
          <p:cNvGrpSpPr/>
          <p:nvPr/>
        </p:nvGrpSpPr>
        <p:grpSpPr>
          <a:xfrm>
            <a:off x="2486626" y="4724400"/>
            <a:ext cx="1516563" cy="1371600"/>
            <a:chOff x="2486626" y="4724400"/>
            <a:chExt cx="1516563" cy="1371600"/>
          </a:xfrm>
        </p:grpSpPr>
        <p:sp>
          <p:nvSpPr>
            <p:cNvPr id="42" name="Cloud Callout 41"/>
            <p:cNvSpPr/>
            <p:nvPr/>
          </p:nvSpPr>
          <p:spPr>
            <a:xfrm>
              <a:off x="2486626" y="4724400"/>
              <a:ext cx="1516563" cy="1371600"/>
            </a:xfrm>
            <a:prstGeom prst="cloudCallout">
              <a:avLst>
                <a:gd name="adj1" fmla="val 111075"/>
                <a:gd name="adj2" fmla="val -2425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43" name="Picture 10"/>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2815689" y="5020564"/>
              <a:ext cx="779272" cy="779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4" name="Picture 43"/>
          <p:cNvPicPr>
            <a:picLocks noChangeAspect="1"/>
          </p:cNvPicPr>
          <p:nvPr/>
        </p:nvPicPr>
        <p:blipFill>
          <a:blip r:embed="rId28"/>
          <a:stretch>
            <a:fillRect/>
          </a:stretch>
        </p:blipFill>
        <p:spPr>
          <a:xfrm>
            <a:off x="4718908" y="4789561"/>
            <a:ext cx="2056529" cy="2068439"/>
          </a:xfrm>
          <a:prstGeom prst="rect">
            <a:avLst/>
          </a:prstGeom>
        </p:spPr>
      </p:pic>
      <p:pic>
        <p:nvPicPr>
          <p:cNvPr id="46" name="Picture 2" descr="Image result for person icon"/>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4446685" y="3863710"/>
            <a:ext cx="384175" cy="384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85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1" descr="Image result for document ico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4542" y="1587829"/>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3" descr="Image result for document ico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66127" y="1585393"/>
            <a:ext cx="2928257" cy="24554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IE" dirty="0" smtClean="0"/>
              <a:t>Even worse for machines</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20" name="Content Placeholder 29"/>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5873963" y="1237933"/>
            <a:ext cx="1890236" cy="175736"/>
          </a:xfrm>
          <a:prstGeom prst="rect">
            <a:avLst/>
          </a:prstGeom>
        </p:spPr>
      </p:pic>
      <p:pic>
        <p:nvPicPr>
          <p:cNvPr id="22" name="Picture 21"/>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775670" y="1958860"/>
            <a:ext cx="752475" cy="179070"/>
          </a:xfrm>
          <a:prstGeom prst="rect">
            <a:avLst/>
          </a:prstGeom>
        </p:spPr>
      </p:pic>
      <p:pic>
        <p:nvPicPr>
          <p:cNvPr id="24" name="Picture 23"/>
          <p:cNvPicPr>
            <a:picLocks noChangeAspect="1"/>
          </p:cNvPicPr>
          <p:nvPr>
            <p:custDataLst>
              <p:tags r:id="rId3"/>
            </p:custDataLst>
          </p:nvPr>
        </p:nvPicPr>
        <p:blipFill>
          <a:blip r:embed="rId13" cstate="print">
            <a:extLst>
              <a:ext uri="{28A0092B-C50C-407E-A947-70E740481C1C}">
                <a14:useLocalDpi xmlns:a14="http://schemas.microsoft.com/office/drawing/2010/main" val="0"/>
              </a:ext>
            </a:extLst>
          </a:blip>
          <a:stretch>
            <a:fillRect/>
          </a:stretch>
        </p:blipFill>
        <p:spPr>
          <a:xfrm>
            <a:off x="802836" y="2509266"/>
            <a:ext cx="1874520" cy="136017"/>
          </a:xfrm>
          <a:prstGeom prst="rect">
            <a:avLst/>
          </a:prstGeom>
        </p:spPr>
      </p:pic>
      <p:pic>
        <p:nvPicPr>
          <p:cNvPr id="25" name="Picture 24"/>
          <p:cNvPicPr>
            <a:picLocks noChangeAspect="1"/>
          </p:cNvPicPr>
          <p:nvPr>
            <p:custDataLst>
              <p:tags r:id="rId4"/>
            </p:custDataLst>
          </p:nvPr>
        </p:nvPicPr>
        <p:blipFill>
          <a:blip r:embed="rId14" cstate="print">
            <a:extLst>
              <a:ext uri="{28A0092B-C50C-407E-A947-70E740481C1C}">
                <a14:useLocalDpi xmlns:a14="http://schemas.microsoft.com/office/drawing/2010/main" val="0"/>
              </a:ext>
            </a:extLst>
          </a:blip>
          <a:stretch>
            <a:fillRect/>
          </a:stretch>
        </p:blipFill>
        <p:spPr>
          <a:xfrm>
            <a:off x="802836" y="2857500"/>
            <a:ext cx="1252728" cy="134874"/>
          </a:xfrm>
          <a:prstGeom prst="rect">
            <a:avLst/>
          </a:prstGeom>
        </p:spPr>
      </p:pic>
      <p:sp>
        <p:nvSpPr>
          <p:cNvPr id="26" name="Freeform 25"/>
          <p:cNvSpPr/>
          <p:nvPr/>
        </p:nvSpPr>
        <p:spPr>
          <a:xfrm>
            <a:off x="1532704" y="2687906"/>
            <a:ext cx="4471064" cy="817294"/>
          </a:xfrm>
          <a:custGeom>
            <a:avLst/>
            <a:gdLst>
              <a:gd name="connsiteX0" fmla="*/ 573187 w 4471064"/>
              <a:gd name="connsiteY0" fmla="*/ 150607 h 817294"/>
              <a:gd name="connsiteX1" fmla="*/ 559332 w 4471064"/>
              <a:gd name="connsiteY1" fmla="*/ 12062 h 817294"/>
              <a:gd name="connsiteX2" fmla="*/ 379223 w 4471064"/>
              <a:gd name="connsiteY2" fmla="*/ 25916 h 817294"/>
              <a:gd name="connsiteX3" fmla="*/ 19005 w 4471064"/>
              <a:gd name="connsiteY3" fmla="*/ 39771 h 817294"/>
              <a:gd name="connsiteX4" fmla="*/ 32860 w 4471064"/>
              <a:gd name="connsiteY4" fmla="*/ 399989 h 817294"/>
              <a:gd name="connsiteX5" fmla="*/ 296096 w 4471064"/>
              <a:gd name="connsiteY5" fmla="*/ 372280 h 817294"/>
              <a:gd name="connsiteX6" fmla="*/ 587041 w 4471064"/>
              <a:gd name="connsiteY6" fmla="*/ 358425 h 817294"/>
              <a:gd name="connsiteX7" fmla="*/ 600896 w 4471064"/>
              <a:gd name="connsiteY7" fmla="*/ 136753 h 817294"/>
              <a:gd name="connsiteX8" fmla="*/ 767151 w 4471064"/>
              <a:gd name="connsiteY8" fmla="*/ 164462 h 817294"/>
              <a:gd name="connsiteX9" fmla="*/ 1071951 w 4471064"/>
              <a:gd name="connsiteY9" fmla="*/ 178316 h 817294"/>
              <a:gd name="connsiteX10" fmla="*/ 1709260 w 4471064"/>
              <a:gd name="connsiteY10" fmla="*/ 206025 h 817294"/>
              <a:gd name="connsiteX11" fmla="*/ 1806241 w 4471064"/>
              <a:gd name="connsiteY11" fmla="*/ 233735 h 817294"/>
              <a:gd name="connsiteX12" fmla="*/ 1875514 w 4471064"/>
              <a:gd name="connsiteY12" fmla="*/ 261444 h 817294"/>
              <a:gd name="connsiteX13" fmla="*/ 2055623 w 4471064"/>
              <a:gd name="connsiteY13" fmla="*/ 275298 h 817294"/>
              <a:gd name="connsiteX14" fmla="*/ 2235732 w 4471064"/>
              <a:gd name="connsiteY14" fmla="*/ 316862 h 817294"/>
              <a:gd name="connsiteX15" fmla="*/ 2346569 w 4471064"/>
              <a:gd name="connsiteY15" fmla="*/ 344571 h 817294"/>
              <a:gd name="connsiteX16" fmla="*/ 2485114 w 4471064"/>
              <a:gd name="connsiteY16" fmla="*/ 386135 h 817294"/>
              <a:gd name="connsiteX17" fmla="*/ 2526678 w 4471064"/>
              <a:gd name="connsiteY17" fmla="*/ 399989 h 817294"/>
              <a:gd name="connsiteX18" fmla="*/ 2595951 w 4471064"/>
              <a:gd name="connsiteY18" fmla="*/ 413844 h 817294"/>
              <a:gd name="connsiteX19" fmla="*/ 2720641 w 4471064"/>
              <a:gd name="connsiteY19" fmla="*/ 469262 h 817294"/>
              <a:gd name="connsiteX20" fmla="*/ 2845332 w 4471064"/>
              <a:gd name="connsiteY20" fmla="*/ 510825 h 817294"/>
              <a:gd name="connsiteX21" fmla="*/ 2886896 w 4471064"/>
              <a:gd name="connsiteY21" fmla="*/ 538535 h 817294"/>
              <a:gd name="connsiteX22" fmla="*/ 2970023 w 4471064"/>
              <a:gd name="connsiteY22" fmla="*/ 566244 h 817294"/>
              <a:gd name="connsiteX23" fmla="*/ 3067005 w 4471064"/>
              <a:gd name="connsiteY23" fmla="*/ 593953 h 817294"/>
              <a:gd name="connsiteX24" fmla="*/ 3163987 w 4471064"/>
              <a:gd name="connsiteY24" fmla="*/ 607807 h 817294"/>
              <a:gd name="connsiteX25" fmla="*/ 3233260 w 4471064"/>
              <a:gd name="connsiteY25" fmla="*/ 621662 h 817294"/>
              <a:gd name="connsiteX26" fmla="*/ 3288678 w 4471064"/>
              <a:gd name="connsiteY26" fmla="*/ 635516 h 817294"/>
              <a:gd name="connsiteX27" fmla="*/ 4119951 w 4471064"/>
              <a:gd name="connsiteY27" fmla="*/ 649371 h 817294"/>
              <a:gd name="connsiteX28" fmla="*/ 4466314 w 4471064"/>
              <a:gd name="connsiteY28" fmla="*/ 635516 h 817294"/>
              <a:gd name="connsiteX29" fmla="*/ 4383187 w 4471064"/>
              <a:gd name="connsiteY29" fmla="*/ 607807 h 817294"/>
              <a:gd name="connsiteX30" fmla="*/ 4355478 w 4471064"/>
              <a:gd name="connsiteY30" fmla="*/ 566244 h 817294"/>
              <a:gd name="connsiteX31" fmla="*/ 4258496 w 4471064"/>
              <a:gd name="connsiteY31" fmla="*/ 524680 h 817294"/>
              <a:gd name="connsiteX32" fmla="*/ 4216932 w 4471064"/>
              <a:gd name="connsiteY32" fmla="*/ 510825 h 817294"/>
              <a:gd name="connsiteX33" fmla="*/ 4313914 w 4471064"/>
              <a:gd name="connsiteY33" fmla="*/ 538535 h 817294"/>
              <a:gd name="connsiteX34" fmla="*/ 4341623 w 4471064"/>
              <a:gd name="connsiteY34" fmla="*/ 580098 h 817294"/>
              <a:gd name="connsiteX35" fmla="*/ 4383187 w 4471064"/>
              <a:gd name="connsiteY35" fmla="*/ 593953 h 817294"/>
              <a:gd name="connsiteX36" fmla="*/ 4424751 w 4471064"/>
              <a:gd name="connsiteY36" fmla="*/ 621662 h 817294"/>
              <a:gd name="connsiteX37" fmla="*/ 4452460 w 4471064"/>
              <a:gd name="connsiteY37" fmla="*/ 663225 h 817294"/>
              <a:gd name="connsiteX38" fmla="*/ 4369332 w 4471064"/>
              <a:gd name="connsiteY38" fmla="*/ 690935 h 817294"/>
              <a:gd name="connsiteX39" fmla="*/ 4327769 w 4471064"/>
              <a:gd name="connsiteY39" fmla="*/ 704789 h 817294"/>
              <a:gd name="connsiteX40" fmla="*/ 4300060 w 4471064"/>
              <a:gd name="connsiteY40" fmla="*/ 746353 h 817294"/>
              <a:gd name="connsiteX41" fmla="*/ 4258496 w 4471064"/>
              <a:gd name="connsiteY41" fmla="*/ 774062 h 817294"/>
              <a:gd name="connsiteX42" fmla="*/ 4244641 w 4471064"/>
              <a:gd name="connsiteY42" fmla="*/ 815625 h 817294"/>
              <a:gd name="connsiteX43" fmla="*/ 4272351 w 4471064"/>
              <a:gd name="connsiteY43" fmla="*/ 787916 h 817294"/>
              <a:gd name="connsiteX44" fmla="*/ 4327769 w 4471064"/>
              <a:gd name="connsiteY44" fmla="*/ 704789 h 817294"/>
              <a:gd name="connsiteX45" fmla="*/ 4369332 w 4471064"/>
              <a:gd name="connsiteY45" fmla="*/ 690935 h 817294"/>
              <a:gd name="connsiteX46" fmla="*/ 4383187 w 4471064"/>
              <a:gd name="connsiteY46" fmla="*/ 649371 h 81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71064" h="817294">
                <a:moveTo>
                  <a:pt x="573187" y="150607"/>
                </a:moveTo>
                <a:cubicBezTo>
                  <a:pt x="568569" y="104425"/>
                  <a:pt x="598373" y="37160"/>
                  <a:pt x="559332" y="12062"/>
                </a:cubicBezTo>
                <a:cubicBezTo>
                  <a:pt x="508682" y="-20499"/>
                  <a:pt x="439358" y="22832"/>
                  <a:pt x="379223" y="25916"/>
                </a:cubicBezTo>
                <a:cubicBezTo>
                  <a:pt x="259219" y="32070"/>
                  <a:pt x="139078" y="35153"/>
                  <a:pt x="19005" y="39771"/>
                </a:cubicBezTo>
                <a:cubicBezTo>
                  <a:pt x="23623" y="159844"/>
                  <a:pt x="-34708" y="300624"/>
                  <a:pt x="32860" y="399989"/>
                </a:cubicBezTo>
                <a:cubicBezTo>
                  <a:pt x="127212" y="538742"/>
                  <a:pt x="212287" y="379264"/>
                  <a:pt x="296096" y="372280"/>
                </a:cubicBezTo>
                <a:cubicBezTo>
                  <a:pt x="392852" y="364217"/>
                  <a:pt x="490059" y="363043"/>
                  <a:pt x="587041" y="358425"/>
                </a:cubicBezTo>
                <a:cubicBezTo>
                  <a:pt x="591659" y="284534"/>
                  <a:pt x="566056" y="202078"/>
                  <a:pt x="600896" y="136753"/>
                </a:cubicBezTo>
                <a:cubicBezTo>
                  <a:pt x="605727" y="127695"/>
                  <a:pt x="749118" y="163126"/>
                  <a:pt x="767151" y="164462"/>
                </a:cubicBezTo>
                <a:cubicBezTo>
                  <a:pt x="868578" y="171975"/>
                  <a:pt x="970327" y="174251"/>
                  <a:pt x="1071951" y="178316"/>
                </a:cubicBezTo>
                <a:cubicBezTo>
                  <a:pt x="1672859" y="202352"/>
                  <a:pt x="1247181" y="180355"/>
                  <a:pt x="1709260" y="206025"/>
                </a:cubicBezTo>
                <a:cubicBezTo>
                  <a:pt x="1752937" y="216945"/>
                  <a:pt x="1766485" y="218826"/>
                  <a:pt x="1806241" y="233735"/>
                </a:cubicBezTo>
                <a:cubicBezTo>
                  <a:pt x="1829527" y="242467"/>
                  <a:pt x="1850983" y="257356"/>
                  <a:pt x="1875514" y="261444"/>
                </a:cubicBezTo>
                <a:cubicBezTo>
                  <a:pt x="1934908" y="271343"/>
                  <a:pt x="1995587" y="270680"/>
                  <a:pt x="2055623" y="275298"/>
                </a:cubicBezTo>
                <a:cubicBezTo>
                  <a:pt x="2170303" y="313526"/>
                  <a:pt x="1991163" y="255720"/>
                  <a:pt x="2235732" y="316862"/>
                </a:cubicBezTo>
                <a:lnTo>
                  <a:pt x="2346569" y="344571"/>
                </a:lnTo>
                <a:cubicBezTo>
                  <a:pt x="2430335" y="365512"/>
                  <a:pt x="2383905" y="352398"/>
                  <a:pt x="2485114" y="386135"/>
                </a:cubicBezTo>
                <a:cubicBezTo>
                  <a:pt x="2498969" y="390753"/>
                  <a:pt x="2512358" y="397125"/>
                  <a:pt x="2526678" y="399989"/>
                </a:cubicBezTo>
                <a:lnTo>
                  <a:pt x="2595951" y="413844"/>
                </a:lnTo>
                <a:cubicBezTo>
                  <a:pt x="2718202" y="495346"/>
                  <a:pt x="2522810" y="370348"/>
                  <a:pt x="2720641" y="469262"/>
                </a:cubicBezTo>
                <a:cubicBezTo>
                  <a:pt x="2797122" y="507502"/>
                  <a:pt x="2755808" y="492921"/>
                  <a:pt x="2845332" y="510825"/>
                </a:cubicBezTo>
                <a:cubicBezTo>
                  <a:pt x="2859187" y="520062"/>
                  <a:pt x="2871680" y="531772"/>
                  <a:pt x="2886896" y="538535"/>
                </a:cubicBezTo>
                <a:cubicBezTo>
                  <a:pt x="2913586" y="550398"/>
                  <a:pt x="2942314" y="557008"/>
                  <a:pt x="2970023" y="566244"/>
                </a:cubicBezTo>
                <a:cubicBezTo>
                  <a:pt x="3005626" y="578112"/>
                  <a:pt x="3028744" y="586996"/>
                  <a:pt x="3067005" y="593953"/>
                </a:cubicBezTo>
                <a:cubicBezTo>
                  <a:pt x="3099134" y="599795"/>
                  <a:pt x="3131776" y="602438"/>
                  <a:pt x="3163987" y="607807"/>
                </a:cubicBezTo>
                <a:cubicBezTo>
                  <a:pt x="3187215" y="611678"/>
                  <a:pt x="3210272" y="616554"/>
                  <a:pt x="3233260" y="621662"/>
                </a:cubicBezTo>
                <a:cubicBezTo>
                  <a:pt x="3251848" y="625793"/>
                  <a:pt x="3269646" y="634921"/>
                  <a:pt x="3288678" y="635516"/>
                </a:cubicBezTo>
                <a:cubicBezTo>
                  <a:pt x="3565672" y="644172"/>
                  <a:pt x="3842860" y="644753"/>
                  <a:pt x="4119951" y="649371"/>
                </a:cubicBezTo>
                <a:cubicBezTo>
                  <a:pt x="4235405" y="644753"/>
                  <a:pt x="4352181" y="653537"/>
                  <a:pt x="4466314" y="635516"/>
                </a:cubicBezTo>
                <a:cubicBezTo>
                  <a:pt x="4495164" y="630961"/>
                  <a:pt x="4383187" y="607807"/>
                  <a:pt x="4383187" y="607807"/>
                </a:cubicBezTo>
                <a:cubicBezTo>
                  <a:pt x="4373951" y="593953"/>
                  <a:pt x="4367252" y="578018"/>
                  <a:pt x="4355478" y="566244"/>
                </a:cubicBezTo>
                <a:cubicBezTo>
                  <a:pt x="4321732" y="532498"/>
                  <a:pt x="4303011" y="537399"/>
                  <a:pt x="4258496" y="524680"/>
                </a:cubicBezTo>
                <a:cubicBezTo>
                  <a:pt x="4244454" y="520668"/>
                  <a:pt x="4202328" y="510825"/>
                  <a:pt x="4216932" y="510825"/>
                </a:cubicBezTo>
                <a:cubicBezTo>
                  <a:pt x="4234330" y="510825"/>
                  <a:pt x="4294312" y="532001"/>
                  <a:pt x="4313914" y="538535"/>
                </a:cubicBezTo>
                <a:cubicBezTo>
                  <a:pt x="4323150" y="552389"/>
                  <a:pt x="4328621" y="569696"/>
                  <a:pt x="4341623" y="580098"/>
                </a:cubicBezTo>
                <a:cubicBezTo>
                  <a:pt x="4353027" y="589221"/>
                  <a:pt x="4370125" y="587422"/>
                  <a:pt x="4383187" y="593953"/>
                </a:cubicBezTo>
                <a:cubicBezTo>
                  <a:pt x="4398080" y="601400"/>
                  <a:pt x="4410896" y="612426"/>
                  <a:pt x="4424751" y="621662"/>
                </a:cubicBezTo>
                <a:cubicBezTo>
                  <a:pt x="4433987" y="635516"/>
                  <a:pt x="4462862" y="650223"/>
                  <a:pt x="4452460" y="663225"/>
                </a:cubicBezTo>
                <a:cubicBezTo>
                  <a:pt x="4434214" y="686033"/>
                  <a:pt x="4397041" y="681698"/>
                  <a:pt x="4369332" y="690935"/>
                </a:cubicBezTo>
                <a:lnTo>
                  <a:pt x="4327769" y="704789"/>
                </a:lnTo>
                <a:cubicBezTo>
                  <a:pt x="4318533" y="718644"/>
                  <a:pt x="4311834" y="734579"/>
                  <a:pt x="4300060" y="746353"/>
                </a:cubicBezTo>
                <a:cubicBezTo>
                  <a:pt x="4288286" y="758127"/>
                  <a:pt x="4268898" y="761060"/>
                  <a:pt x="4258496" y="774062"/>
                </a:cubicBezTo>
                <a:cubicBezTo>
                  <a:pt x="4249373" y="785466"/>
                  <a:pt x="4234314" y="825951"/>
                  <a:pt x="4244641" y="815625"/>
                </a:cubicBezTo>
                <a:lnTo>
                  <a:pt x="4272351" y="787916"/>
                </a:lnTo>
                <a:cubicBezTo>
                  <a:pt x="4286876" y="744340"/>
                  <a:pt x="4283291" y="734441"/>
                  <a:pt x="4327769" y="704789"/>
                </a:cubicBezTo>
                <a:cubicBezTo>
                  <a:pt x="4339920" y="696688"/>
                  <a:pt x="4355478" y="695553"/>
                  <a:pt x="4369332" y="690935"/>
                </a:cubicBezTo>
                <a:lnTo>
                  <a:pt x="4383187" y="64937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7" name="Picture 26"/>
          <p:cNvPicPr>
            <a:picLocks noChangeAspect="1"/>
          </p:cNvPicPr>
          <p:nvPr>
            <p:custDataLst>
              <p:tags r:id="rId5"/>
            </p:custDataLst>
          </p:nvPr>
        </p:nvPicPr>
        <p:blipFill>
          <a:blip r:embed="rId15" cstate="print">
            <a:extLst>
              <a:ext uri="{28A0092B-C50C-407E-A947-70E740481C1C}">
                <a14:useLocalDpi xmlns:a14="http://schemas.microsoft.com/office/drawing/2010/main" val="0"/>
              </a:ext>
            </a:extLst>
          </a:blip>
          <a:stretch>
            <a:fillRect/>
          </a:stretch>
        </p:blipFill>
        <p:spPr>
          <a:xfrm>
            <a:off x="520795" y="1241973"/>
            <a:ext cx="2090261" cy="177165"/>
          </a:xfrm>
          <a:prstGeom prst="rect">
            <a:avLst/>
          </a:prstGeom>
        </p:spPr>
      </p:pic>
      <p:pic>
        <p:nvPicPr>
          <p:cNvPr id="29" name="Picture 28"/>
          <p:cNvPicPr>
            <a:picLocks noChangeAspect="1"/>
          </p:cNvPicPr>
          <p:nvPr>
            <p:custDataLst>
              <p:tags r:id="rId6"/>
            </p:custDataLst>
          </p:nvPr>
        </p:nvPicPr>
        <p:blipFill>
          <a:blip r:embed="rId16" cstate="print">
            <a:extLst>
              <a:ext uri="{28A0092B-C50C-407E-A947-70E740481C1C}">
                <a14:useLocalDpi xmlns:a14="http://schemas.microsoft.com/office/drawing/2010/main" val="0"/>
              </a:ext>
            </a:extLst>
          </a:blip>
          <a:stretch>
            <a:fillRect/>
          </a:stretch>
        </p:blipFill>
        <p:spPr>
          <a:xfrm>
            <a:off x="6117362" y="1958860"/>
            <a:ext cx="719428" cy="178333"/>
          </a:xfrm>
          <a:prstGeom prst="rect">
            <a:avLst/>
          </a:prstGeom>
        </p:spPr>
      </p:pic>
      <p:pic>
        <p:nvPicPr>
          <p:cNvPr id="32" name="Picture 7 1"/>
          <p:cNvPicPr>
            <a:picLocks noChangeAspect="1"/>
          </p:cNvPicPr>
          <p:nvPr>
            <p:custDataLst>
              <p:tags r:id="rId7"/>
            </p:custDataLst>
          </p:nvPr>
        </p:nvPicPr>
        <p:blipFill>
          <a:blip r:embed="rId17" cstate="print">
            <a:extLst>
              <a:ext uri="{28A0092B-C50C-407E-A947-70E740481C1C}">
                <a14:useLocalDpi xmlns:a14="http://schemas.microsoft.com/office/drawing/2010/main" val="0"/>
              </a:ext>
            </a:extLst>
          </a:blip>
          <a:stretch>
            <a:fillRect/>
          </a:stretch>
        </p:blipFill>
        <p:spPr>
          <a:xfrm>
            <a:off x="6160350" y="2505580"/>
            <a:ext cx="1916850" cy="134436"/>
          </a:xfrm>
          <a:prstGeom prst="rect">
            <a:avLst/>
          </a:prstGeom>
        </p:spPr>
      </p:pic>
      <p:pic>
        <p:nvPicPr>
          <p:cNvPr id="34" name="Picture 33"/>
          <p:cNvPicPr>
            <a:picLocks noChangeAspect="1"/>
          </p:cNvPicPr>
          <p:nvPr>
            <p:custDataLst>
              <p:tags r:id="rId8"/>
            </p:custDataLst>
          </p:nvPr>
        </p:nvPicPr>
        <p:blipFill>
          <a:blip r:embed="rId18" cstate="print">
            <a:extLst>
              <a:ext uri="{28A0092B-C50C-407E-A947-70E740481C1C}">
                <a14:useLocalDpi xmlns:a14="http://schemas.microsoft.com/office/drawing/2010/main" val="0"/>
              </a:ext>
            </a:extLst>
          </a:blip>
          <a:stretch>
            <a:fillRect/>
          </a:stretch>
        </p:blipFill>
        <p:spPr>
          <a:xfrm>
            <a:off x="6160350" y="2857501"/>
            <a:ext cx="1659186" cy="138419"/>
          </a:xfrm>
          <a:prstGeom prst="rect">
            <a:avLst/>
          </a:prstGeom>
        </p:spPr>
      </p:pic>
      <p:pic>
        <p:nvPicPr>
          <p:cNvPr id="12291" name="Picture 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346081" y="3404912"/>
            <a:ext cx="4768582" cy="3439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343400" y="3654217"/>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2 2"/>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4 2" descr="http://assets.dublingaa.ie/assets/images/design/logo-20140709-1.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76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fade">
                                      <p:cBhvr>
                                        <p:cTn id="7" dur="1000"/>
                                        <p:tgtEl>
                                          <p:spTgt spid="12292"/>
                                        </p:tgtEl>
                                      </p:cBhvr>
                                    </p:animEffect>
                                    <p:anim calcmode="lin" valueType="num">
                                      <p:cBhvr>
                                        <p:cTn id="8" dur="1000" fill="hold"/>
                                        <p:tgtEl>
                                          <p:spTgt spid="12292"/>
                                        </p:tgtEl>
                                        <p:attrNameLst>
                                          <p:attrName>ppt_x</p:attrName>
                                        </p:attrNameLst>
                                      </p:cBhvr>
                                      <p:tavLst>
                                        <p:tav tm="0">
                                          <p:val>
                                            <p:strVal val="#ppt_x"/>
                                          </p:val>
                                        </p:tav>
                                        <p:tav tm="100000">
                                          <p:val>
                                            <p:strVal val="#ppt_x"/>
                                          </p:val>
                                        </p:tav>
                                      </p:tavLst>
                                    </p:anim>
                                    <p:anim calcmode="lin" valueType="num">
                                      <p:cBhvr>
                                        <p:cTn id="9" dur="1000" fill="hold"/>
                                        <p:tgtEl>
                                          <p:spTgt spid="122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err="1"/>
              <a:t>Ytyl</a:t>
            </a:r>
            <a:r>
              <a:rPr lang="en-IE" dirty="0"/>
              <a:t> </a:t>
            </a:r>
            <a:r>
              <a:rPr lang="en-IE" dirty="0" err="1"/>
              <a:t>nugzy</a:t>
            </a:r>
            <a:r>
              <a:rPr lang="en-IE" dirty="0"/>
              <a:t> pug </a:t>
            </a:r>
            <a:r>
              <a:rPr lang="en-IE" dirty="0" err="1"/>
              <a:t>mebholyz</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12" name="Picture 11"/>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5873965" y="1237932"/>
            <a:ext cx="1880497" cy="173760"/>
          </a:xfrm>
          <a:prstGeom prst="rect">
            <a:avLst/>
          </a:prstGeom>
        </p:spPr>
      </p:pic>
      <p:pic>
        <p:nvPicPr>
          <p:cNvPr id="21" name="Picture 2 1" descr="Image result for document i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4542" y="1587829"/>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custDataLst>
              <p:tags r:id="rId2"/>
            </p:custDataLst>
          </p:nvPr>
        </p:nvPicPr>
        <p:blipFill>
          <a:blip r:embed="rId13" cstate="print">
            <a:extLst>
              <a:ext uri="{28A0092B-C50C-407E-A947-70E740481C1C}">
                <a14:useLocalDpi xmlns:a14="http://schemas.microsoft.com/office/drawing/2010/main" val="0"/>
              </a:ext>
            </a:extLst>
          </a:blip>
          <a:stretch>
            <a:fillRect/>
          </a:stretch>
        </p:blipFill>
        <p:spPr>
          <a:xfrm>
            <a:off x="775671" y="1958861"/>
            <a:ext cx="934342" cy="233204"/>
          </a:xfrm>
          <a:prstGeom prst="rect">
            <a:avLst/>
          </a:prstGeom>
        </p:spPr>
      </p:pic>
      <p:pic>
        <p:nvPicPr>
          <p:cNvPr id="23" name="Picture 2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tretch>
            <a:fillRect/>
          </a:stretch>
        </p:blipFill>
        <p:spPr>
          <a:xfrm>
            <a:off x="802836" y="2509266"/>
            <a:ext cx="1940628" cy="139923"/>
          </a:xfrm>
          <a:prstGeom prst="rect">
            <a:avLst/>
          </a:prstGeom>
        </p:spPr>
      </p:pic>
      <p:pic>
        <p:nvPicPr>
          <p:cNvPr id="8" name="Picture 7"/>
          <p:cNvPicPr>
            <a:picLocks noChangeAspect="1"/>
          </p:cNvPicPr>
          <p:nvPr>
            <p:custDataLst>
              <p:tags r:id="rId4"/>
            </p:custDataLst>
          </p:nvPr>
        </p:nvPicPr>
        <p:blipFill>
          <a:blip r:embed="rId16" cstate="print">
            <a:extLst>
              <a:ext uri="{28A0092B-C50C-407E-A947-70E740481C1C}">
                <a14:useLocalDpi xmlns:a14="http://schemas.microsoft.com/office/drawing/2010/main" val="0"/>
              </a:ext>
            </a:extLst>
          </a:blip>
          <a:stretch>
            <a:fillRect/>
          </a:stretch>
        </p:blipFill>
        <p:spPr>
          <a:xfrm>
            <a:off x="802836" y="2857502"/>
            <a:ext cx="1446783" cy="132607"/>
          </a:xfrm>
          <a:prstGeom prst="rect">
            <a:avLst/>
          </a:prstGeom>
        </p:spPr>
      </p:pic>
      <p:sp>
        <p:nvSpPr>
          <p:cNvPr id="26" name="Freeform 25"/>
          <p:cNvSpPr/>
          <p:nvPr/>
        </p:nvSpPr>
        <p:spPr>
          <a:xfrm>
            <a:off x="1710012" y="2687906"/>
            <a:ext cx="4293755" cy="817294"/>
          </a:xfrm>
          <a:custGeom>
            <a:avLst/>
            <a:gdLst>
              <a:gd name="connsiteX0" fmla="*/ 573187 w 4471064"/>
              <a:gd name="connsiteY0" fmla="*/ 150607 h 817294"/>
              <a:gd name="connsiteX1" fmla="*/ 559332 w 4471064"/>
              <a:gd name="connsiteY1" fmla="*/ 12062 h 817294"/>
              <a:gd name="connsiteX2" fmla="*/ 379223 w 4471064"/>
              <a:gd name="connsiteY2" fmla="*/ 25916 h 817294"/>
              <a:gd name="connsiteX3" fmla="*/ 19005 w 4471064"/>
              <a:gd name="connsiteY3" fmla="*/ 39771 h 817294"/>
              <a:gd name="connsiteX4" fmla="*/ 32860 w 4471064"/>
              <a:gd name="connsiteY4" fmla="*/ 399989 h 817294"/>
              <a:gd name="connsiteX5" fmla="*/ 296096 w 4471064"/>
              <a:gd name="connsiteY5" fmla="*/ 372280 h 817294"/>
              <a:gd name="connsiteX6" fmla="*/ 587041 w 4471064"/>
              <a:gd name="connsiteY6" fmla="*/ 358425 h 817294"/>
              <a:gd name="connsiteX7" fmla="*/ 600896 w 4471064"/>
              <a:gd name="connsiteY7" fmla="*/ 136753 h 817294"/>
              <a:gd name="connsiteX8" fmla="*/ 767151 w 4471064"/>
              <a:gd name="connsiteY8" fmla="*/ 164462 h 817294"/>
              <a:gd name="connsiteX9" fmla="*/ 1071951 w 4471064"/>
              <a:gd name="connsiteY9" fmla="*/ 178316 h 817294"/>
              <a:gd name="connsiteX10" fmla="*/ 1709260 w 4471064"/>
              <a:gd name="connsiteY10" fmla="*/ 206025 h 817294"/>
              <a:gd name="connsiteX11" fmla="*/ 1806241 w 4471064"/>
              <a:gd name="connsiteY11" fmla="*/ 233735 h 817294"/>
              <a:gd name="connsiteX12" fmla="*/ 1875514 w 4471064"/>
              <a:gd name="connsiteY12" fmla="*/ 261444 h 817294"/>
              <a:gd name="connsiteX13" fmla="*/ 2055623 w 4471064"/>
              <a:gd name="connsiteY13" fmla="*/ 275298 h 817294"/>
              <a:gd name="connsiteX14" fmla="*/ 2235732 w 4471064"/>
              <a:gd name="connsiteY14" fmla="*/ 316862 h 817294"/>
              <a:gd name="connsiteX15" fmla="*/ 2346569 w 4471064"/>
              <a:gd name="connsiteY15" fmla="*/ 344571 h 817294"/>
              <a:gd name="connsiteX16" fmla="*/ 2485114 w 4471064"/>
              <a:gd name="connsiteY16" fmla="*/ 386135 h 817294"/>
              <a:gd name="connsiteX17" fmla="*/ 2526678 w 4471064"/>
              <a:gd name="connsiteY17" fmla="*/ 399989 h 817294"/>
              <a:gd name="connsiteX18" fmla="*/ 2595951 w 4471064"/>
              <a:gd name="connsiteY18" fmla="*/ 413844 h 817294"/>
              <a:gd name="connsiteX19" fmla="*/ 2720641 w 4471064"/>
              <a:gd name="connsiteY19" fmla="*/ 469262 h 817294"/>
              <a:gd name="connsiteX20" fmla="*/ 2845332 w 4471064"/>
              <a:gd name="connsiteY20" fmla="*/ 510825 h 817294"/>
              <a:gd name="connsiteX21" fmla="*/ 2886896 w 4471064"/>
              <a:gd name="connsiteY21" fmla="*/ 538535 h 817294"/>
              <a:gd name="connsiteX22" fmla="*/ 2970023 w 4471064"/>
              <a:gd name="connsiteY22" fmla="*/ 566244 h 817294"/>
              <a:gd name="connsiteX23" fmla="*/ 3067005 w 4471064"/>
              <a:gd name="connsiteY23" fmla="*/ 593953 h 817294"/>
              <a:gd name="connsiteX24" fmla="*/ 3163987 w 4471064"/>
              <a:gd name="connsiteY24" fmla="*/ 607807 h 817294"/>
              <a:gd name="connsiteX25" fmla="*/ 3233260 w 4471064"/>
              <a:gd name="connsiteY25" fmla="*/ 621662 h 817294"/>
              <a:gd name="connsiteX26" fmla="*/ 3288678 w 4471064"/>
              <a:gd name="connsiteY26" fmla="*/ 635516 h 817294"/>
              <a:gd name="connsiteX27" fmla="*/ 4119951 w 4471064"/>
              <a:gd name="connsiteY27" fmla="*/ 649371 h 817294"/>
              <a:gd name="connsiteX28" fmla="*/ 4466314 w 4471064"/>
              <a:gd name="connsiteY28" fmla="*/ 635516 h 817294"/>
              <a:gd name="connsiteX29" fmla="*/ 4383187 w 4471064"/>
              <a:gd name="connsiteY29" fmla="*/ 607807 h 817294"/>
              <a:gd name="connsiteX30" fmla="*/ 4355478 w 4471064"/>
              <a:gd name="connsiteY30" fmla="*/ 566244 h 817294"/>
              <a:gd name="connsiteX31" fmla="*/ 4258496 w 4471064"/>
              <a:gd name="connsiteY31" fmla="*/ 524680 h 817294"/>
              <a:gd name="connsiteX32" fmla="*/ 4216932 w 4471064"/>
              <a:gd name="connsiteY32" fmla="*/ 510825 h 817294"/>
              <a:gd name="connsiteX33" fmla="*/ 4313914 w 4471064"/>
              <a:gd name="connsiteY33" fmla="*/ 538535 h 817294"/>
              <a:gd name="connsiteX34" fmla="*/ 4341623 w 4471064"/>
              <a:gd name="connsiteY34" fmla="*/ 580098 h 817294"/>
              <a:gd name="connsiteX35" fmla="*/ 4383187 w 4471064"/>
              <a:gd name="connsiteY35" fmla="*/ 593953 h 817294"/>
              <a:gd name="connsiteX36" fmla="*/ 4424751 w 4471064"/>
              <a:gd name="connsiteY36" fmla="*/ 621662 h 817294"/>
              <a:gd name="connsiteX37" fmla="*/ 4452460 w 4471064"/>
              <a:gd name="connsiteY37" fmla="*/ 663225 h 817294"/>
              <a:gd name="connsiteX38" fmla="*/ 4369332 w 4471064"/>
              <a:gd name="connsiteY38" fmla="*/ 690935 h 817294"/>
              <a:gd name="connsiteX39" fmla="*/ 4327769 w 4471064"/>
              <a:gd name="connsiteY39" fmla="*/ 704789 h 817294"/>
              <a:gd name="connsiteX40" fmla="*/ 4300060 w 4471064"/>
              <a:gd name="connsiteY40" fmla="*/ 746353 h 817294"/>
              <a:gd name="connsiteX41" fmla="*/ 4258496 w 4471064"/>
              <a:gd name="connsiteY41" fmla="*/ 774062 h 817294"/>
              <a:gd name="connsiteX42" fmla="*/ 4244641 w 4471064"/>
              <a:gd name="connsiteY42" fmla="*/ 815625 h 817294"/>
              <a:gd name="connsiteX43" fmla="*/ 4272351 w 4471064"/>
              <a:gd name="connsiteY43" fmla="*/ 787916 h 817294"/>
              <a:gd name="connsiteX44" fmla="*/ 4327769 w 4471064"/>
              <a:gd name="connsiteY44" fmla="*/ 704789 h 817294"/>
              <a:gd name="connsiteX45" fmla="*/ 4369332 w 4471064"/>
              <a:gd name="connsiteY45" fmla="*/ 690935 h 817294"/>
              <a:gd name="connsiteX46" fmla="*/ 4383187 w 4471064"/>
              <a:gd name="connsiteY46" fmla="*/ 649371 h 81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71064" h="817294">
                <a:moveTo>
                  <a:pt x="573187" y="150607"/>
                </a:moveTo>
                <a:cubicBezTo>
                  <a:pt x="568569" y="104425"/>
                  <a:pt x="598373" y="37160"/>
                  <a:pt x="559332" y="12062"/>
                </a:cubicBezTo>
                <a:cubicBezTo>
                  <a:pt x="508682" y="-20499"/>
                  <a:pt x="439358" y="22832"/>
                  <a:pt x="379223" y="25916"/>
                </a:cubicBezTo>
                <a:cubicBezTo>
                  <a:pt x="259219" y="32070"/>
                  <a:pt x="139078" y="35153"/>
                  <a:pt x="19005" y="39771"/>
                </a:cubicBezTo>
                <a:cubicBezTo>
                  <a:pt x="23623" y="159844"/>
                  <a:pt x="-34708" y="300624"/>
                  <a:pt x="32860" y="399989"/>
                </a:cubicBezTo>
                <a:cubicBezTo>
                  <a:pt x="127212" y="538742"/>
                  <a:pt x="212287" y="379264"/>
                  <a:pt x="296096" y="372280"/>
                </a:cubicBezTo>
                <a:cubicBezTo>
                  <a:pt x="392852" y="364217"/>
                  <a:pt x="490059" y="363043"/>
                  <a:pt x="587041" y="358425"/>
                </a:cubicBezTo>
                <a:cubicBezTo>
                  <a:pt x="591659" y="284534"/>
                  <a:pt x="566056" y="202078"/>
                  <a:pt x="600896" y="136753"/>
                </a:cubicBezTo>
                <a:cubicBezTo>
                  <a:pt x="605727" y="127695"/>
                  <a:pt x="749118" y="163126"/>
                  <a:pt x="767151" y="164462"/>
                </a:cubicBezTo>
                <a:cubicBezTo>
                  <a:pt x="868578" y="171975"/>
                  <a:pt x="970327" y="174251"/>
                  <a:pt x="1071951" y="178316"/>
                </a:cubicBezTo>
                <a:cubicBezTo>
                  <a:pt x="1672859" y="202352"/>
                  <a:pt x="1247181" y="180355"/>
                  <a:pt x="1709260" y="206025"/>
                </a:cubicBezTo>
                <a:cubicBezTo>
                  <a:pt x="1752937" y="216945"/>
                  <a:pt x="1766485" y="218826"/>
                  <a:pt x="1806241" y="233735"/>
                </a:cubicBezTo>
                <a:cubicBezTo>
                  <a:pt x="1829527" y="242467"/>
                  <a:pt x="1850983" y="257356"/>
                  <a:pt x="1875514" y="261444"/>
                </a:cubicBezTo>
                <a:cubicBezTo>
                  <a:pt x="1934908" y="271343"/>
                  <a:pt x="1995587" y="270680"/>
                  <a:pt x="2055623" y="275298"/>
                </a:cubicBezTo>
                <a:cubicBezTo>
                  <a:pt x="2170303" y="313526"/>
                  <a:pt x="1991163" y="255720"/>
                  <a:pt x="2235732" y="316862"/>
                </a:cubicBezTo>
                <a:lnTo>
                  <a:pt x="2346569" y="344571"/>
                </a:lnTo>
                <a:cubicBezTo>
                  <a:pt x="2430335" y="365512"/>
                  <a:pt x="2383905" y="352398"/>
                  <a:pt x="2485114" y="386135"/>
                </a:cubicBezTo>
                <a:cubicBezTo>
                  <a:pt x="2498969" y="390753"/>
                  <a:pt x="2512358" y="397125"/>
                  <a:pt x="2526678" y="399989"/>
                </a:cubicBezTo>
                <a:lnTo>
                  <a:pt x="2595951" y="413844"/>
                </a:lnTo>
                <a:cubicBezTo>
                  <a:pt x="2718202" y="495346"/>
                  <a:pt x="2522810" y="370348"/>
                  <a:pt x="2720641" y="469262"/>
                </a:cubicBezTo>
                <a:cubicBezTo>
                  <a:pt x="2797122" y="507502"/>
                  <a:pt x="2755808" y="492921"/>
                  <a:pt x="2845332" y="510825"/>
                </a:cubicBezTo>
                <a:cubicBezTo>
                  <a:pt x="2859187" y="520062"/>
                  <a:pt x="2871680" y="531772"/>
                  <a:pt x="2886896" y="538535"/>
                </a:cubicBezTo>
                <a:cubicBezTo>
                  <a:pt x="2913586" y="550398"/>
                  <a:pt x="2942314" y="557008"/>
                  <a:pt x="2970023" y="566244"/>
                </a:cubicBezTo>
                <a:cubicBezTo>
                  <a:pt x="3005626" y="578112"/>
                  <a:pt x="3028744" y="586996"/>
                  <a:pt x="3067005" y="593953"/>
                </a:cubicBezTo>
                <a:cubicBezTo>
                  <a:pt x="3099134" y="599795"/>
                  <a:pt x="3131776" y="602438"/>
                  <a:pt x="3163987" y="607807"/>
                </a:cubicBezTo>
                <a:cubicBezTo>
                  <a:pt x="3187215" y="611678"/>
                  <a:pt x="3210272" y="616554"/>
                  <a:pt x="3233260" y="621662"/>
                </a:cubicBezTo>
                <a:cubicBezTo>
                  <a:pt x="3251848" y="625793"/>
                  <a:pt x="3269646" y="634921"/>
                  <a:pt x="3288678" y="635516"/>
                </a:cubicBezTo>
                <a:cubicBezTo>
                  <a:pt x="3565672" y="644172"/>
                  <a:pt x="3842860" y="644753"/>
                  <a:pt x="4119951" y="649371"/>
                </a:cubicBezTo>
                <a:cubicBezTo>
                  <a:pt x="4235405" y="644753"/>
                  <a:pt x="4352181" y="653537"/>
                  <a:pt x="4466314" y="635516"/>
                </a:cubicBezTo>
                <a:cubicBezTo>
                  <a:pt x="4495164" y="630961"/>
                  <a:pt x="4383187" y="607807"/>
                  <a:pt x="4383187" y="607807"/>
                </a:cubicBezTo>
                <a:cubicBezTo>
                  <a:pt x="4373951" y="593953"/>
                  <a:pt x="4367252" y="578018"/>
                  <a:pt x="4355478" y="566244"/>
                </a:cubicBezTo>
                <a:cubicBezTo>
                  <a:pt x="4321732" y="532498"/>
                  <a:pt x="4303011" y="537399"/>
                  <a:pt x="4258496" y="524680"/>
                </a:cubicBezTo>
                <a:cubicBezTo>
                  <a:pt x="4244454" y="520668"/>
                  <a:pt x="4202328" y="510825"/>
                  <a:pt x="4216932" y="510825"/>
                </a:cubicBezTo>
                <a:cubicBezTo>
                  <a:pt x="4234330" y="510825"/>
                  <a:pt x="4294312" y="532001"/>
                  <a:pt x="4313914" y="538535"/>
                </a:cubicBezTo>
                <a:cubicBezTo>
                  <a:pt x="4323150" y="552389"/>
                  <a:pt x="4328621" y="569696"/>
                  <a:pt x="4341623" y="580098"/>
                </a:cubicBezTo>
                <a:cubicBezTo>
                  <a:pt x="4353027" y="589221"/>
                  <a:pt x="4370125" y="587422"/>
                  <a:pt x="4383187" y="593953"/>
                </a:cubicBezTo>
                <a:cubicBezTo>
                  <a:pt x="4398080" y="601400"/>
                  <a:pt x="4410896" y="612426"/>
                  <a:pt x="4424751" y="621662"/>
                </a:cubicBezTo>
                <a:cubicBezTo>
                  <a:pt x="4433987" y="635516"/>
                  <a:pt x="4462862" y="650223"/>
                  <a:pt x="4452460" y="663225"/>
                </a:cubicBezTo>
                <a:cubicBezTo>
                  <a:pt x="4434214" y="686033"/>
                  <a:pt x="4397041" y="681698"/>
                  <a:pt x="4369332" y="690935"/>
                </a:cubicBezTo>
                <a:lnTo>
                  <a:pt x="4327769" y="704789"/>
                </a:lnTo>
                <a:cubicBezTo>
                  <a:pt x="4318533" y="718644"/>
                  <a:pt x="4311834" y="734579"/>
                  <a:pt x="4300060" y="746353"/>
                </a:cubicBezTo>
                <a:cubicBezTo>
                  <a:pt x="4288286" y="758127"/>
                  <a:pt x="4268898" y="761060"/>
                  <a:pt x="4258496" y="774062"/>
                </a:cubicBezTo>
                <a:cubicBezTo>
                  <a:pt x="4249373" y="785466"/>
                  <a:pt x="4234314" y="825951"/>
                  <a:pt x="4244641" y="815625"/>
                </a:cubicBezTo>
                <a:lnTo>
                  <a:pt x="4272351" y="787916"/>
                </a:lnTo>
                <a:cubicBezTo>
                  <a:pt x="4286876" y="744340"/>
                  <a:pt x="4283291" y="734441"/>
                  <a:pt x="4327769" y="704789"/>
                </a:cubicBezTo>
                <a:cubicBezTo>
                  <a:pt x="4339920" y="696688"/>
                  <a:pt x="4355478" y="695553"/>
                  <a:pt x="4369332" y="690935"/>
                </a:cubicBezTo>
                <a:lnTo>
                  <a:pt x="4383187" y="64937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0" name="Picture 9"/>
          <p:cNvPicPr>
            <a:picLocks noChangeAspect="1"/>
          </p:cNvPicPr>
          <p:nvPr>
            <p:custDataLst>
              <p:tags r:id="rId5"/>
            </p:custDataLst>
          </p:nvPr>
        </p:nvPicPr>
        <p:blipFill>
          <a:blip r:embed="rId17" cstate="print">
            <a:extLst>
              <a:ext uri="{28A0092B-C50C-407E-A947-70E740481C1C}">
                <a14:useLocalDpi xmlns:a14="http://schemas.microsoft.com/office/drawing/2010/main" val="0"/>
              </a:ext>
            </a:extLst>
          </a:blip>
          <a:stretch>
            <a:fillRect/>
          </a:stretch>
        </p:blipFill>
        <p:spPr>
          <a:xfrm>
            <a:off x="520797" y="1241973"/>
            <a:ext cx="2087409" cy="174903"/>
          </a:xfrm>
          <a:prstGeom prst="rect">
            <a:avLst/>
          </a:prstGeom>
        </p:spPr>
      </p:pic>
      <p:pic>
        <p:nvPicPr>
          <p:cNvPr id="28" name="Picture 2 3" descr="Image result for document i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66127" y="1585393"/>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custDataLst>
              <p:tags r:id="rId6"/>
            </p:custDataLst>
          </p:nvPr>
        </p:nvPicPr>
        <p:blipFill>
          <a:blip r:embed="rId18" cstate="print">
            <a:extLst>
              <a:ext uri="{28A0092B-C50C-407E-A947-70E740481C1C}">
                <a14:useLocalDpi xmlns:a14="http://schemas.microsoft.com/office/drawing/2010/main" val="0"/>
              </a:ext>
            </a:extLst>
          </a:blip>
          <a:stretch>
            <a:fillRect/>
          </a:stretch>
        </p:blipFill>
        <p:spPr>
          <a:xfrm>
            <a:off x="6117362" y="1958860"/>
            <a:ext cx="820140" cy="179896"/>
          </a:xfrm>
          <a:prstGeom prst="rect">
            <a:avLst/>
          </a:prstGeom>
        </p:spPr>
      </p:pic>
      <p:pic>
        <p:nvPicPr>
          <p:cNvPr id="14" name="Picture 13"/>
          <p:cNvPicPr>
            <a:picLocks noChangeAspect="1"/>
          </p:cNvPicPr>
          <p:nvPr>
            <p:custDataLst>
              <p:tags r:id="rId7"/>
            </p:custDataLst>
          </p:nvPr>
        </p:nvPicPr>
        <p:blipFill>
          <a:blip r:embed="rId19" cstate="print">
            <a:extLst>
              <a:ext uri="{28A0092B-C50C-407E-A947-70E740481C1C}">
                <a14:useLocalDpi xmlns:a14="http://schemas.microsoft.com/office/drawing/2010/main" val="0"/>
              </a:ext>
            </a:extLst>
          </a:blip>
          <a:stretch>
            <a:fillRect/>
          </a:stretch>
        </p:blipFill>
        <p:spPr>
          <a:xfrm>
            <a:off x="6164592" y="2504949"/>
            <a:ext cx="2141208" cy="162262"/>
          </a:xfrm>
          <a:prstGeom prst="rect">
            <a:avLst/>
          </a:prstGeom>
        </p:spPr>
      </p:pic>
      <p:pic>
        <p:nvPicPr>
          <p:cNvPr id="15" name="Picture 14"/>
          <p:cNvPicPr>
            <a:picLocks noChangeAspect="1"/>
          </p:cNvPicPr>
          <p:nvPr>
            <p:custDataLst>
              <p:tags r:id="rId8"/>
            </p:custDataLst>
          </p:nvPr>
        </p:nvPicPr>
        <p:blipFill>
          <a:blip r:embed="rId20" cstate="print">
            <a:extLst>
              <a:ext uri="{28A0092B-C50C-407E-A947-70E740481C1C}">
                <a14:useLocalDpi xmlns:a14="http://schemas.microsoft.com/office/drawing/2010/main" val="0"/>
              </a:ext>
            </a:extLst>
          </a:blip>
          <a:stretch>
            <a:fillRect/>
          </a:stretch>
        </p:blipFill>
        <p:spPr>
          <a:xfrm>
            <a:off x="6164594" y="2857501"/>
            <a:ext cx="1670407" cy="136907"/>
          </a:xfrm>
          <a:prstGeom prst="rect">
            <a:avLst/>
          </a:prstGeom>
        </p:spPr>
      </p:pic>
      <p:pic>
        <p:nvPicPr>
          <p:cNvPr id="35" name="Picture 4 2" descr="http://assets.dublingaa.ie/assets/images/design/logo-20140709-1.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346081" y="3404912"/>
            <a:ext cx="4768582" cy="3439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343400" y="3654217"/>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3 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9" name="Group 38"/>
          <p:cNvGrpSpPr/>
          <p:nvPr/>
        </p:nvGrpSpPr>
        <p:grpSpPr>
          <a:xfrm>
            <a:off x="2635513" y="3625251"/>
            <a:ext cx="1499887" cy="869513"/>
            <a:chOff x="2635513" y="3625251"/>
            <a:chExt cx="1499887" cy="869513"/>
          </a:xfrm>
        </p:grpSpPr>
        <p:sp>
          <p:nvSpPr>
            <p:cNvPr id="36" name="Cloud Callout 35"/>
            <p:cNvSpPr/>
            <p:nvPr/>
          </p:nvSpPr>
          <p:spPr>
            <a:xfrm>
              <a:off x="2635513" y="3625251"/>
              <a:ext cx="1499887" cy="869513"/>
            </a:xfrm>
            <a:prstGeom prst="cloudCallout">
              <a:avLst>
                <a:gd name="adj1" fmla="val 113874"/>
                <a:gd name="adj2" fmla="val 6377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8" name="Picture 37"/>
            <p:cNvPicPr>
              <a:picLocks noChangeAspect="1"/>
            </p:cNvPicPr>
            <p:nvPr>
              <p:custDataLst>
                <p:tags r:id="rId9"/>
              </p:custDataLst>
            </p:nvPr>
          </p:nvPicPr>
          <p:blipFill>
            <a:blip r:embed="rId25" cstate="print">
              <a:extLst>
                <a:ext uri="{28A0092B-C50C-407E-A947-70E740481C1C}">
                  <a14:useLocalDpi xmlns:a14="http://schemas.microsoft.com/office/drawing/2010/main" val="0"/>
                </a:ext>
              </a:extLst>
            </a:blip>
            <a:stretch>
              <a:fillRect/>
            </a:stretch>
          </p:blipFill>
          <p:spPr>
            <a:xfrm>
              <a:off x="3261024" y="4030205"/>
              <a:ext cx="161567" cy="21339"/>
            </a:xfrm>
            <a:prstGeom prst="rect">
              <a:avLst/>
            </a:prstGeom>
          </p:spPr>
        </p:pic>
      </p:grpSp>
    </p:spTree>
    <p:extLst>
      <p:ext uri="{BB962C8B-B14F-4D97-AF65-F5344CB8AC3E}">
        <p14:creationId xmlns:p14="http://schemas.microsoft.com/office/powerpoint/2010/main" val="372678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par>
                                <p:cTn id="38" presetID="10" presetClass="entr" presetSubtype="0" fill="hold"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500"/>
                                        <p:tgtEl>
                                          <p:spTgt spid="30"/>
                                        </p:tgtEl>
                                      </p:cBhvr>
                                    </p:animEffect>
                                  </p:childTnLst>
                                </p:cTn>
                              </p:par>
                              <p:par>
                                <p:cTn id="41" presetID="10" presetClass="entr" presetSubtype="0"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IE" dirty="0" smtClean="0"/>
              <a:t>So what’s the problem …</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2432262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19"/>
          <p:cNvSpPr/>
          <p:nvPr/>
        </p:nvSpPr>
        <p:spPr>
          <a:xfrm>
            <a:off x="6212114" y="3904343"/>
            <a:ext cx="798286" cy="1436914"/>
          </a:xfrm>
          <a:custGeom>
            <a:avLst/>
            <a:gdLst>
              <a:gd name="connsiteX0" fmla="*/ 798286 w 798286"/>
              <a:gd name="connsiteY0" fmla="*/ 0 h 1436914"/>
              <a:gd name="connsiteX1" fmla="*/ 769257 w 798286"/>
              <a:gd name="connsiteY1" fmla="*/ 87086 h 1436914"/>
              <a:gd name="connsiteX2" fmla="*/ 725715 w 798286"/>
              <a:gd name="connsiteY2" fmla="*/ 159657 h 1436914"/>
              <a:gd name="connsiteX3" fmla="*/ 580572 w 798286"/>
              <a:gd name="connsiteY3" fmla="*/ 319314 h 1436914"/>
              <a:gd name="connsiteX4" fmla="*/ 493486 w 798286"/>
              <a:gd name="connsiteY4" fmla="*/ 464457 h 1436914"/>
              <a:gd name="connsiteX5" fmla="*/ 435429 w 798286"/>
              <a:gd name="connsiteY5" fmla="*/ 551543 h 1436914"/>
              <a:gd name="connsiteX6" fmla="*/ 377372 w 798286"/>
              <a:gd name="connsiteY6" fmla="*/ 653143 h 1436914"/>
              <a:gd name="connsiteX7" fmla="*/ 362857 w 798286"/>
              <a:gd name="connsiteY7" fmla="*/ 696686 h 1436914"/>
              <a:gd name="connsiteX8" fmla="*/ 333829 w 798286"/>
              <a:gd name="connsiteY8" fmla="*/ 740228 h 1436914"/>
              <a:gd name="connsiteX9" fmla="*/ 261257 w 798286"/>
              <a:gd name="connsiteY9" fmla="*/ 870857 h 1436914"/>
              <a:gd name="connsiteX10" fmla="*/ 232229 w 798286"/>
              <a:gd name="connsiteY10" fmla="*/ 914400 h 1436914"/>
              <a:gd name="connsiteX11" fmla="*/ 188686 w 798286"/>
              <a:gd name="connsiteY11" fmla="*/ 1001486 h 1436914"/>
              <a:gd name="connsiteX12" fmla="*/ 145143 w 798286"/>
              <a:gd name="connsiteY12" fmla="*/ 1146628 h 1436914"/>
              <a:gd name="connsiteX13" fmla="*/ 130629 w 798286"/>
              <a:gd name="connsiteY13" fmla="*/ 1190171 h 1436914"/>
              <a:gd name="connsiteX14" fmla="*/ 101600 w 798286"/>
              <a:gd name="connsiteY14" fmla="*/ 1233714 h 1436914"/>
              <a:gd name="connsiteX15" fmla="*/ 87086 w 798286"/>
              <a:gd name="connsiteY15" fmla="*/ 1277257 h 1436914"/>
              <a:gd name="connsiteX16" fmla="*/ 43543 w 798286"/>
              <a:gd name="connsiteY16" fmla="*/ 1306286 h 1436914"/>
              <a:gd name="connsiteX17" fmla="*/ 14515 w 798286"/>
              <a:gd name="connsiteY17" fmla="*/ 1393371 h 1436914"/>
              <a:gd name="connsiteX18" fmla="*/ 0 w 798286"/>
              <a:gd name="connsiteY18" fmla="*/ 1436914 h 1436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8286" h="1436914">
                <a:moveTo>
                  <a:pt x="798286" y="0"/>
                </a:moveTo>
                <a:cubicBezTo>
                  <a:pt x="788610" y="29029"/>
                  <a:pt x="781919" y="59230"/>
                  <a:pt x="769257" y="87086"/>
                </a:cubicBezTo>
                <a:cubicBezTo>
                  <a:pt x="757583" y="112768"/>
                  <a:pt x="742112" y="136701"/>
                  <a:pt x="725715" y="159657"/>
                </a:cubicBezTo>
                <a:cubicBezTo>
                  <a:pt x="630908" y="292387"/>
                  <a:pt x="664479" y="263377"/>
                  <a:pt x="580572" y="319314"/>
                </a:cubicBezTo>
                <a:cubicBezTo>
                  <a:pt x="551543" y="367695"/>
                  <a:pt x="524783" y="417511"/>
                  <a:pt x="493486" y="464457"/>
                </a:cubicBezTo>
                <a:lnTo>
                  <a:pt x="435429" y="551543"/>
                </a:lnTo>
                <a:cubicBezTo>
                  <a:pt x="404733" y="674330"/>
                  <a:pt x="446549" y="549378"/>
                  <a:pt x="377372" y="653143"/>
                </a:cubicBezTo>
                <a:cubicBezTo>
                  <a:pt x="368885" y="665873"/>
                  <a:pt x="369699" y="683002"/>
                  <a:pt x="362857" y="696686"/>
                </a:cubicBezTo>
                <a:cubicBezTo>
                  <a:pt x="355056" y="712288"/>
                  <a:pt x="343505" y="725714"/>
                  <a:pt x="333829" y="740228"/>
                </a:cubicBezTo>
                <a:cubicBezTo>
                  <a:pt x="308282" y="816870"/>
                  <a:pt x="327802" y="771039"/>
                  <a:pt x="261257" y="870857"/>
                </a:cubicBezTo>
                <a:cubicBezTo>
                  <a:pt x="251581" y="885371"/>
                  <a:pt x="237745" y="897851"/>
                  <a:pt x="232229" y="914400"/>
                </a:cubicBezTo>
                <a:cubicBezTo>
                  <a:pt x="212199" y="974492"/>
                  <a:pt x="226202" y="945213"/>
                  <a:pt x="188686" y="1001486"/>
                </a:cubicBezTo>
                <a:cubicBezTo>
                  <a:pt x="166750" y="1089232"/>
                  <a:pt x="180482" y="1040612"/>
                  <a:pt x="145143" y="1146628"/>
                </a:cubicBezTo>
                <a:cubicBezTo>
                  <a:pt x="140305" y="1161142"/>
                  <a:pt x="139116" y="1177441"/>
                  <a:pt x="130629" y="1190171"/>
                </a:cubicBezTo>
                <a:lnTo>
                  <a:pt x="101600" y="1233714"/>
                </a:lnTo>
                <a:cubicBezTo>
                  <a:pt x="96762" y="1248228"/>
                  <a:pt x="96643" y="1265310"/>
                  <a:pt x="87086" y="1277257"/>
                </a:cubicBezTo>
                <a:cubicBezTo>
                  <a:pt x="76189" y="1290879"/>
                  <a:pt x="52788" y="1291493"/>
                  <a:pt x="43543" y="1306286"/>
                </a:cubicBezTo>
                <a:cubicBezTo>
                  <a:pt x="27326" y="1332234"/>
                  <a:pt x="24191" y="1364343"/>
                  <a:pt x="14515" y="1393371"/>
                </a:cubicBezTo>
                <a:lnTo>
                  <a:pt x="0" y="1436914"/>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0" name="Freeform 9"/>
          <p:cNvSpPr/>
          <p:nvPr/>
        </p:nvSpPr>
        <p:spPr>
          <a:xfrm>
            <a:off x="-1371600" y="2889244"/>
            <a:ext cx="6863159" cy="4641273"/>
          </a:xfrm>
          <a:custGeom>
            <a:avLst/>
            <a:gdLst>
              <a:gd name="connsiteX0" fmla="*/ 1002686 w 6863159"/>
              <a:gd name="connsiteY0" fmla="*/ 983673 h 4641273"/>
              <a:gd name="connsiteX1" fmla="*/ 1002686 w 6863159"/>
              <a:gd name="connsiteY1" fmla="*/ 983673 h 4641273"/>
              <a:gd name="connsiteX2" fmla="*/ 1099668 w 6863159"/>
              <a:gd name="connsiteY2" fmla="*/ 817418 h 4641273"/>
              <a:gd name="connsiteX3" fmla="*/ 1141232 w 6863159"/>
              <a:gd name="connsiteY3" fmla="*/ 775854 h 4641273"/>
              <a:gd name="connsiteX4" fmla="*/ 1210505 w 6863159"/>
              <a:gd name="connsiteY4" fmla="*/ 692727 h 4641273"/>
              <a:gd name="connsiteX5" fmla="*/ 1321341 w 6863159"/>
              <a:gd name="connsiteY5" fmla="*/ 595745 h 4641273"/>
              <a:gd name="connsiteX6" fmla="*/ 1473741 w 6863159"/>
              <a:gd name="connsiteY6" fmla="*/ 471054 h 4641273"/>
              <a:gd name="connsiteX7" fmla="*/ 1529159 w 6863159"/>
              <a:gd name="connsiteY7" fmla="*/ 415636 h 4641273"/>
              <a:gd name="connsiteX8" fmla="*/ 1653850 w 6863159"/>
              <a:gd name="connsiteY8" fmla="*/ 346364 h 4641273"/>
              <a:gd name="connsiteX9" fmla="*/ 1778541 w 6863159"/>
              <a:gd name="connsiteY9" fmla="*/ 221673 h 4641273"/>
              <a:gd name="connsiteX10" fmla="*/ 1833959 w 6863159"/>
              <a:gd name="connsiteY10" fmla="*/ 166254 h 4641273"/>
              <a:gd name="connsiteX11" fmla="*/ 1958650 w 6863159"/>
              <a:gd name="connsiteY11" fmla="*/ 110836 h 4641273"/>
              <a:gd name="connsiteX12" fmla="*/ 2014068 w 6863159"/>
              <a:gd name="connsiteY12" fmla="*/ 83127 h 4641273"/>
              <a:gd name="connsiteX13" fmla="*/ 2111050 w 6863159"/>
              <a:gd name="connsiteY13" fmla="*/ 69273 h 4641273"/>
              <a:gd name="connsiteX14" fmla="*/ 2152614 w 6863159"/>
              <a:gd name="connsiteY14" fmla="*/ 55418 h 4641273"/>
              <a:gd name="connsiteX15" fmla="*/ 2595959 w 6863159"/>
              <a:gd name="connsiteY15" fmla="*/ 55418 h 4641273"/>
              <a:gd name="connsiteX16" fmla="*/ 2679086 w 6863159"/>
              <a:gd name="connsiteY16" fmla="*/ 83127 h 4641273"/>
              <a:gd name="connsiteX17" fmla="*/ 2914614 w 6863159"/>
              <a:gd name="connsiteY17" fmla="*/ 69273 h 4641273"/>
              <a:gd name="connsiteX18" fmla="*/ 3039305 w 6863159"/>
              <a:gd name="connsiteY18" fmla="*/ 55418 h 4641273"/>
              <a:gd name="connsiteX19" fmla="*/ 3191705 w 6863159"/>
              <a:gd name="connsiteY19" fmla="*/ 41564 h 4641273"/>
              <a:gd name="connsiteX20" fmla="*/ 3690468 w 6863159"/>
              <a:gd name="connsiteY20" fmla="*/ 0 h 4641273"/>
              <a:gd name="connsiteX21" fmla="*/ 4798832 w 6863159"/>
              <a:gd name="connsiteY21" fmla="*/ 13854 h 4641273"/>
              <a:gd name="connsiteX22" fmla="*/ 4840395 w 6863159"/>
              <a:gd name="connsiteY22" fmla="*/ 27709 h 4641273"/>
              <a:gd name="connsiteX23" fmla="*/ 5089777 w 6863159"/>
              <a:gd name="connsiteY23" fmla="*/ 55418 h 4641273"/>
              <a:gd name="connsiteX24" fmla="*/ 5186759 w 6863159"/>
              <a:gd name="connsiteY24" fmla="*/ 83127 h 4641273"/>
              <a:gd name="connsiteX25" fmla="*/ 5297595 w 6863159"/>
              <a:gd name="connsiteY25" fmla="*/ 96982 h 4641273"/>
              <a:gd name="connsiteX26" fmla="*/ 5380723 w 6863159"/>
              <a:gd name="connsiteY26" fmla="*/ 110836 h 4641273"/>
              <a:gd name="connsiteX27" fmla="*/ 5436141 w 6863159"/>
              <a:gd name="connsiteY27" fmla="*/ 124691 h 4641273"/>
              <a:gd name="connsiteX28" fmla="*/ 5505414 w 6863159"/>
              <a:gd name="connsiteY28" fmla="*/ 138545 h 4641273"/>
              <a:gd name="connsiteX29" fmla="*/ 5546977 w 6863159"/>
              <a:gd name="connsiteY29" fmla="*/ 152400 h 4641273"/>
              <a:gd name="connsiteX30" fmla="*/ 5713232 w 6863159"/>
              <a:gd name="connsiteY30" fmla="*/ 180109 h 4641273"/>
              <a:gd name="connsiteX31" fmla="*/ 5824068 w 6863159"/>
              <a:gd name="connsiteY31" fmla="*/ 221673 h 4641273"/>
              <a:gd name="connsiteX32" fmla="*/ 5879486 w 6863159"/>
              <a:gd name="connsiteY32" fmla="*/ 235527 h 4641273"/>
              <a:gd name="connsiteX33" fmla="*/ 5934905 w 6863159"/>
              <a:gd name="connsiteY33" fmla="*/ 263236 h 4641273"/>
              <a:gd name="connsiteX34" fmla="*/ 5976468 w 6863159"/>
              <a:gd name="connsiteY34" fmla="*/ 290945 h 4641273"/>
              <a:gd name="connsiteX35" fmla="*/ 6031886 w 6863159"/>
              <a:gd name="connsiteY35" fmla="*/ 304800 h 4641273"/>
              <a:gd name="connsiteX36" fmla="*/ 6128868 w 6863159"/>
              <a:gd name="connsiteY36" fmla="*/ 332509 h 4641273"/>
              <a:gd name="connsiteX37" fmla="*/ 6239705 w 6863159"/>
              <a:gd name="connsiteY37" fmla="*/ 332509 h 4641273"/>
              <a:gd name="connsiteX38" fmla="*/ 6281268 w 6863159"/>
              <a:gd name="connsiteY38" fmla="*/ 360218 h 4641273"/>
              <a:gd name="connsiteX39" fmla="*/ 6392105 w 6863159"/>
              <a:gd name="connsiteY39" fmla="*/ 387927 h 4641273"/>
              <a:gd name="connsiteX40" fmla="*/ 6461377 w 6863159"/>
              <a:gd name="connsiteY40" fmla="*/ 415636 h 4641273"/>
              <a:gd name="connsiteX41" fmla="*/ 6530650 w 6863159"/>
              <a:gd name="connsiteY41" fmla="*/ 429491 h 4641273"/>
              <a:gd name="connsiteX42" fmla="*/ 6627632 w 6863159"/>
              <a:gd name="connsiteY42" fmla="*/ 554182 h 4641273"/>
              <a:gd name="connsiteX43" fmla="*/ 6655341 w 6863159"/>
              <a:gd name="connsiteY43" fmla="*/ 595745 h 4641273"/>
              <a:gd name="connsiteX44" fmla="*/ 6683050 w 6863159"/>
              <a:gd name="connsiteY44" fmla="*/ 665018 h 4641273"/>
              <a:gd name="connsiteX45" fmla="*/ 6724614 w 6863159"/>
              <a:gd name="connsiteY45" fmla="*/ 706582 h 4641273"/>
              <a:gd name="connsiteX46" fmla="*/ 6752323 w 6863159"/>
              <a:gd name="connsiteY46" fmla="*/ 762000 h 4641273"/>
              <a:gd name="connsiteX47" fmla="*/ 6793886 w 6863159"/>
              <a:gd name="connsiteY47" fmla="*/ 803564 h 4641273"/>
              <a:gd name="connsiteX48" fmla="*/ 6835450 w 6863159"/>
              <a:gd name="connsiteY48" fmla="*/ 900545 h 4641273"/>
              <a:gd name="connsiteX49" fmla="*/ 6863159 w 6863159"/>
              <a:gd name="connsiteY49" fmla="*/ 942109 h 4641273"/>
              <a:gd name="connsiteX50" fmla="*/ 6835450 w 6863159"/>
              <a:gd name="connsiteY50" fmla="*/ 1233054 h 4641273"/>
              <a:gd name="connsiteX51" fmla="*/ 6793886 w 6863159"/>
              <a:gd name="connsiteY51" fmla="*/ 1385454 h 4641273"/>
              <a:gd name="connsiteX52" fmla="*/ 6780032 w 6863159"/>
              <a:gd name="connsiteY52" fmla="*/ 1454727 h 4641273"/>
              <a:gd name="connsiteX53" fmla="*/ 6752323 w 6863159"/>
              <a:gd name="connsiteY53" fmla="*/ 1496291 h 4641273"/>
              <a:gd name="connsiteX54" fmla="*/ 6738468 w 6863159"/>
              <a:gd name="connsiteY54" fmla="*/ 1537854 h 4641273"/>
              <a:gd name="connsiteX55" fmla="*/ 6724614 w 6863159"/>
              <a:gd name="connsiteY55" fmla="*/ 1593273 h 4641273"/>
              <a:gd name="connsiteX56" fmla="*/ 6683050 w 6863159"/>
              <a:gd name="connsiteY56" fmla="*/ 1648691 h 4641273"/>
              <a:gd name="connsiteX57" fmla="*/ 6669195 w 6863159"/>
              <a:gd name="connsiteY57" fmla="*/ 1690254 h 4641273"/>
              <a:gd name="connsiteX58" fmla="*/ 6627632 w 6863159"/>
              <a:gd name="connsiteY58" fmla="*/ 1801091 h 4641273"/>
              <a:gd name="connsiteX59" fmla="*/ 6599923 w 6863159"/>
              <a:gd name="connsiteY59" fmla="*/ 1939636 h 4641273"/>
              <a:gd name="connsiteX60" fmla="*/ 6572214 w 6863159"/>
              <a:gd name="connsiteY60" fmla="*/ 2022764 h 4641273"/>
              <a:gd name="connsiteX61" fmla="*/ 6558359 w 6863159"/>
              <a:gd name="connsiteY61" fmla="*/ 2105891 h 4641273"/>
              <a:gd name="connsiteX62" fmla="*/ 6530650 w 6863159"/>
              <a:gd name="connsiteY62" fmla="*/ 2216727 h 4641273"/>
              <a:gd name="connsiteX63" fmla="*/ 6516795 w 6863159"/>
              <a:gd name="connsiteY63" fmla="*/ 2341418 h 4641273"/>
              <a:gd name="connsiteX64" fmla="*/ 6502941 w 6863159"/>
              <a:gd name="connsiteY64" fmla="*/ 2452254 h 4641273"/>
              <a:gd name="connsiteX65" fmla="*/ 6489086 w 6863159"/>
              <a:gd name="connsiteY65" fmla="*/ 2784764 h 4641273"/>
              <a:gd name="connsiteX66" fmla="*/ 6475232 w 6863159"/>
              <a:gd name="connsiteY66" fmla="*/ 2881745 h 4641273"/>
              <a:gd name="connsiteX67" fmla="*/ 6447523 w 6863159"/>
              <a:gd name="connsiteY67" fmla="*/ 3061854 h 4641273"/>
              <a:gd name="connsiteX68" fmla="*/ 6419814 w 6863159"/>
              <a:gd name="connsiteY68" fmla="*/ 3491345 h 4641273"/>
              <a:gd name="connsiteX69" fmla="*/ 6405959 w 6863159"/>
              <a:gd name="connsiteY69" fmla="*/ 4087091 h 4641273"/>
              <a:gd name="connsiteX70" fmla="*/ 6378250 w 6863159"/>
              <a:gd name="connsiteY70" fmla="*/ 4170218 h 4641273"/>
              <a:gd name="connsiteX71" fmla="*/ 6350541 w 6863159"/>
              <a:gd name="connsiteY71" fmla="*/ 4253345 h 4641273"/>
              <a:gd name="connsiteX72" fmla="*/ 6336686 w 6863159"/>
              <a:gd name="connsiteY72" fmla="*/ 4294909 h 4641273"/>
              <a:gd name="connsiteX73" fmla="*/ 6295123 w 6863159"/>
              <a:gd name="connsiteY73" fmla="*/ 4405745 h 4641273"/>
              <a:gd name="connsiteX74" fmla="*/ 6198141 w 6863159"/>
              <a:gd name="connsiteY74" fmla="*/ 4447309 h 4641273"/>
              <a:gd name="connsiteX75" fmla="*/ 6156577 w 6863159"/>
              <a:gd name="connsiteY75" fmla="*/ 4461164 h 4641273"/>
              <a:gd name="connsiteX76" fmla="*/ 6101159 w 6863159"/>
              <a:gd name="connsiteY76" fmla="*/ 4475018 h 4641273"/>
              <a:gd name="connsiteX77" fmla="*/ 6018032 w 6863159"/>
              <a:gd name="connsiteY77" fmla="*/ 4502727 h 4641273"/>
              <a:gd name="connsiteX78" fmla="*/ 5810214 w 6863159"/>
              <a:gd name="connsiteY78" fmla="*/ 4558145 h 4641273"/>
              <a:gd name="connsiteX79" fmla="*/ 5560832 w 6863159"/>
              <a:gd name="connsiteY79" fmla="*/ 4613564 h 4641273"/>
              <a:gd name="connsiteX80" fmla="*/ 5297595 w 6863159"/>
              <a:gd name="connsiteY80" fmla="*/ 4641273 h 4641273"/>
              <a:gd name="connsiteX81" fmla="*/ 4618723 w 6863159"/>
              <a:gd name="connsiteY81" fmla="*/ 4627418 h 4641273"/>
              <a:gd name="connsiteX82" fmla="*/ 4535595 w 6863159"/>
              <a:gd name="connsiteY82" fmla="*/ 4599709 h 4641273"/>
              <a:gd name="connsiteX83" fmla="*/ 4452468 w 6863159"/>
              <a:gd name="connsiteY83" fmla="*/ 4585854 h 4641273"/>
              <a:gd name="connsiteX84" fmla="*/ 3981414 w 6863159"/>
              <a:gd name="connsiteY84" fmla="*/ 4599709 h 4641273"/>
              <a:gd name="connsiteX85" fmla="*/ 3829014 w 6863159"/>
              <a:gd name="connsiteY85" fmla="*/ 4613564 h 4641273"/>
              <a:gd name="connsiteX86" fmla="*/ 3579632 w 6863159"/>
              <a:gd name="connsiteY86" fmla="*/ 4627418 h 4641273"/>
              <a:gd name="connsiteX87" fmla="*/ 2152614 w 6863159"/>
              <a:gd name="connsiteY87" fmla="*/ 4613564 h 4641273"/>
              <a:gd name="connsiteX88" fmla="*/ 1944795 w 6863159"/>
              <a:gd name="connsiteY88" fmla="*/ 4585854 h 4641273"/>
              <a:gd name="connsiteX89" fmla="*/ 1847814 w 6863159"/>
              <a:gd name="connsiteY89" fmla="*/ 4558145 h 4641273"/>
              <a:gd name="connsiteX90" fmla="*/ 1529159 w 6863159"/>
              <a:gd name="connsiteY90" fmla="*/ 4544291 h 4641273"/>
              <a:gd name="connsiteX91" fmla="*/ 115995 w 6863159"/>
              <a:gd name="connsiteY91" fmla="*/ 4530436 h 4641273"/>
              <a:gd name="connsiteX92" fmla="*/ 74432 w 6863159"/>
              <a:gd name="connsiteY92" fmla="*/ 4516582 h 4641273"/>
              <a:gd name="connsiteX93" fmla="*/ 5159 w 6863159"/>
              <a:gd name="connsiteY93" fmla="*/ 4502727 h 4641273"/>
              <a:gd name="connsiteX94" fmla="*/ 19014 w 6863159"/>
              <a:gd name="connsiteY94" fmla="*/ 4419600 h 4641273"/>
              <a:gd name="connsiteX95" fmla="*/ 199123 w 6863159"/>
              <a:gd name="connsiteY95" fmla="*/ 4087091 h 4641273"/>
              <a:gd name="connsiteX96" fmla="*/ 337668 w 6863159"/>
              <a:gd name="connsiteY96" fmla="*/ 3726873 h 4641273"/>
              <a:gd name="connsiteX97" fmla="*/ 434650 w 6863159"/>
              <a:gd name="connsiteY97" fmla="*/ 3338945 h 4641273"/>
              <a:gd name="connsiteX98" fmla="*/ 476214 w 6863159"/>
              <a:gd name="connsiteY98" fmla="*/ 3075709 h 4641273"/>
              <a:gd name="connsiteX99" fmla="*/ 490068 w 6863159"/>
              <a:gd name="connsiteY99" fmla="*/ 3020291 h 4641273"/>
              <a:gd name="connsiteX100" fmla="*/ 503923 w 6863159"/>
              <a:gd name="connsiteY100" fmla="*/ 2507673 h 4641273"/>
              <a:gd name="connsiteX101" fmla="*/ 600905 w 6863159"/>
              <a:gd name="connsiteY101" fmla="*/ 1939636 h 4641273"/>
              <a:gd name="connsiteX102" fmla="*/ 628614 w 6863159"/>
              <a:gd name="connsiteY102" fmla="*/ 1787236 h 4641273"/>
              <a:gd name="connsiteX103" fmla="*/ 670177 w 6863159"/>
              <a:gd name="connsiteY103" fmla="*/ 1537854 h 4641273"/>
              <a:gd name="connsiteX104" fmla="*/ 684032 w 6863159"/>
              <a:gd name="connsiteY104" fmla="*/ 1496291 h 4641273"/>
              <a:gd name="connsiteX105" fmla="*/ 711741 w 6863159"/>
              <a:gd name="connsiteY105" fmla="*/ 1454727 h 4641273"/>
              <a:gd name="connsiteX106" fmla="*/ 753305 w 6863159"/>
              <a:gd name="connsiteY106" fmla="*/ 1316182 h 4641273"/>
              <a:gd name="connsiteX107" fmla="*/ 767159 w 6863159"/>
              <a:gd name="connsiteY107" fmla="*/ 1274618 h 4641273"/>
              <a:gd name="connsiteX108" fmla="*/ 794868 w 6863159"/>
              <a:gd name="connsiteY108" fmla="*/ 1233054 h 4641273"/>
              <a:gd name="connsiteX109" fmla="*/ 822577 w 6863159"/>
              <a:gd name="connsiteY109" fmla="*/ 1149927 h 4641273"/>
              <a:gd name="connsiteX110" fmla="*/ 850286 w 6863159"/>
              <a:gd name="connsiteY110" fmla="*/ 1108364 h 4641273"/>
              <a:gd name="connsiteX111" fmla="*/ 864141 w 6863159"/>
              <a:gd name="connsiteY111" fmla="*/ 1066800 h 4641273"/>
              <a:gd name="connsiteX112" fmla="*/ 974977 w 6863159"/>
              <a:gd name="connsiteY112" fmla="*/ 983673 h 4641273"/>
              <a:gd name="connsiteX113" fmla="*/ 1002686 w 6863159"/>
              <a:gd name="connsiteY113" fmla="*/ 983673 h 464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6863159" h="4641273">
                <a:moveTo>
                  <a:pt x="1002686" y="983673"/>
                </a:moveTo>
                <a:lnTo>
                  <a:pt x="1002686" y="983673"/>
                </a:lnTo>
                <a:cubicBezTo>
                  <a:pt x="1002824" y="983425"/>
                  <a:pt x="1072628" y="849866"/>
                  <a:pt x="1099668" y="817418"/>
                </a:cubicBezTo>
                <a:cubicBezTo>
                  <a:pt x="1112211" y="802366"/>
                  <a:pt x="1129844" y="791798"/>
                  <a:pt x="1141232" y="775854"/>
                </a:cubicBezTo>
                <a:cubicBezTo>
                  <a:pt x="1205151" y="686367"/>
                  <a:pt x="1128566" y="747352"/>
                  <a:pt x="1210505" y="692727"/>
                </a:cubicBezTo>
                <a:cubicBezTo>
                  <a:pt x="1289010" y="574971"/>
                  <a:pt x="1159713" y="757369"/>
                  <a:pt x="1321341" y="595745"/>
                </a:cubicBezTo>
                <a:cubicBezTo>
                  <a:pt x="1422402" y="494687"/>
                  <a:pt x="1283966" y="629201"/>
                  <a:pt x="1473741" y="471054"/>
                </a:cubicBezTo>
                <a:cubicBezTo>
                  <a:pt x="1493810" y="454330"/>
                  <a:pt x="1508759" y="431956"/>
                  <a:pt x="1529159" y="415636"/>
                </a:cubicBezTo>
                <a:cubicBezTo>
                  <a:pt x="1597216" y="361191"/>
                  <a:pt x="1592630" y="366770"/>
                  <a:pt x="1653850" y="346364"/>
                </a:cubicBezTo>
                <a:lnTo>
                  <a:pt x="1778541" y="221673"/>
                </a:lnTo>
                <a:cubicBezTo>
                  <a:pt x="1797014" y="203200"/>
                  <a:pt x="1811557" y="179695"/>
                  <a:pt x="1833959" y="166254"/>
                </a:cubicBezTo>
                <a:cubicBezTo>
                  <a:pt x="1983628" y="76454"/>
                  <a:pt x="1831805" y="158404"/>
                  <a:pt x="1958650" y="110836"/>
                </a:cubicBezTo>
                <a:cubicBezTo>
                  <a:pt x="1977988" y="103584"/>
                  <a:pt x="1994143" y="88561"/>
                  <a:pt x="2014068" y="83127"/>
                </a:cubicBezTo>
                <a:cubicBezTo>
                  <a:pt x="2045573" y="74535"/>
                  <a:pt x="2078723" y="73891"/>
                  <a:pt x="2111050" y="69273"/>
                </a:cubicBezTo>
                <a:cubicBezTo>
                  <a:pt x="2124905" y="64655"/>
                  <a:pt x="2138358" y="58586"/>
                  <a:pt x="2152614" y="55418"/>
                </a:cubicBezTo>
                <a:cubicBezTo>
                  <a:pt x="2311288" y="20157"/>
                  <a:pt x="2391518" y="47555"/>
                  <a:pt x="2595959" y="55418"/>
                </a:cubicBezTo>
                <a:cubicBezTo>
                  <a:pt x="2623668" y="64654"/>
                  <a:pt x="2649929" y="84842"/>
                  <a:pt x="2679086" y="83127"/>
                </a:cubicBezTo>
                <a:lnTo>
                  <a:pt x="2914614" y="69273"/>
                </a:lnTo>
                <a:cubicBezTo>
                  <a:pt x="2956310" y="66066"/>
                  <a:pt x="2997693" y="59579"/>
                  <a:pt x="3039305" y="55418"/>
                </a:cubicBezTo>
                <a:lnTo>
                  <a:pt x="3191705" y="41564"/>
                </a:lnTo>
                <a:cubicBezTo>
                  <a:pt x="3418668" y="297"/>
                  <a:pt x="3380057" y="0"/>
                  <a:pt x="3690468" y="0"/>
                </a:cubicBezTo>
                <a:cubicBezTo>
                  <a:pt x="4059952" y="0"/>
                  <a:pt x="4429377" y="9236"/>
                  <a:pt x="4798832" y="13854"/>
                </a:cubicBezTo>
                <a:cubicBezTo>
                  <a:pt x="4812686" y="18472"/>
                  <a:pt x="4826227" y="24167"/>
                  <a:pt x="4840395" y="27709"/>
                </a:cubicBezTo>
                <a:cubicBezTo>
                  <a:pt x="4931643" y="50522"/>
                  <a:pt x="4980976" y="47049"/>
                  <a:pt x="5089777" y="55418"/>
                </a:cubicBezTo>
                <a:cubicBezTo>
                  <a:pt x="5122104" y="64654"/>
                  <a:pt x="5153791" y="76533"/>
                  <a:pt x="5186759" y="83127"/>
                </a:cubicBezTo>
                <a:cubicBezTo>
                  <a:pt x="5223269" y="90429"/>
                  <a:pt x="5260736" y="91717"/>
                  <a:pt x="5297595" y="96982"/>
                </a:cubicBezTo>
                <a:cubicBezTo>
                  <a:pt x="5325404" y="100955"/>
                  <a:pt x="5353177" y="105327"/>
                  <a:pt x="5380723" y="110836"/>
                </a:cubicBezTo>
                <a:cubicBezTo>
                  <a:pt x="5399394" y="114570"/>
                  <a:pt x="5417553" y="120560"/>
                  <a:pt x="5436141" y="124691"/>
                </a:cubicBezTo>
                <a:cubicBezTo>
                  <a:pt x="5459129" y="129799"/>
                  <a:pt x="5482569" y="132834"/>
                  <a:pt x="5505414" y="138545"/>
                </a:cubicBezTo>
                <a:cubicBezTo>
                  <a:pt x="5519582" y="142087"/>
                  <a:pt x="5532657" y="149536"/>
                  <a:pt x="5546977" y="152400"/>
                </a:cubicBezTo>
                <a:cubicBezTo>
                  <a:pt x="5602069" y="163418"/>
                  <a:pt x="5658727" y="166482"/>
                  <a:pt x="5713232" y="180109"/>
                </a:cubicBezTo>
                <a:cubicBezTo>
                  <a:pt x="5855491" y="215675"/>
                  <a:pt x="5679160" y="167333"/>
                  <a:pt x="5824068" y="221673"/>
                </a:cubicBezTo>
                <a:cubicBezTo>
                  <a:pt x="5841897" y="228359"/>
                  <a:pt x="5861013" y="230909"/>
                  <a:pt x="5879486" y="235527"/>
                </a:cubicBezTo>
                <a:cubicBezTo>
                  <a:pt x="5897959" y="244763"/>
                  <a:pt x="5916973" y="252989"/>
                  <a:pt x="5934905" y="263236"/>
                </a:cubicBezTo>
                <a:cubicBezTo>
                  <a:pt x="5949362" y="271497"/>
                  <a:pt x="5961163" y="284386"/>
                  <a:pt x="5976468" y="290945"/>
                </a:cubicBezTo>
                <a:cubicBezTo>
                  <a:pt x="5993970" y="298446"/>
                  <a:pt x="6013577" y="299569"/>
                  <a:pt x="6031886" y="304800"/>
                </a:cubicBezTo>
                <a:cubicBezTo>
                  <a:pt x="6171017" y="344552"/>
                  <a:pt x="5955623" y="289196"/>
                  <a:pt x="6128868" y="332509"/>
                </a:cubicBezTo>
                <a:cubicBezTo>
                  <a:pt x="6179964" y="315477"/>
                  <a:pt x="6176763" y="308906"/>
                  <a:pt x="6239705" y="332509"/>
                </a:cubicBezTo>
                <a:cubicBezTo>
                  <a:pt x="6255296" y="338356"/>
                  <a:pt x="6266375" y="352771"/>
                  <a:pt x="6281268" y="360218"/>
                </a:cubicBezTo>
                <a:cubicBezTo>
                  <a:pt x="6309672" y="374420"/>
                  <a:pt x="6365753" y="382657"/>
                  <a:pt x="6392105" y="387927"/>
                </a:cubicBezTo>
                <a:cubicBezTo>
                  <a:pt x="6415196" y="397163"/>
                  <a:pt x="6437556" y="408490"/>
                  <a:pt x="6461377" y="415636"/>
                </a:cubicBezTo>
                <a:cubicBezTo>
                  <a:pt x="6483932" y="422403"/>
                  <a:pt x="6510458" y="417375"/>
                  <a:pt x="6530650" y="429491"/>
                </a:cubicBezTo>
                <a:cubicBezTo>
                  <a:pt x="6599897" y="471039"/>
                  <a:pt x="6594572" y="496327"/>
                  <a:pt x="6627632" y="554182"/>
                </a:cubicBezTo>
                <a:cubicBezTo>
                  <a:pt x="6635893" y="568639"/>
                  <a:pt x="6647894" y="580852"/>
                  <a:pt x="6655341" y="595745"/>
                </a:cubicBezTo>
                <a:cubicBezTo>
                  <a:pt x="6666463" y="617989"/>
                  <a:pt x="6669869" y="643928"/>
                  <a:pt x="6683050" y="665018"/>
                </a:cubicBezTo>
                <a:cubicBezTo>
                  <a:pt x="6693434" y="681633"/>
                  <a:pt x="6713226" y="690638"/>
                  <a:pt x="6724614" y="706582"/>
                </a:cubicBezTo>
                <a:cubicBezTo>
                  <a:pt x="6736618" y="723388"/>
                  <a:pt x="6740319" y="745194"/>
                  <a:pt x="6752323" y="762000"/>
                </a:cubicBezTo>
                <a:cubicBezTo>
                  <a:pt x="6763711" y="777944"/>
                  <a:pt x="6782498" y="787620"/>
                  <a:pt x="6793886" y="803564"/>
                </a:cubicBezTo>
                <a:cubicBezTo>
                  <a:pt x="6841934" y="870831"/>
                  <a:pt x="6805300" y="840246"/>
                  <a:pt x="6835450" y="900545"/>
                </a:cubicBezTo>
                <a:cubicBezTo>
                  <a:pt x="6842897" y="915438"/>
                  <a:pt x="6853923" y="928254"/>
                  <a:pt x="6863159" y="942109"/>
                </a:cubicBezTo>
                <a:cubicBezTo>
                  <a:pt x="6853923" y="1039091"/>
                  <a:pt x="6846617" y="1136276"/>
                  <a:pt x="6835450" y="1233054"/>
                </a:cubicBezTo>
                <a:cubicBezTo>
                  <a:pt x="6819989" y="1367049"/>
                  <a:pt x="6823929" y="1235234"/>
                  <a:pt x="6793886" y="1385454"/>
                </a:cubicBezTo>
                <a:cubicBezTo>
                  <a:pt x="6789268" y="1408545"/>
                  <a:pt x="6788300" y="1432678"/>
                  <a:pt x="6780032" y="1454727"/>
                </a:cubicBezTo>
                <a:cubicBezTo>
                  <a:pt x="6774185" y="1470318"/>
                  <a:pt x="6759770" y="1481398"/>
                  <a:pt x="6752323" y="1496291"/>
                </a:cubicBezTo>
                <a:cubicBezTo>
                  <a:pt x="6745792" y="1509353"/>
                  <a:pt x="6742480" y="1523812"/>
                  <a:pt x="6738468" y="1537854"/>
                </a:cubicBezTo>
                <a:cubicBezTo>
                  <a:pt x="6733237" y="1556163"/>
                  <a:pt x="6733130" y="1576242"/>
                  <a:pt x="6724614" y="1593273"/>
                </a:cubicBezTo>
                <a:cubicBezTo>
                  <a:pt x="6714287" y="1613926"/>
                  <a:pt x="6696905" y="1630218"/>
                  <a:pt x="6683050" y="1648691"/>
                </a:cubicBezTo>
                <a:cubicBezTo>
                  <a:pt x="6678432" y="1662545"/>
                  <a:pt x="6674323" y="1676580"/>
                  <a:pt x="6669195" y="1690254"/>
                </a:cubicBezTo>
                <a:cubicBezTo>
                  <a:pt x="6662334" y="1708549"/>
                  <a:pt x="6633923" y="1773831"/>
                  <a:pt x="6627632" y="1801091"/>
                </a:cubicBezTo>
                <a:cubicBezTo>
                  <a:pt x="6617042" y="1846981"/>
                  <a:pt x="6614816" y="1894957"/>
                  <a:pt x="6599923" y="1939636"/>
                </a:cubicBezTo>
                <a:cubicBezTo>
                  <a:pt x="6590687" y="1967345"/>
                  <a:pt x="6579298" y="1994428"/>
                  <a:pt x="6572214" y="2022764"/>
                </a:cubicBezTo>
                <a:cubicBezTo>
                  <a:pt x="6565401" y="2050016"/>
                  <a:pt x="6564245" y="2078423"/>
                  <a:pt x="6558359" y="2105891"/>
                </a:cubicBezTo>
                <a:cubicBezTo>
                  <a:pt x="6550380" y="2143128"/>
                  <a:pt x="6530650" y="2216727"/>
                  <a:pt x="6530650" y="2216727"/>
                </a:cubicBezTo>
                <a:cubicBezTo>
                  <a:pt x="6526032" y="2258291"/>
                  <a:pt x="6521681" y="2299885"/>
                  <a:pt x="6516795" y="2341418"/>
                </a:cubicBezTo>
                <a:cubicBezTo>
                  <a:pt x="6512445" y="2378396"/>
                  <a:pt x="6505264" y="2415094"/>
                  <a:pt x="6502941" y="2452254"/>
                </a:cubicBezTo>
                <a:cubicBezTo>
                  <a:pt x="6496021" y="2562971"/>
                  <a:pt x="6496228" y="2674061"/>
                  <a:pt x="6489086" y="2784764"/>
                </a:cubicBezTo>
                <a:cubicBezTo>
                  <a:pt x="6486984" y="2817351"/>
                  <a:pt x="6480197" y="2849470"/>
                  <a:pt x="6475232" y="2881745"/>
                </a:cubicBezTo>
                <a:cubicBezTo>
                  <a:pt x="6466405" y="2939121"/>
                  <a:pt x="6453264" y="3004443"/>
                  <a:pt x="6447523" y="3061854"/>
                </a:cubicBezTo>
                <a:cubicBezTo>
                  <a:pt x="6434871" y="3188374"/>
                  <a:pt x="6426516" y="3370713"/>
                  <a:pt x="6419814" y="3491345"/>
                </a:cubicBezTo>
                <a:cubicBezTo>
                  <a:pt x="6415196" y="3689927"/>
                  <a:pt x="6418098" y="3888827"/>
                  <a:pt x="6405959" y="4087091"/>
                </a:cubicBezTo>
                <a:cubicBezTo>
                  <a:pt x="6404174" y="4116244"/>
                  <a:pt x="6387486" y="4142509"/>
                  <a:pt x="6378250" y="4170218"/>
                </a:cubicBezTo>
                <a:lnTo>
                  <a:pt x="6350541" y="4253345"/>
                </a:lnTo>
                <a:cubicBezTo>
                  <a:pt x="6345923" y="4267200"/>
                  <a:pt x="6339550" y="4280588"/>
                  <a:pt x="6336686" y="4294909"/>
                </a:cubicBezTo>
                <a:cubicBezTo>
                  <a:pt x="6326774" y="4344473"/>
                  <a:pt x="6330798" y="4370070"/>
                  <a:pt x="6295123" y="4405745"/>
                </a:cubicBezTo>
                <a:cubicBezTo>
                  <a:pt x="6261377" y="4439491"/>
                  <a:pt x="6242656" y="4434590"/>
                  <a:pt x="6198141" y="4447309"/>
                </a:cubicBezTo>
                <a:cubicBezTo>
                  <a:pt x="6184099" y="4451321"/>
                  <a:pt x="6170619" y="4457152"/>
                  <a:pt x="6156577" y="4461164"/>
                </a:cubicBezTo>
                <a:cubicBezTo>
                  <a:pt x="6138268" y="4466395"/>
                  <a:pt x="6119397" y="4469547"/>
                  <a:pt x="6101159" y="4475018"/>
                </a:cubicBezTo>
                <a:cubicBezTo>
                  <a:pt x="6073183" y="4483411"/>
                  <a:pt x="6045948" y="4494137"/>
                  <a:pt x="6018032" y="4502727"/>
                </a:cubicBezTo>
                <a:cubicBezTo>
                  <a:pt x="5954266" y="4522347"/>
                  <a:pt x="5874567" y="4543294"/>
                  <a:pt x="5810214" y="4558145"/>
                </a:cubicBezTo>
                <a:cubicBezTo>
                  <a:pt x="5727240" y="4577293"/>
                  <a:pt x="5645565" y="4605091"/>
                  <a:pt x="5560832" y="4613564"/>
                </a:cubicBezTo>
                <a:cubicBezTo>
                  <a:pt x="5380674" y="4631579"/>
                  <a:pt x="5468414" y="4622292"/>
                  <a:pt x="5297595" y="4641273"/>
                </a:cubicBezTo>
                <a:cubicBezTo>
                  <a:pt x="5071304" y="4636655"/>
                  <a:pt x="4844725" y="4639745"/>
                  <a:pt x="4618723" y="4627418"/>
                </a:cubicBezTo>
                <a:cubicBezTo>
                  <a:pt x="4589558" y="4625827"/>
                  <a:pt x="4564406" y="4604511"/>
                  <a:pt x="4535595" y="4599709"/>
                </a:cubicBezTo>
                <a:lnTo>
                  <a:pt x="4452468" y="4585854"/>
                </a:lnTo>
                <a:lnTo>
                  <a:pt x="3981414" y="4599709"/>
                </a:lnTo>
                <a:cubicBezTo>
                  <a:pt x="3930455" y="4601974"/>
                  <a:pt x="3879903" y="4610054"/>
                  <a:pt x="3829014" y="4613564"/>
                </a:cubicBezTo>
                <a:cubicBezTo>
                  <a:pt x="3745956" y="4619292"/>
                  <a:pt x="3662759" y="4622800"/>
                  <a:pt x="3579632" y="4627418"/>
                </a:cubicBezTo>
                <a:lnTo>
                  <a:pt x="2152614" y="4613564"/>
                </a:lnTo>
                <a:cubicBezTo>
                  <a:pt x="2119975" y="4612981"/>
                  <a:pt x="1988584" y="4595585"/>
                  <a:pt x="1944795" y="4585854"/>
                </a:cubicBezTo>
                <a:cubicBezTo>
                  <a:pt x="1903829" y="4576751"/>
                  <a:pt x="1893068" y="4561497"/>
                  <a:pt x="1847814" y="4558145"/>
                </a:cubicBezTo>
                <a:cubicBezTo>
                  <a:pt x="1741786" y="4550291"/>
                  <a:pt x="1635464" y="4545992"/>
                  <a:pt x="1529159" y="4544291"/>
                </a:cubicBezTo>
                <a:lnTo>
                  <a:pt x="115995" y="4530436"/>
                </a:lnTo>
                <a:cubicBezTo>
                  <a:pt x="102141" y="4525818"/>
                  <a:pt x="88600" y="4520124"/>
                  <a:pt x="74432" y="4516582"/>
                </a:cubicBezTo>
                <a:cubicBezTo>
                  <a:pt x="51587" y="4510871"/>
                  <a:pt x="16842" y="4523173"/>
                  <a:pt x="5159" y="4502727"/>
                </a:cubicBezTo>
                <a:cubicBezTo>
                  <a:pt x="-8778" y="4478337"/>
                  <a:pt x="8832" y="4445781"/>
                  <a:pt x="19014" y="4419600"/>
                </a:cubicBezTo>
                <a:cubicBezTo>
                  <a:pt x="132653" y="4127386"/>
                  <a:pt x="69037" y="4377872"/>
                  <a:pt x="199123" y="4087091"/>
                </a:cubicBezTo>
                <a:cubicBezTo>
                  <a:pt x="251658" y="3969659"/>
                  <a:pt x="304521" y="3851177"/>
                  <a:pt x="337668" y="3726873"/>
                </a:cubicBezTo>
                <a:cubicBezTo>
                  <a:pt x="373161" y="3593773"/>
                  <a:pt x="407732" y="3473533"/>
                  <a:pt x="434650" y="3338945"/>
                </a:cubicBezTo>
                <a:cubicBezTo>
                  <a:pt x="514070" y="2941849"/>
                  <a:pt x="427477" y="3343761"/>
                  <a:pt x="476214" y="3075709"/>
                </a:cubicBezTo>
                <a:cubicBezTo>
                  <a:pt x="479620" y="3056975"/>
                  <a:pt x="485450" y="3038764"/>
                  <a:pt x="490068" y="3020291"/>
                </a:cubicBezTo>
                <a:cubicBezTo>
                  <a:pt x="494686" y="2849418"/>
                  <a:pt x="488676" y="2677927"/>
                  <a:pt x="503923" y="2507673"/>
                </a:cubicBezTo>
                <a:cubicBezTo>
                  <a:pt x="510789" y="2431006"/>
                  <a:pt x="574130" y="2086897"/>
                  <a:pt x="600905" y="1939636"/>
                </a:cubicBezTo>
                <a:cubicBezTo>
                  <a:pt x="610141" y="1888836"/>
                  <a:pt x="623477" y="1838613"/>
                  <a:pt x="628614" y="1787236"/>
                </a:cubicBezTo>
                <a:cubicBezTo>
                  <a:pt x="639473" y="1678647"/>
                  <a:pt x="636779" y="1638044"/>
                  <a:pt x="670177" y="1537854"/>
                </a:cubicBezTo>
                <a:cubicBezTo>
                  <a:pt x="674795" y="1524000"/>
                  <a:pt x="677501" y="1509353"/>
                  <a:pt x="684032" y="1496291"/>
                </a:cubicBezTo>
                <a:cubicBezTo>
                  <a:pt x="691479" y="1481398"/>
                  <a:pt x="702505" y="1468582"/>
                  <a:pt x="711741" y="1454727"/>
                </a:cubicBezTo>
                <a:cubicBezTo>
                  <a:pt x="732681" y="1370966"/>
                  <a:pt x="719571" y="1417384"/>
                  <a:pt x="753305" y="1316182"/>
                </a:cubicBezTo>
                <a:cubicBezTo>
                  <a:pt x="757923" y="1302327"/>
                  <a:pt x="759058" y="1286769"/>
                  <a:pt x="767159" y="1274618"/>
                </a:cubicBezTo>
                <a:cubicBezTo>
                  <a:pt x="776395" y="1260763"/>
                  <a:pt x="788105" y="1248270"/>
                  <a:pt x="794868" y="1233054"/>
                </a:cubicBezTo>
                <a:cubicBezTo>
                  <a:pt x="806730" y="1206364"/>
                  <a:pt x="806375" y="1174229"/>
                  <a:pt x="822577" y="1149927"/>
                </a:cubicBezTo>
                <a:cubicBezTo>
                  <a:pt x="831813" y="1136073"/>
                  <a:pt x="842839" y="1123257"/>
                  <a:pt x="850286" y="1108364"/>
                </a:cubicBezTo>
                <a:cubicBezTo>
                  <a:pt x="856817" y="1095302"/>
                  <a:pt x="855653" y="1078684"/>
                  <a:pt x="864141" y="1066800"/>
                </a:cubicBezTo>
                <a:cubicBezTo>
                  <a:pt x="898003" y="1019393"/>
                  <a:pt x="924780" y="1005186"/>
                  <a:pt x="974977" y="983673"/>
                </a:cubicBezTo>
                <a:cubicBezTo>
                  <a:pt x="1030696" y="959793"/>
                  <a:pt x="998068" y="983673"/>
                  <a:pt x="1002686" y="983673"/>
                </a:cubicBezTo>
                <a:close/>
              </a:path>
            </a:pathLst>
          </a:cu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p:cNvSpPr>
            <a:spLocks noGrp="1"/>
          </p:cNvSpPr>
          <p:nvPr>
            <p:ph type="title"/>
          </p:nvPr>
        </p:nvSpPr>
        <p:spPr/>
        <p:txBody>
          <a:bodyPr/>
          <a:lstStyle/>
          <a:p>
            <a:r>
              <a:rPr lang="en-IE" dirty="0" smtClean="0"/>
              <a:t>What machines can do: Fetch documents</a:t>
            </a:r>
            <a:endParaRPr lang="en-IE" dirty="0"/>
          </a:p>
        </p:txBody>
      </p:sp>
      <p:pic>
        <p:nvPicPr>
          <p:cNvPr id="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507291"/>
            <a:ext cx="5029200" cy="378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1414465" y="3601402"/>
            <a:ext cx="2368963" cy="200787"/>
          </a:xfrm>
          <a:prstGeom prst="rect">
            <a:avLst/>
          </a:prstGeom>
        </p:spPr>
      </p:pic>
      <p:pic>
        <p:nvPicPr>
          <p:cNvPr id="14342"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1112" y="958452"/>
            <a:ext cx="1350653" cy="1450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108256" y="2554274"/>
            <a:ext cx="1476367" cy="188926"/>
          </a:xfrm>
          <a:prstGeom prst="rect">
            <a:avLst/>
          </a:prstGeom>
        </p:spPr>
      </p:pic>
      <p:pic>
        <p:nvPicPr>
          <p:cNvPr id="14344" name="Picture 8" descr="http://i.investopedia.com/dimages/graphics/binary.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18493" y="1694814"/>
            <a:ext cx="994190" cy="643299"/>
          </a:xfrm>
          <a:prstGeom prst="rect">
            <a:avLst/>
          </a:prstGeom>
          <a:noFill/>
          <a:extLst>
            <a:ext uri="{909E8E84-426E-40DD-AFC4-6F175D3DCCD1}">
              <a14:hiddenFill xmlns:a14="http://schemas.microsoft.com/office/drawing/2010/main">
                <a:solidFill>
                  <a:srgbClr val="FFFFFF"/>
                </a:solidFill>
              </a14:hiddenFill>
            </a:ext>
          </a:extLst>
        </p:spPr>
      </p:pic>
      <p:sp>
        <p:nvSpPr>
          <p:cNvPr id="17" name="Freeform 16"/>
          <p:cNvSpPr/>
          <p:nvPr/>
        </p:nvSpPr>
        <p:spPr>
          <a:xfrm>
            <a:off x="1161143" y="1219200"/>
            <a:ext cx="6052457" cy="2235200"/>
          </a:xfrm>
          <a:custGeom>
            <a:avLst/>
            <a:gdLst>
              <a:gd name="connsiteX0" fmla="*/ 6052457 w 6052457"/>
              <a:gd name="connsiteY0" fmla="*/ 2235200 h 2235200"/>
              <a:gd name="connsiteX1" fmla="*/ 6037943 w 6052457"/>
              <a:gd name="connsiteY1" fmla="*/ 2148114 h 2235200"/>
              <a:gd name="connsiteX2" fmla="*/ 5936343 w 6052457"/>
              <a:gd name="connsiteY2" fmla="*/ 1727200 h 2235200"/>
              <a:gd name="connsiteX3" fmla="*/ 5805714 w 6052457"/>
              <a:gd name="connsiteY3" fmla="*/ 1480457 h 2235200"/>
              <a:gd name="connsiteX4" fmla="*/ 5733143 w 6052457"/>
              <a:gd name="connsiteY4" fmla="*/ 1335314 h 2235200"/>
              <a:gd name="connsiteX5" fmla="*/ 5704114 w 6052457"/>
              <a:gd name="connsiteY5" fmla="*/ 1277257 h 2235200"/>
              <a:gd name="connsiteX6" fmla="*/ 5646057 w 6052457"/>
              <a:gd name="connsiteY6" fmla="*/ 1190171 h 2235200"/>
              <a:gd name="connsiteX7" fmla="*/ 5617028 w 6052457"/>
              <a:gd name="connsiteY7" fmla="*/ 1146629 h 2235200"/>
              <a:gd name="connsiteX8" fmla="*/ 5588000 w 6052457"/>
              <a:gd name="connsiteY8" fmla="*/ 1045029 h 2235200"/>
              <a:gd name="connsiteX9" fmla="*/ 5515428 w 6052457"/>
              <a:gd name="connsiteY9" fmla="*/ 957943 h 2235200"/>
              <a:gd name="connsiteX10" fmla="*/ 5486400 w 6052457"/>
              <a:gd name="connsiteY10" fmla="*/ 870857 h 2235200"/>
              <a:gd name="connsiteX11" fmla="*/ 5428343 w 6052457"/>
              <a:gd name="connsiteY11" fmla="*/ 769257 h 2235200"/>
              <a:gd name="connsiteX12" fmla="*/ 5399314 w 6052457"/>
              <a:gd name="connsiteY12" fmla="*/ 725714 h 2235200"/>
              <a:gd name="connsiteX13" fmla="*/ 5312228 w 6052457"/>
              <a:gd name="connsiteY13" fmla="*/ 624114 h 2235200"/>
              <a:gd name="connsiteX14" fmla="*/ 5181600 w 6052457"/>
              <a:gd name="connsiteY14" fmla="*/ 449943 h 2235200"/>
              <a:gd name="connsiteX15" fmla="*/ 5123543 w 6052457"/>
              <a:gd name="connsiteY15" fmla="*/ 406400 h 2235200"/>
              <a:gd name="connsiteX16" fmla="*/ 5080000 w 6052457"/>
              <a:gd name="connsiteY16" fmla="*/ 377371 h 2235200"/>
              <a:gd name="connsiteX17" fmla="*/ 5036457 w 6052457"/>
              <a:gd name="connsiteY17" fmla="*/ 333829 h 2235200"/>
              <a:gd name="connsiteX18" fmla="*/ 4992914 w 6052457"/>
              <a:gd name="connsiteY18" fmla="*/ 319314 h 2235200"/>
              <a:gd name="connsiteX19" fmla="*/ 4688114 w 6052457"/>
              <a:gd name="connsiteY19" fmla="*/ 290286 h 2235200"/>
              <a:gd name="connsiteX20" fmla="*/ 4630057 w 6052457"/>
              <a:gd name="connsiteY20" fmla="*/ 275771 h 2235200"/>
              <a:gd name="connsiteX21" fmla="*/ 4484914 w 6052457"/>
              <a:gd name="connsiteY21" fmla="*/ 261257 h 2235200"/>
              <a:gd name="connsiteX22" fmla="*/ 4412343 w 6052457"/>
              <a:gd name="connsiteY22" fmla="*/ 232229 h 2235200"/>
              <a:gd name="connsiteX23" fmla="*/ 3991428 w 6052457"/>
              <a:gd name="connsiteY23" fmla="*/ 203200 h 2235200"/>
              <a:gd name="connsiteX24" fmla="*/ 3860800 w 6052457"/>
              <a:gd name="connsiteY24" fmla="*/ 174171 h 2235200"/>
              <a:gd name="connsiteX25" fmla="*/ 3817257 w 6052457"/>
              <a:gd name="connsiteY25" fmla="*/ 159657 h 2235200"/>
              <a:gd name="connsiteX26" fmla="*/ 3715657 w 6052457"/>
              <a:gd name="connsiteY26" fmla="*/ 145143 h 2235200"/>
              <a:gd name="connsiteX27" fmla="*/ 3483428 w 6052457"/>
              <a:gd name="connsiteY27" fmla="*/ 116114 h 2235200"/>
              <a:gd name="connsiteX28" fmla="*/ 3178628 w 6052457"/>
              <a:gd name="connsiteY28" fmla="*/ 87086 h 2235200"/>
              <a:gd name="connsiteX29" fmla="*/ 2859314 w 6052457"/>
              <a:gd name="connsiteY29" fmla="*/ 72571 h 2235200"/>
              <a:gd name="connsiteX30" fmla="*/ 2075543 w 6052457"/>
              <a:gd name="connsiteY30" fmla="*/ 43543 h 2235200"/>
              <a:gd name="connsiteX31" fmla="*/ 1973943 w 6052457"/>
              <a:gd name="connsiteY31" fmla="*/ 29029 h 2235200"/>
              <a:gd name="connsiteX32" fmla="*/ 1799771 w 6052457"/>
              <a:gd name="connsiteY32" fmla="*/ 0 h 2235200"/>
              <a:gd name="connsiteX33" fmla="*/ 1669143 w 6052457"/>
              <a:gd name="connsiteY33" fmla="*/ 14514 h 2235200"/>
              <a:gd name="connsiteX34" fmla="*/ 1553028 w 6052457"/>
              <a:gd name="connsiteY34" fmla="*/ 29029 h 2235200"/>
              <a:gd name="connsiteX35" fmla="*/ 1190171 w 6052457"/>
              <a:gd name="connsiteY35" fmla="*/ 43543 h 2235200"/>
              <a:gd name="connsiteX36" fmla="*/ 638628 w 6052457"/>
              <a:gd name="connsiteY36" fmla="*/ 72571 h 2235200"/>
              <a:gd name="connsiteX37" fmla="*/ 87086 w 6052457"/>
              <a:gd name="connsiteY37" fmla="*/ 87086 h 2235200"/>
              <a:gd name="connsiteX38" fmla="*/ 0 w 6052457"/>
              <a:gd name="connsiteY38" fmla="*/ 101600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052457" h="2235200">
                <a:moveTo>
                  <a:pt x="6052457" y="2235200"/>
                </a:moveTo>
                <a:cubicBezTo>
                  <a:pt x="6047619" y="2206171"/>
                  <a:pt x="6042105" y="2177247"/>
                  <a:pt x="6037943" y="2148114"/>
                </a:cubicBezTo>
                <a:cubicBezTo>
                  <a:pt x="6015630" y="1991922"/>
                  <a:pt x="6019763" y="1894041"/>
                  <a:pt x="5936343" y="1727200"/>
                </a:cubicBezTo>
                <a:cubicBezTo>
                  <a:pt x="5774697" y="1403907"/>
                  <a:pt x="5992900" y="1836111"/>
                  <a:pt x="5805714" y="1480457"/>
                </a:cubicBezTo>
                <a:cubicBezTo>
                  <a:pt x="5780521" y="1432590"/>
                  <a:pt x="5757333" y="1383695"/>
                  <a:pt x="5733143" y="1335314"/>
                </a:cubicBezTo>
                <a:cubicBezTo>
                  <a:pt x="5723467" y="1315962"/>
                  <a:pt x="5716116" y="1295260"/>
                  <a:pt x="5704114" y="1277257"/>
                </a:cubicBezTo>
                <a:lnTo>
                  <a:pt x="5646057" y="1190171"/>
                </a:lnTo>
                <a:lnTo>
                  <a:pt x="5617028" y="1146629"/>
                </a:lnTo>
                <a:cubicBezTo>
                  <a:pt x="5612378" y="1128027"/>
                  <a:pt x="5598412" y="1065852"/>
                  <a:pt x="5588000" y="1045029"/>
                </a:cubicBezTo>
                <a:cubicBezTo>
                  <a:pt x="5567793" y="1004615"/>
                  <a:pt x="5547528" y="990043"/>
                  <a:pt x="5515428" y="957943"/>
                </a:cubicBezTo>
                <a:cubicBezTo>
                  <a:pt x="5505752" y="928914"/>
                  <a:pt x="5503373" y="896317"/>
                  <a:pt x="5486400" y="870857"/>
                </a:cubicBezTo>
                <a:cubicBezTo>
                  <a:pt x="5415675" y="764771"/>
                  <a:pt x="5502003" y="898162"/>
                  <a:pt x="5428343" y="769257"/>
                </a:cubicBezTo>
                <a:cubicBezTo>
                  <a:pt x="5419688" y="754111"/>
                  <a:pt x="5408559" y="740507"/>
                  <a:pt x="5399314" y="725714"/>
                </a:cubicBezTo>
                <a:cubicBezTo>
                  <a:pt x="5343045" y="635684"/>
                  <a:pt x="5381563" y="670338"/>
                  <a:pt x="5312228" y="624114"/>
                </a:cubicBezTo>
                <a:cubicBezTo>
                  <a:pt x="5277968" y="572723"/>
                  <a:pt x="5213693" y="474013"/>
                  <a:pt x="5181600" y="449943"/>
                </a:cubicBezTo>
                <a:cubicBezTo>
                  <a:pt x="5162248" y="435429"/>
                  <a:pt x="5143228" y="420460"/>
                  <a:pt x="5123543" y="406400"/>
                </a:cubicBezTo>
                <a:cubicBezTo>
                  <a:pt x="5109348" y="396261"/>
                  <a:pt x="5093401" y="388538"/>
                  <a:pt x="5080000" y="377371"/>
                </a:cubicBezTo>
                <a:cubicBezTo>
                  <a:pt x="5064231" y="364231"/>
                  <a:pt x="5053536" y="345215"/>
                  <a:pt x="5036457" y="333829"/>
                </a:cubicBezTo>
                <a:cubicBezTo>
                  <a:pt x="5023727" y="325342"/>
                  <a:pt x="5007967" y="322051"/>
                  <a:pt x="4992914" y="319314"/>
                </a:cubicBezTo>
                <a:cubicBezTo>
                  <a:pt x="4911011" y="304422"/>
                  <a:pt x="4759137" y="295749"/>
                  <a:pt x="4688114" y="290286"/>
                </a:cubicBezTo>
                <a:cubicBezTo>
                  <a:pt x="4668762" y="285448"/>
                  <a:pt x="4649804" y="278592"/>
                  <a:pt x="4630057" y="275771"/>
                </a:cubicBezTo>
                <a:cubicBezTo>
                  <a:pt x="4581923" y="268895"/>
                  <a:pt x="4532592" y="270792"/>
                  <a:pt x="4484914" y="261257"/>
                </a:cubicBezTo>
                <a:cubicBezTo>
                  <a:pt x="4459366" y="256148"/>
                  <a:pt x="4437818" y="237688"/>
                  <a:pt x="4412343" y="232229"/>
                </a:cubicBezTo>
                <a:cubicBezTo>
                  <a:pt x="4327926" y="214140"/>
                  <a:pt x="4010344" y="204146"/>
                  <a:pt x="3991428" y="203200"/>
                </a:cubicBezTo>
                <a:cubicBezTo>
                  <a:pt x="3941531" y="193221"/>
                  <a:pt x="3908638" y="187839"/>
                  <a:pt x="3860800" y="174171"/>
                </a:cubicBezTo>
                <a:cubicBezTo>
                  <a:pt x="3846089" y="169968"/>
                  <a:pt x="3832259" y="162657"/>
                  <a:pt x="3817257" y="159657"/>
                </a:cubicBezTo>
                <a:cubicBezTo>
                  <a:pt x="3783711" y="152948"/>
                  <a:pt x="3749580" y="149568"/>
                  <a:pt x="3715657" y="145143"/>
                </a:cubicBezTo>
                <a:cubicBezTo>
                  <a:pt x="3638300" y="135053"/>
                  <a:pt x="3561089" y="123510"/>
                  <a:pt x="3483428" y="116114"/>
                </a:cubicBezTo>
                <a:cubicBezTo>
                  <a:pt x="3381828" y="106438"/>
                  <a:pt x="3280582" y="91721"/>
                  <a:pt x="3178628" y="87086"/>
                </a:cubicBezTo>
                <a:lnTo>
                  <a:pt x="2859314" y="72571"/>
                </a:lnTo>
                <a:cubicBezTo>
                  <a:pt x="1762403" y="31177"/>
                  <a:pt x="2956870" y="81861"/>
                  <a:pt x="2075543" y="43543"/>
                </a:cubicBezTo>
                <a:lnTo>
                  <a:pt x="1973943" y="29029"/>
                </a:lnTo>
                <a:lnTo>
                  <a:pt x="1799771" y="0"/>
                </a:lnTo>
                <a:lnTo>
                  <a:pt x="1669143" y="14514"/>
                </a:lnTo>
                <a:cubicBezTo>
                  <a:pt x="1630404" y="19072"/>
                  <a:pt x="1591963" y="26669"/>
                  <a:pt x="1553028" y="29029"/>
                </a:cubicBezTo>
                <a:cubicBezTo>
                  <a:pt x="1432201" y="36352"/>
                  <a:pt x="1311089" y="37919"/>
                  <a:pt x="1190171" y="43543"/>
                </a:cubicBezTo>
                <a:lnTo>
                  <a:pt x="638628" y="72571"/>
                </a:lnTo>
                <a:lnTo>
                  <a:pt x="87086" y="87086"/>
                </a:lnTo>
                <a:cubicBezTo>
                  <a:pt x="29773" y="106190"/>
                  <a:pt x="58842" y="101600"/>
                  <a:pt x="0" y="1016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8" name="Freeform 17"/>
          <p:cNvSpPr/>
          <p:nvPr/>
        </p:nvSpPr>
        <p:spPr>
          <a:xfrm>
            <a:off x="2409371" y="2061029"/>
            <a:ext cx="4412343" cy="1776593"/>
          </a:xfrm>
          <a:custGeom>
            <a:avLst/>
            <a:gdLst>
              <a:gd name="connsiteX0" fmla="*/ 0 w 4412343"/>
              <a:gd name="connsiteY0" fmla="*/ 0 h 2496457"/>
              <a:gd name="connsiteX1" fmla="*/ 87086 w 4412343"/>
              <a:gd name="connsiteY1" fmla="*/ 14514 h 2496457"/>
              <a:gd name="connsiteX2" fmla="*/ 812800 w 4412343"/>
              <a:gd name="connsiteY2" fmla="*/ 29028 h 2496457"/>
              <a:gd name="connsiteX3" fmla="*/ 1146629 w 4412343"/>
              <a:gd name="connsiteY3" fmla="*/ 87085 h 2496457"/>
              <a:gd name="connsiteX4" fmla="*/ 1465943 w 4412343"/>
              <a:gd name="connsiteY4" fmla="*/ 188685 h 2496457"/>
              <a:gd name="connsiteX5" fmla="*/ 1683658 w 4412343"/>
              <a:gd name="connsiteY5" fmla="*/ 246742 h 2496457"/>
              <a:gd name="connsiteX6" fmla="*/ 1770743 w 4412343"/>
              <a:gd name="connsiteY6" fmla="*/ 290285 h 2496457"/>
              <a:gd name="connsiteX7" fmla="*/ 1901372 w 4412343"/>
              <a:gd name="connsiteY7" fmla="*/ 333828 h 2496457"/>
              <a:gd name="connsiteX8" fmla="*/ 1944915 w 4412343"/>
              <a:gd name="connsiteY8" fmla="*/ 362857 h 2496457"/>
              <a:gd name="connsiteX9" fmla="*/ 2104572 w 4412343"/>
              <a:gd name="connsiteY9" fmla="*/ 464457 h 2496457"/>
              <a:gd name="connsiteX10" fmla="*/ 2148115 w 4412343"/>
              <a:gd name="connsiteY10" fmla="*/ 493485 h 2496457"/>
              <a:gd name="connsiteX11" fmla="*/ 2191658 w 4412343"/>
              <a:gd name="connsiteY11" fmla="*/ 508000 h 2496457"/>
              <a:gd name="connsiteX12" fmla="*/ 2264229 w 4412343"/>
              <a:gd name="connsiteY12" fmla="*/ 522514 h 2496457"/>
              <a:gd name="connsiteX13" fmla="*/ 2322286 w 4412343"/>
              <a:gd name="connsiteY13" fmla="*/ 537028 h 2496457"/>
              <a:gd name="connsiteX14" fmla="*/ 2525486 w 4412343"/>
              <a:gd name="connsiteY14" fmla="*/ 682171 h 2496457"/>
              <a:gd name="connsiteX15" fmla="*/ 2685143 w 4412343"/>
              <a:gd name="connsiteY15" fmla="*/ 798285 h 2496457"/>
              <a:gd name="connsiteX16" fmla="*/ 2743200 w 4412343"/>
              <a:gd name="connsiteY16" fmla="*/ 812800 h 2496457"/>
              <a:gd name="connsiteX17" fmla="*/ 2859315 w 4412343"/>
              <a:gd name="connsiteY17" fmla="*/ 899885 h 2496457"/>
              <a:gd name="connsiteX18" fmla="*/ 2931886 w 4412343"/>
              <a:gd name="connsiteY18" fmla="*/ 972457 h 2496457"/>
              <a:gd name="connsiteX19" fmla="*/ 3106058 w 4412343"/>
              <a:gd name="connsiteY19" fmla="*/ 1117600 h 2496457"/>
              <a:gd name="connsiteX20" fmla="*/ 3222172 w 4412343"/>
              <a:gd name="connsiteY20" fmla="*/ 1233714 h 2496457"/>
              <a:gd name="connsiteX21" fmla="*/ 3280229 w 4412343"/>
              <a:gd name="connsiteY21" fmla="*/ 1335314 h 2496457"/>
              <a:gd name="connsiteX22" fmla="*/ 3323772 w 4412343"/>
              <a:gd name="connsiteY22" fmla="*/ 1378857 h 2496457"/>
              <a:gd name="connsiteX23" fmla="*/ 3352800 w 4412343"/>
              <a:gd name="connsiteY23" fmla="*/ 1422400 h 2496457"/>
              <a:gd name="connsiteX24" fmla="*/ 3454400 w 4412343"/>
              <a:gd name="connsiteY24" fmla="*/ 1509485 h 2496457"/>
              <a:gd name="connsiteX25" fmla="*/ 3541486 w 4412343"/>
              <a:gd name="connsiteY25" fmla="*/ 1596571 h 2496457"/>
              <a:gd name="connsiteX26" fmla="*/ 3657600 w 4412343"/>
              <a:gd name="connsiteY26" fmla="*/ 1712685 h 2496457"/>
              <a:gd name="connsiteX27" fmla="*/ 3701143 w 4412343"/>
              <a:gd name="connsiteY27" fmla="*/ 1770742 h 2496457"/>
              <a:gd name="connsiteX28" fmla="*/ 3759200 w 4412343"/>
              <a:gd name="connsiteY28" fmla="*/ 1857828 h 2496457"/>
              <a:gd name="connsiteX29" fmla="*/ 3802743 w 4412343"/>
              <a:gd name="connsiteY29" fmla="*/ 1901371 h 2496457"/>
              <a:gd name="connsiteX30" fmla="*/ 3860800 w 4412343"/>
              <a:gd name="connsiteY30" fmla="*/ 2002971 h 2496457"/>
              <a:gd name="connsiteX31" fmla="*/ 3962400 w 4412343"/>
              <a:gd name="connsiteY31" fmla="*/ 2104571 h 2496457"/>
              <a:gd name="connsiteX32" fmla="*/ 3991429 w 4412343"/>
              <a:gd name="connsiteY32" fmla="*/ 2148114 h 2496457"/>
              <a:gd name="connsiteX33" fmla="*/ 4078515 w 4412343"/>
              <a:gd name="connsiteY33" fmla="*/ 2177142 h 2496457"/>
              <a:gd name="connsiteX34" fmla="*/ 4122058 w 4412343"/>
              <a:gd name="connsiteY34" fmla="*/ 2206171 h 2496457"/>
              <a:gd name="connsiteX35" fmla="*/ 4151086 w 4412343"/>
              <a:gd name="connsiteY35" fmla="*/ 2249714 h 2496457"/>
              <a:gd name="connsiteX36" fmla="*/ 4238172 w 4412343"/>
              <a:gd name="connsiteY36" fmla="*/ 2307771 h 2496457"/>
              <a:gd name="connsiteX37" fmla="*/ 4310743 w 4412343"/>
              <a:gd name="connsiteY37" fmla="*/ 2380342 h 2496457"/>
              <a:gd name="connsiteX38" fmla="*/ 4339772 w 4412343"/>
              <a:gd name="connsiteY38" fmla="*/ 2423885 h 2496457"/>
              <a:gd name="connsiteX39" fmla="*/ 4383315 w 4412343"/>
              <a:gd name="connsiteY39" fmla="*/ 2452914 h 2496457"/>
              <a:gd name="connsiteX40" fmla="*/ 4412343 w 4412343"/>
              <a:gd name="connsiteY40" fmla="*/ 2496457 h 249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412343" h="2496457">
                <a:moveTo>
                  <a:pt x="0" y="0"/>
                </a:moveTo>
                <a:cubicBezTo>
                  <a:pt x="29029" y="4838"/>
                  <a:pt x="57676" y="13464"/>
                  <a:pt x="87086" y="14514"/>
                </a:cubicBezTo>
                <a:cubicBezTo>
                  <a:pt x="328885" y="23150"/>
                  <a:pt x="571413" y="12495"/>
                  <a:pt x="812800" y="29028"/>
                </a:cubicBezTo>
                <a:cubicBezTo>
                  <a:pt x="925483" y="36746"/>
                  <a:pt x="1037055" y="59691"/>
                  <a:pt x="1146629" y="87085"/>
                </a:cubicBezTo>
                <a:cubicBezTo>
                  <a:pt x="1555754" y="189367"/>
                  <a:pt x="1104672" y="68261"/>
                  <a:pt x="1465943" y="188685"/>
                </a:cubicBezTo>
                <a:cubicBezTo>
                  <a:pt x="1554671" y="218261"/>
                  <a:pt x="1598041" y="213813"/>
                  <a:pt x="1683658" y="246742"/>
                </a:cubicBezTo>
                <a:cubicBezTo>
                  <a:pt x="1713949" y="258393"/>
                  <a:pt x="1740610" y="278231"/>
                  <a:pt x="1770743" y="290285"/>
                </a:cubicBezTo>
                <a:cubicBezTo>
                  <a:pt x="1909329" y="345721"/>
                  <a:pt x="1738112" y="252199"/>
                  <a:pt x="1901372" y="333828"/>
                </a:cubicBezTo>
                <a:cubicBezTo>
                  <a:pt x="1916975" y="341629"/>
                  <a:pt x="1930122" y="353612"/>
                  <a:pt x="1944915" y="362857"/>
                </a:cubicBezTo>
                <a:cubicBezTo>
                  <a:pt x="2108926" y="465365"/>
                  <a:pt x="1917927" y="340028"/>
                  <a:pt x="2104572" y="464457"/>
                </a:cubicBezTo>
                <a:cubicBezTo>
                  <a:pt x="2119086" y="474133"/>
                  <a:pt x="2131566" y="487969"/>
                  <a:pt x="2148115" y="493485"/>
                </a:cubicBezTo>
                <a:cubicBezTo>
                  <a:pt x="2162629" y="498323"/>
                  <a:pt x="2176815" y="504289"/>
                  <a:pt x="2191658" y="508000"/>
                </a:cubicBezTo>
                <a:cubicBezTo>
                  <a:pt x="2215591" y="513983"/>
                  <a:pt x="2240147" y="517163"/>
                  <a:pt x="2264229" y="522514"/>
                </a:cubicBezTo>
                <a:cubicBezTo>
                  <a:pt x="2283702" y="526841"/>
                  <a:pt x="2302934" y="532190"/>
                  <a:pt x="2322286" y="537028"/>
                </a:cubicBezTo>
                <a:cubicBezTo>
                  <a:pt x="2430160" y="608943"/>
                  <a:pt x="2408459" y="592150"/>
                  <a:pt x="2525486" y="682171"/>
                </a:cubicBezTo>
                <a:cubicBezTo>
                  <a:pt x="2550794" y="701638"/>
                  <a:pt x="2656190" y="791046"/>
                  <a:pt x="2685143" y="798285"/>
                </a:cubicBezTo>
                <a:lnTo>
                  <a:pt x="2743200" y="812800"/>
                </a:lnTo>
                <a:cubicBezTo>
                  <a:pt x="2791718" y="845145"/>
                  <a:pt x="2810063" y="855558"/>
                  <a:pt x="2859315" y="899885"/>
                </a:cubicBezTo>
                <a:cubicBezTo>
                  <a:pt x="2884743" y="922771"/>
                  <a:pt x="2906234" y="949823"/>
                  <a:pt x="2931886" y="972457"/>
                </a:cubicBezTo>
                <a:cubicBezTo>
                  <a:pt x="2988554" y="1022458"/>
                  <a:pt x="3052619" y="1064161"/>
                  <a:pt x="3106058" y="1117600"/>
                </a:cubicBezTo>
                <a:lnTo>
                  <a:pt x="3222172" y="1233714"/>
                </a:lnTo>
                <a:cubicBezTo>
                  <a:pt x="3239918" y="1269207"/>
                  <a:pt x="3254583" y="1304539"/>
                  <a:pt x="3280229" y="1335314"/>
                </a:cubicBezTo>
                <a:cubicBezTo>
                  <a:pt x="3293370" y="1351083"/>
                  <a:pt x="3310631" y="1363088"/>
                  <a:pt x="3323772" y="1378857"/>
                </a:cubicBezTo>
                <a:cubicBezTo>
                  <a:pt x="3334939" y="1392258"/>
                  <a:pt x="3341633" y="1408999"/>
                  <a:pt x="3352800" y="1422400"/>
                </a:cubicBezTo>
                <a:cubicBezTo>
                  <a:pt x="3386490" y="1462828"/>
                  <a:pt x="3411693" y="1477454"/>
                  <a:pt x="3454400" y="1509485"/>
                </a:cubicBezTo>
                <a:cubicBezTo>
                  <a:pt x="3483148" y="1595724"/>
                  <a:pt x="3446002" y="1515777"/>
                  <a:pt x="3541486" y="1596571"/>
                </a:cubicBezTo>
                <a:cubicBezTo>
                  <a:pt x="3583271" y="1631928"/>
                  <a:pt x="3624758" y="1668896"/>
                  <a:pt x="3657600" y="1712685"/>
                </a:cubicBezTo>
                <a:cubicBezTo>
                  <a:pt x="3672114" y="1732037"/>
                  <a:pt x="3687271" y="1750924"/>
                  <a:pt x="3701143" y="1770742"/>
                </a:cubicBezTo>
                <a:cubicBezTo>
                  <a:pt x="3721150" y="1799323"/>
                  <a:pt x="3734530" y="1833158"/>
                  <a:pt x="3759200" y="1857828"/>
                </a:cubicBezTo>
                <a:cubicBezTo>
                  <a:pt x="3773714" y="1872342"/>
                  <a:pt x="3789602" y="1885602"/>
                  <a:pt x="3802743" y="1901371"/>
                </a:cubicBezTo>
                <a:cubicBezTo>
                  <a:pt x="3842697" y="1949316"/>
                  <a:pt x="3825306" y="1946181"/>
                  <a:pt x="3860800" y="2002971"/>
                </a:cubicBezTo>
                <a:cubicBezTo>
                  <a:pt x="3925306" y="2106181"/>
                  <a:pt x="3878542" y="2020713"/>
                  <a:pt x="3962400" y="2104571"/>
                </a:cubicBezTo>
                <a:cubicBezTo>
                  <a:pt x="3974735" y="2116906"/>
                  <a:pt x="3976636" y="2138869"/>
                  <a:pt x="3991429" y="2148114"/>
                </a:cubicBezTo>
                <a:cubicBezTo>
                  <a:pt x="4017377" y="2164331"/>
                  <a:pt x="4078515" y="2177142"/>
                  <a:pt x="4078515" y="2177142"/>
                </a:cubicBezTo>
                <a:cubicBezTo>
                  <a:pt x="4093029" y="2186818"/>
                  <a:pt x="4109723" y="2193836"/>
                  <a:pt x="4122058" y="2206171"/>
                </a:cubicBezTo>
                <a:cubicBezTo>
                  <a:pt x="4134393" y="2218506"/>
                  <a:pt x="4137958" y="2238227"/>
                  <a:pt x="4151086" y="2249714"/>
                </a:cubicBezTo>
                <a:cubicBezTo>
                  <a:pt x="4177342" y="2272688"/>
                  <a:pt x="4238172" y="2307771"/>
                  <a:pt x="4238172" y="2307771"/>
                </a:cubicBezTo>
                <a:cubicBezTo>
                  <a:pt x="4309277" y="2449983"/>
                  <a:pt x="4221759" y="2309155"/>
                  <a:pt x="4310743" y="2380342"/>
                </a:cubicBezTo>
                <a:cubicBezTo>
                  <a:pt x="4324365" y="2391239"/>
                  <a:pt x="4327437" y="2411550"/>
                  <a:pt x="4339772" y="2423885"/>
                </a:cubicBezTo>
                <a:cubicBezTo>
                  <a:pt x="4352107" y="2436220"/>
                  <a:pt x="4368801" y="2443238"/>
                  <a:pt x="4383315" y="2452914"/>
                </a:cubicBezTo>
                <a:lnTo>
                  <a:pt x="4412343" y="2496457"/>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4346" name="Picture 10" descr="https://www.codejobs.biz/www/lib/files/images/9f738ce8457f29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69978" y="5209881"/>
            <a:ext cx="767159" cy="767159"/>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18"/>
          <p:cNvSpPr/>
          <p:nvPr/>
        </p:nvSpPr>
        <p:spPr>
          <a:xfrm>
            <a:off x="4034971" y="5167086"/>
            <a:ext cx="1814286" cy="435428"/>
          </a:xfrm>
          <a:custGeom>
            <a:avLst/>
            <a:gdLst>
              <a:gd name="connsiteX0" fmla="*/ 1814286 w 1814286"/>
              <a:gd name="connsiteY0" fmla="*/ 435428 h 435428"/>
              <a:gd name="connsiteX1" fmla="*/ 1712686 w 1814286"/>
              <a:gd name="connsiteY1" fmla="*/ 420914 h 435428"/>
              <a:gd name="connsiteX2" fmla="*/ 1640115 w 1814286"/>
              <a:gd name="connsiteY2" fmla="*/ 377371 h 435428"/>
              <a:gd name="connsiteX3" fmla="*/ 1567543 w 1814286"/>
              <a:gd name="connsiteY3" fmla="*/ 348343 h 435428"/>
              <a:gd name="connsiteX4" fmla="*/ 1509486 w 1814286"/>
              <a:gd name="connsiteY4" fmla="*/ 319314 h 435428"/>
              <a:gd name="connsiteX5" fmla="*/ 1436915 w 1814286"/>
              <a:gd name="connsiteY5" fmla="*/ 304800 h 435428"/>
              <a:gd name="connsiteX6" fmla="*/ 1320800 w 1814286"/>
              <a:gd name="connsiteY6" fmla="*/ 246743 h 435428"/>
              <a:gd name="connsiteX7" fmla="*/ 1262743 w 1814286"/>
              <a:gd name="connsiteY7" fmla="*/ 217714 h 435428"/>
              <a:gd name="connsiteX8" fmla="*/ 1190172 w 1814286"/>
              <a:gd name="connsiteY8" fmla="*/ 203200 h 435428"/>
              <a:gd name="connsiteX9" fmla="*/ 1103086 w 1814286"/>
              <a:gd name="connsiteY9" fmla="*/ 174171 h 435428"/>
              <a:gd name="connsiteX10" fmla="*/ 1059543 w 1814286"/>
              <a:gd name="connsiteY10" fmla="*/ 159657 h 435428"/>
              <a:gd name="connsiteX11" fmla="*/ 1001486 w 1814286"/>
              <a:gd name="connsiteY11" fmla="*/ 145143 h 435428"/>
              <a:gd name="connsiteX12" fmla="*/ 856343 w 1814286"/>
              <a:gd name="connsiteY12" fmla="*/ 116114 h 435428"/>
              <a:gd name="connsiteX13" fmla="*/ 798286 w 1814286"/>
              <a:gd name="connsiteY13" fmla="*/ 101600 h 435428"/>
              <a:gd name="connsiteX14" fmla="*/ 638629 w 1814286"/>
              <a:gd name="connsiteY14" fmla="*/ 87085 h 435428"/>
              <a:gd name="connsiteX15" fmla="*/ 551543 w 1814286"/>
              <a:gd name="connsiteY15" fmla="*/ 58057 h 435428"/>
              <a:gd name="connsiteX16" fmla="*/ 304800 w 1814286"/>
              <a:gd name="connsiteY16" fmla="*/ 29028 h 435428"/>
              <a:gd name="connsiteX17" fmla="*/ 116115 w 1814286"/>
              <a:gd name="connsiteY17" fmla="*/ 29028 h 435428"/>
              <a:gd name="connsiteX18" fmla="*/ 0 w 1814286"/>
              <a:gd name="connsiteY18" fmla="*/ 0 h 43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14286" h="435428">
                <a:moveTo>
                  <a:pt x="1814286" y="435428"/>
                </a:moveTo>
                <a:cubicBezTo>
                  <a:pt x="1780419" y="430590"/>
                  <a:pt x="1745141" y="431732"/>
                  <a:pt x="1712686" y="420914"/>
                </a:cubicBezTo>
                <a:cubicBezTo>
                  <a:pt x="1685923" y="411993"/>
                  <a:pt x="1665347" y="389987"/>
                  <a:pt x="1640115" y="377371"/>
                </a:cubicBezTo>
                <a:cubicBezTo>
                  <a:pt x="1616812" y="365719"/>
                  <a:pt x="1591352" y="358924"/>
                  <a:pt x="1567543" y="348343"/>
                </a:cubicBezTo>
                <a:cubicBezTo>
                  <a:pt x="1547771" y="339556"/>
                  <a:pt x="1530012" y="326156"/>
                  <a:pt x="1509486" y="319314"/>
                </a:cubicBezTo>
                <a:cubicBezTo>
                  <a:pt x="1486083" y="311513"/>
                  <a:pt x="1461105" y="309638"/>
                  <a:pt x="1436915" y="304800"/>
                </a:cubicBezTo>
                <a:cubicBezTo>
                  <a:pt x="1359805" y="253393"/>
                  <a:pt x="1427325" y="294087"/>
                  <a:pt x="1320800" y="246743"/>
                </a:cubicBezTo>
                <a:cubicBezTo>
                  <a:pt x="1301028" y="237956"/>
                  <a:pt x="1283269" y="224556"/>
                  <a:pt x="1262743" y="217714"/>
                </a:cubicBezTo>
                <a:cubicBezTo>
                  <a:pt x="1239340" y="209913"/>
                  <a:pt x="1213972" y="209691"/>
                  <a:pt x="1190172" y="203200"/>
                </a:cubicBezTo>
                <a:cubicBezTo>
                  <a:pt x="1160651" y="195149"/>
                  <a:pt x="1132115" y="183847"/>
                  <a:pt x="1103086" y="174171"/>
                </a:cubicBezTo>
                <a:cubicBezTo>
                  <a:pt x="1088572" y="169333"/>
                  <a:pt x="1074386" y="163368"/>
                  <a:pt x="1059543" y="159657"/>
                </a:cubicBezTo>
                <a:cubicBezTo>
                  <a:pt x="1040191" y="154819"/>
                  <a:pt x="1020991" y="149323"/>
                  <a:pt x="1001486" y="145143"/>
                </a:cubicBezTo>
                <a:cubicBezTo>
                  <a:pt x="953242" y="134805"/>
                  <a:pt x="904209" y="128080"/>
                  <a:pt x="856343" y="116114"/>
                </a:cubicBezTo>
                <a:cubicBezTo>
                  <a:pt x="836991" y="111276"/>
                  <a:pt x="818059" y="104236"/>
                  <a:pt x="798286" y="101600"/>
                </a:cubicBezTo>
                <a:cubicBezTo>
                  <a:pt x="745316" y="94537"/>
                  <a:pt x="691848" y="91923"/>
                  <a:pt x="638629" y="87085"/>
                </a:cubicBezTo>
                <a:cubicBezTo>
                  <a:pt x="609600" y="77409"/>
                  <a:pt x="581906" y="61852"/>
                  <a:pt x="551543" y="58057"/>
                </a:cubicBezTo>
                <a:cubicBezTo>
                  <a:pt x="391956" y="38109"/>
                  <a:pt x="474196" y="47851"/>
                  <a:pt x="304800" y="29028"/>
                </a:cubicBezTo>
                <a:cubicBezTo>
                  <a:pt x="186874" y="-10281"/>
                  <a:pt x="366284" y="42926"/>
                  <a:pt x="116115" y="29028"/>
                </a:cubicBezTo>
                <a:cubicBezTo>
                  <a:pt x="76280" y="26815"/>
                  <a:pt x="0" y="0"/>
                  <a:pt x="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8" name="Picture 2" descr="http://www.netanimations.net/large%20gears.gif"/>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01000" y="3470792"/>
            <a:ext cx="838124" cy="830815"/>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29400" y="3452977"/>
            <a:ext cx="1041082" cy="533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13"/>
          <a:stretch>
            <a:fillRect/>
          </a:stretch>
        </p:blipFill>
        <p:spPr>
          <a:xfrm>
            <a:off x="255994" y="4437332"/>
            <a:ext cx="2448822" cy="2463004"/>
          </a:xfrm>
          <a:prstGeom prst="rect">
            <a:avLst/>
          </a:prstGeom>
        </p:spPr>
      </p:pic>
      <p:pic>
        <p:nvPicPr>
          <p:cNvPr id="32" name="Picture 31"/>
          <p:cNvPicPr>
            <a:picLocks noChangeAspect="1"/>
          </p:cNvPicPr>
          <p:nvPr/>
        </p:nvPicPr>
        <p:blipFill>
          <a:blip r:embed="rId14"/>
          <a:stretch>
            <a:fillRect/>
          </a:stretch>
        </p:blipFill>
        <p:spPr>
          <a:xfrm>
            <a:off x="2291827" y="4296229"/>
            <a:ext cx="1912591" cy="1605779"/>
          </a:xfrm>
          <a:prstGeom prst="rect">
            <a:avLst/>
          </a:prstGeom>
        </p:spPr>
      </p:pic>
    </p:spTree>
    <p:extLst>
      <p:ext uri="{BB962C8B-B14F-4D97-AF65-F5344CB8AC3E}">
        <p14:creationId xmlns:p14="http://schemas.microsoft.com/office/powerpoint/2010/main" val="314200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4339"/>
                                        </p:tgtEl>
                                        <p:attrNameLst>
                                          <p:attrName>style.visibility</p:attrName>
                                        </p:attrNameLst>
                                      </p:cBhvr>
                                      <p:to>
                                        <p:strVal val="visible"/>
                                      </p:to>
                                    </p:set>
                                    <p:animEffect transition="in" filter="wipe(down)">
                                      <p:cBhvr>
                                        <p:cTn id="11" dur="500"/>
                                        <p:tgtEl>
                                          <p:spTgt spid="14339"/>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right)">
                                      <p:cBhvr>
                                        <p:cTn id="15" dur="500"/>
                                        <p:tgtEl>
                                          <p:spTgt spid="17"/>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4342"/>
                                        </p:tgtEl>
                                        <p:attrNameLst>
                                          <p:attrName>style.visibility</p:attrName>
                                        </p:attrNameLst>
                                      </p:cBhvr>
                                      <p:to>
                                        <p:strVal val="visible"/>
                                      </p:to>
                                    </p:set>
                                    <p:animEffect transition="in" filter="fade">
                                      <p:cBhvr>
                                        <p:cTn id="19" dur="1000"/>
                                        <p:tgtEl>
                                          <p:spTgt spid="14342"/>
                                        </p:tgtEl>
                                      </p:cBhvr>
                                    </p:animEffect>
                                    <p:anim calcmode="lin" valueType="num">
                                      <p:cBhvr>
                                        <p:cTn id="20" dur="1000" fill="hold"/>
                                        <p:tgtEl>
                                          <p:spTgt spid="14342"/>
                                        </p:tgtEl>
                                        <p:attrNameLst>
                                          <p:attrName>ppt_x</p:attrName>
                                        </p:attrNameLst>
                                      </p:cBhvr>
                                      <p:tavLst>
                                        <p:tav tm="0">
                                          <p:val>
                                            <p:strVal val="#ppt_x"/>
                                          </p:val>
                                        </p:tav>
                                        <p:tav tm="100000">
                                          <p:val>
                                            <p:strVal val="#ppt_x"/>
                                          </p:val>
                                        </p:tav>
                                      </p:tavLst>
                                    </p:anim>
                                    <p:anim calcmode="lin" valueType="num">
                                      <p:cBhvr>
                                        <p:cTn id="21" dur="1000" fill="hold"/>
                                        <p:tgtEl>
                                          <p:spTgt spid="1434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14344"/>
                                        </p:tgtEl>
                                        <p:attrNameLst>
                                          <p:attrName>style.visibility</p:attrName>
                                        </p:attrNameLst>
                                      </p:cBhvr>
                                      <p:to>
                                        <p:strVal val="visible"/>
                                      </p:to>
                                    </p:set>
                                    <p:animEffect transition="in" filter="wipe(left)">
                                      <p:cBhvr>
                                        <p:cTn id="30" dur="500"/>
                                        <p:tgtEl>
                                          <p:spTgt spid="14344"/>
                                        </p:tgtEl>
                                      </p:cBhvr>
                                    </p:animEffect>
                                  </p:childTnLst>
                                </p:cTn>
                              </p:par>
                            </p:childTnLst>
                          </p:cTn>
                        </p:par>
                        <p:par>
                          <p:cTn id="31" fill="hold">
                            <p:stCondLst>
                              <p:cond delay="3000"/>
                            </p:stCondLst>
                            <p:childTnLst>
                              <p:par>
                                <p:cTn id="32" presetID="22" presetClass="entr" presetSubtype="8"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cTn>
                              </p:par>
                            </p:childTnLst>
                          </p:cTn>
                        </p:par>
                        <p:par>
                          <p:cTn id="35" fill="hold">
                            <p:stCondLst>
                              <p:cond delay="3500"/>
                            </p:stCondLst>
                            <p:childTnLst>
                              <p:par>
                                <p:cTn id="36" presetID="22" presetClass="entr" presetSubtype="1" fill="hold" grpId="0"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up)">
                                      <p:cBhvr>
                                        <p:cTn id="38" dur="500"/>
                                        <p:tgtEl>
                                          <p:spTgt spid="20"/>
                                        </p:tgtEl>
                                      </p:cBhvr>
                                    </p:animEffect>
                                  </p:childTnLst>
                                </p:cTn>
                              </p:par>
                            </p:childTnLst>
                          </p:cTn>
                        </p:par>
                        <p:par>
                          <p:cTn id="39" fill="hold">
                            <p:stCondLst>
                              <p:cond delay="4000"/>
                            </p:stCondLst>
                            <p:childTnLst>
                              <p:par>
                                <p:cTn id="40" presetID="22" presetClass="entr" presetSubtype="2" fill="hold" nodeType="afterEffect">
                                  <p:stCondLst>
                                    <p:cond delay="0"/>
                                  </p:stCondLst>
                                  <p:childTnLst>
                                    <p:set>
                                      <p:cBhvr>
                                        <p:cTn id="41" dur="1" fill="hold">
                                          <p:stCondLst>
                                            <p:cond delay="0"/>
                                          </p:stCondLst>
                                        </p:cTn>
                                        <p:tgtEl>
                                          <p:spTgt spid="14346"/>
                                        </p:tgtEl>
                                        <p:attrNameLst>
                                          <p:attrName>style.visibility</p:attrName>
                                        </p:attrNameLst>
                                      </p:cBhvr>
                                      <p:to>
                                        <p:strVal val="visible"/>
                                      </p:to>
                                    </p:set>
                                    <p:animEffect transition="in" filter="wipe(right)">
                                      <p:cBhvr>
                                        <p:cTn id="42" dur="500"/>
                                        <p:tgtEl>
                                          <p:spTgt spid="14346"/>
                                        </p:tgtEl>
                                      </p:cBhvr>
                                    </p:animEffect>
                                  </p:childTnLst>
                                </p:cTn>
                              </p:par>
                            </p:childTnLst>
                          </p:cTn>
                        </p:par>
                        <p:par>
                          <p:cTn id="43" fill="hold">
                            <p:stCondLst>
                              <p:cond delay="4500"/>
                            </p:stCondLst>
                            <p:childTnLst>
                              <p:par>
                                <p:cTn id="44" presetID="22" presetClass="entr" presetSubtype="2" fill="hold" grpId="0"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right)">
                                      <p:cBhvr>
                                        <p:cTn id="46" dur="500"/>
                                        <p:tgtEl>
                                          <p:spTgt spid="19"/>
                                        </p:tgtEl>
                                      </p:cBhvr>
                                    </p:animEffect>
                                  </p:childTnLst>
                                </p:cTn>
                              </p:par>
                            </p:childTnLst>
                          </p:cTn>
                        </p:par>
                        <p:par>
                          <p:cTn id="47" fill="hold">
                            <p:stCondLst>
                              <p:cond delay="5000"/>
                            </p:stCondLst>
                            <p:childTnLst>
                              <p:par>
                                <p:cTn id="48" presetID="10" presetClass="entr" presetSubtype="0" fill="hold" nodeType="after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7" grpId="0" animBg="1"/>
      <p:bldP spid="18" grpId="0" animBg="1"/>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6"/>
          <a:stretch>
            <a:fillRect/>
          </a:stretch>
        </p:blipFill>
        <p:spPr>
          <a:xfrm>
            <a:off x="4601523" y="1032860"/>
            <a:ext cx="2337360" cy="1962409"/>
          </a:xfrm>
          <a:prstGeom prst="rect">
            <a:avLst/>
          </a:prstGeom>
        </p:spPr>
      </p:pic>
      <p:sp>
        <p:nvSpPr>
          <p:cNvPr id="10" name="Freeform 9"/>
          <p:cNvSpPr/>
          <p:nvPr/>
        </p:nvSpPr>
        <p:spPr>
          <a:xfrm>
            <a:off x="-1371600" y="2889244"/>
            <a:ext cx="6863159" cy="4641273"/>
          </a:xfrm>
          <a:custGeom>
            <a:avLst/>
            <a:gdLst>
              <a:gd name="connsiteX0" fmla="*/ 1002686 w 6863159"/>
              <a:gd name="connsiteY0" fmla="*/ 983673 h 4641273"/>
              <a:gd name="connsiteX1" fmla="*/ 1002686 w 6863159"/>
              <a:gd name="connsiteY1" fmla="*/ 983673 h 4641273"/>
              <a:gd name="connsiteX2" fmla="*/ 1099668 w 6863159"/>
              <a:gd name="connsiteY2" fmla="*/ 817418 h 4641273"/>
              <a:gd name="connsiteX3" fmla="*/ 1141232 w 6863159"/>
              <a:gd name="connsiteY3" fmla="*/ 775854 h 4641273"/>
              <a:gd name="connsiteX4" fmla="*/ 1210505 w 6863159"/>
              <a:gd name="connsiteY4" fmla="*/ 692727 h 4641273"/>
              <a:gd name="connsiteX5" fmla="*/ 1321341 w 6863159"/>
              <a:gd name="connsiteY5" fmla="*/ 595745 h 4641273"/>
              <a:gd name="connsiteX6" fmla="*/ 1473741 w 6863159"/>
              <a:gd name="connsiteY6" fmla="*/ 471054 h 4641273"/>
              <a:gd name="connsiteX7" fmla="*/ 1529159 w 6863159"/>
              <a:gd name="connsiteY7" fmla="*/ 415636 h 4641273"/>
              <a:gd name="connsiteX8" fmla="*/ 1653850 w 6863159"/>
              <a:gd name="connsiteY8" fmla="*/ 346364 h 4641273"/>
              <a:gd name="connsiteX9" fmla="*/ 1778541 w 6863159"/>
              <a:gd name="connsiteY9" fmla="*/ 221673 h 4641273"/>
              <a:gd name="connsiteX10" fmla="*/ 1833959 w 6863159"/>
              <a:gd name="connsiteY10" fmla="*/ 166254 h 4641273"/>
              <a:gd name="connsiteX11" fmla="*/ 1958650 w 6863159"/>
              <a:gd name="connsiteY11" fmla="*/ 110836 h 4641273"/>
              <a:gd name="connsiteX12" fmla="*/ 2014068 w 6863159"/>
              <a:gd name="connsiteY12" fmla="*/ 83127 h 4641273"/>
              <a:gd name="connsiteX13" fmla="*/ 2111050 w 6863159"/>
              <a:gd name="connsiteY13" fmla="*/ 69273 h 4641273"/>
              <a:gd name="connsiteX14" fmla="*/ 2152614 w 6863159"/>
              <a:gd name="connsiteY14" fmla="*/ 55418 h 4641273"/>
              <a:gd name="connsiteX15" fmla="*/ 2595959 w 6863159"/>
              <a:gd name="connsiteY15" fmla="*/ 55418 h 4641273"/>
              <a:gd name="connsiteX16" fmla="*/ 2679086 w 6863159"/>
              <a:gd name="connsiteY16" fmla="*/ 83127 h 4641273"/>
              <a:gd name="connsiteX17" fmla="*/ 2914614 w 6863159"/>
              <a:gd name="connsiteY17" fmla="*/ 69273 h 4641273"/>
              <a:gd name="connsiteX18" fmla="*/ 3039305 w 6863159"/>
              <a:gd name="connsiteY18" fmla="*/ 55418 h 4641273"/>
              <a:gd name="connsiteX19" fmla="*/ 3191705 w 6863159"/>
              <a:gd name="connsiteY19" fmla="*/ 41564 h 4641273"/>
              <a:gd name="connsiteX20" fmla="*/ 3690468 w 6863159"/>
              <a:gd name="connsiteY20" fmla="*/ 0 h 4641273"/>
              <a:gd name="connsiteX21" fmla="*/ 4798832 w 6863159"/>
              <a:gd name="connsiteY21" fmla="*/ 13854 h 4641273"/>
              <a:gd name="connsiteX22" fmla="*/ 4840395 w 6863159"/>
              <a:gd name="connsiteY22" fmla="*/ 27709 h 4641273"/>
              <a:gd name="connsiteX23" fmla="*/ 5089777 w 6863159"/>
              <a:gd name="connsiteY23" fmla="*/ 55418 h 4641273"/>
              <a:gd name="connsiteX24" fmla="*/ 5186759 w 6863159"/>
              <a:gd name="connsiteY24" fmla="*/ 83127 h 4641273"/>
              <a:gd name="connsiteX25" fmla="*/ 5297595 w 6863159"/>
              <a:gd name="connsiteY25" fmla="*/ 96982 h 4641273"/>
              <a:gd name="connsiteX26" fmla="*/ 5380723 w 6863159"/>
              <a:gd name="connsiteY26" fmla="*/ 110836 h 4641273"/>
              <a:gd name="connsiteX27" fmla="*/ 5436141 w 6863159"/>
              <a:gd name="connsiteY27" fmla="*/ 124691 h 4641273"/>
              <a:gd name="connsiteX28" fmla="*/ 5505414 w 6863159"/>
              <a:gd name="connsiteY28" fmla="*/ 138545 h 4641273"/>
              <a:gd name="connsiteX29" fmla="*/ 5546977 w 6863159"/>
              <a:gd name="connsiteY29" fmla="*/ 152400 h 4641273"/>
              <a:gd name="connsiteX30" fmla="*/ 5713232 w 6863159"/>
              <a:gd name="connsiteY30" fmla="*/ 180109 h 4641273"/>
              <a:gd name="connsiteX31" fmla="*/ 5824068 w 6863159"/>
              <a:gd name="connsiteY31" fmla="*/ 221673 h 4641273"/>
              <a:gd name="connsiteX32" fmla="*/ 5879486 w 6863159"/>
              <a:gd name="connsiteY32" fmla="*/ 235527 h 4641273"/>
              <a:gd name="connsiteX33" fmla="*/ 5934905 w 6863159"/>
              <a:gd name="connsiteY33" fmla="*/ 263236 h 4641273"/>
              <a:gd name="connsiteX34" fmla="*/ 5976468 w 6863159"/>
              <a:gd name="connsiteY34" fmla="*/ 290945 h 4641273"/>
              <a:gd name="connsiteX35" fmla="*/ 6031886 w 6863159"/>
              <a:gd name="connsiteY35" fmla="*/ 304800 h 4641273"/>
              <a:gd name="connsiteX36" fmla="*/ 6128868 w 6863159"/>
              <a:gd name="connsiteY36" fmla="*/ 332509 h 4641273"/>
              <a:gd name="connsiteX37" fmla="*/ 6239705 w 6863159"/>
              <a:gd name="connsiteY37" fmla="*/ 332509 h 4641273"/>
              <a:gd name="connsiteX38" fmla="*/ 6281268 w 6863159"/>
              <a:gd name="connsiteY38" fmla="*/ 360218 h 4641273"/>
              <a:gd name="connsiteX39" fmla="*/ 6392105 w 6863159"/>
              <a:gd name="connsiteY39" fmla="*/ 387927 h 4641273"/>
              <a:gd name="connsiteX40" fmla="*/ 6461377 w 6863159"/>
              <a:gd name="connsiteY40" fmla="*/ 415636 h 4641273"/>
              <a:gd name="connsiteX41" fmla="*/ 6530650 w 6863159"/>
              <a:gd name="connsiteY41" fmla="*/ 429491 h 4641273"/>
              <a:gd name="connsiteX42" fmla="*/ 6627632 w 6863159"/>
              <a:gd name="connsiteY42" fmla="*/ 554182 h 4641273"/>
              <a:gd name="connsiteX43" fmla="*/ 6655341 w 6863159"/>
              <a:gd name="connsiteY43" fmla="*/ 595745 h 4641273"/>
              <a:gd name="connsiteX44" fmla="*/ 6683050 w 6863159"/>
              <a:gd name="connsiteY44" fmla="*/ 665018 h 4641273"/>
              <a:gd name="connsiteX45" fmla="*/ 6724614 w 6863159"/>
              <a:gd name="connsiteY45" fmla="*/ 706582 h 4641273"/>
              <a:gd name="connsiteX46" fmla="*/ 6752323 w 6863159"/>
              <a:gd name="connsiteY46" fmla="*/ 762000 h 4641273"/>
              <a:gd name="connsiteX47" fmla="*/ 6793886 w 6863159"/>
              <a:gd name="connsiteY47" fmla="*/ 803564 h 4641273"/>
              <a:gd name="connsiteX48" fmla="*/ 6835450 w 6863159"/>
              <a:gd name="connsiteY48" fmla="*/ 900545 h 4641273"/>
              <a:gd name="connsiteX49" fmla="*/ 6863159 w 6863159"/>
              <a:gd name="connsiteY49" fmla="*/ 942109 h 4641273"/>
              <a:gd name="connsiteX50" fmla="*/ 6835450 w 6863159"/>
              <a:gd name="connsiteY50" fmla="*/ 1233054 h 4641273"/>
              <a:gd name="connsiteX51" fmla="*/ 6793886 w 6863159"/>
              <a:gd name="connsiteY51" fmla="*/ 1385454 h 4641273"/>
              <a:gd name="connsiteX52" fmla="*/ 6780032 w 6863159"/>
              <a:gd name="connsiteY52" fmla="*/ 1454727 h 4641273"/>
              <a:gd name="connsiteX53" fmla="*/ 6752323 w 6863159"/>
              <a:gd name="connsiteY53" fmla="*/ 1496291 h 4641273"/>
              <a:gd name="connsiteX54" fmla="*/ 6738468 w 6863159"/>
              <a:gd name="connsiteY54" fmla="*/ 1537854 h 4641273"/>
              <a:gd name="connsiteX55" fmla="*/ 6724614 w 6863159"/>
              <a:gd name="connsiteY55" fmla="*/ 1593273 h 4641273"/>
              <a:gd name="connsiteX56" fmla="*/ 6683050 w 6863159"/>
              <a:gd name="connsiteY56" fmla="*/ 1648691 h 4641273"/>
              <a:gd name="connsiteX57" fmla="*/ 6669195 w 6863159"/>
              <a:gd name="connsiteY57" fmla="*/ 1690254 h 4641273"/>
              <a:gd name="connsiteX58" fmla="*/ 6627632 w 6863159"/>
              <a:gd name="connsiteY58" fmla="*/ 1801091 h 4641273"/>
              <a:gd name="connsiteX59" fmla="*/ 6599923 w 6863159"/>
              <a:gd name="connsiteY59" fmla="*/ 1939636 h 4641273"/>
              <a:gd name="connsiteX60" fmla="*/ 6572214 w 6863159"/>
              <a:gd name="connsiteY60" fmla="*/ 2022764 h 4641273"/>
              <a:gd name="connsiteX61" fmla="*/ 6558359 w 6863159"/>
              <a:gd name="connsiteY61" fmla="*/ 2105891 h 4641273"/>
              <a:gd name="connsiteX62" fmla="*/ 6530650 w 6863159"/>
              <a:gd name="connsiteY62" fmla="*/ 2216727 h 4641273"/>
              <a:gd name="connsiteX63" fmla="*/ 6516795 w 6863159"/>
              <a:gd name="connsiteY63" fmla="*/ 2341418 h 4641273"/>
              <a:gd name="connsiteX64" fmla="*/ 6502941 w 6863159"/>
              <a:gd name="connsiteY64" fmla="*/ 2452254 h 4641273"/>
              <a:gd name="connsiteX65" fmla="*/ 6489086 w 6863159"/>
              <a:gd name="connsiteY65" fmla="*/ 2784764 h 4641273"/>
              <a:gd name="connsiteX66" fmla="*/ 6475232 w 6863159"/>
              <a:gd name="connsiteY66" fmla="*/ 2881745 h 4641273"/>
              <a:gd name="connsiteX67" fmla="*/ 6447523 w 6863159"/>
              <a:gd name="connsiteY67" fmla="*/ 3061854 h 4641273"/>
              <a:gd name="connsiteX68" fmla="*/ 6419814 w 6863159"/>
              <a:gd name="connsiteY68" fmla="*/ 3491345 h 4641273"/>
              <a:gd name="connsiteX69" fmla="*/ 6405959 w 6863159"/>
              <a:gd name="connsiteY69" fmla="*/ 4087091 h 4641273"/>
              <a:gd name="connsiteX70" fmla="*/ 6378250 w 6863159"/>
              <a:gd name="connsiteY70" fmla="*/ 4170218 h 4641273"/>
              <a:gd name="connsiteX71" fmla="*/ 6350541 w 6863159"/>
              <a:gd name="connsiteY71" fmla="*/ 4253345 h 4641273"/>
              <a:gd name="connsiteX72" fmla="*/ 6336686 w 6863159"/>
              <a:gd name="connsiteY72" fmla="*/ 4294909 h 4641273"/>
              <a:gd name="connsiteX73" fmla="*/ 6295123 w 6863159"/>
              <a:gd name="connsiteY73" fmla="*/ 4405745 h 4641273"/>
              <a:gd name="connsiteX74" fmla="*/ 6198141 w 6863159"/>
              <a:gd name="connsiteY74" fmla="*/ 4447309 h 4641273"/>
              <a:gd name="connsiteX75" fmla="*/ 6156577 w 6863159"/>
              <a:gd name="connsiteY75" fmla="*/ 4461164 h 4641273"/>
              <a:gd name="connsiteX76" fmla="*/ 6101159 w 6863159"/>
              <a:gd name="connsiteY76" fmla="*/ 4475018 h 4641273"/>
              <a:gd name="connsiteX77" fmla="*/ 6018032 w 6863159"/>
              <a:gd name="connsiteY77" fmla="*/ 4502727 h 4641273"/>
              <a:gd name="connsiteX78" fmla="*/ 5810214 w 6863159"/>
              <a:gd name="connsiteY78" fmla="*/ 4558145 h 4641273"/>
              <a:gd name="connsiteX79" fmla="*/ 5560832 w 6863159"/>
              <a:gd name="connsiteY79" fmla="*/ 4613564 h 4641273"/>
              <a:gd name="connsiteX80" fmla="*/ 5297595 w 6863159"/>
              <a:gd name="connsiteY80" fmla="*/ 4641273 h 4641273"/>
              <a:gd name="connsiteX81" fmla="*/ 4618723 w 6863159"/>
              <a:gd name="connsiteY81" fmla="*/ 4627418 h 4641273"/>
              <a:gd name="connsiteX82" fmla="*/ 4535595 w 6863159"/>
              <a:gd name="connsiteY82" fmla="*/ 4599709 h 4641273"/>
              <a:gd name="connsiteX83" fmla="*/ 4452468 w 6863159"/>
              <a:gd name="connsiteY83" fmla="*/ 4585854 h 4641273"/>
              <a:gd name="connsiteX84" fmla="*/ 3981414 w 6863159"/>
              <a:gd name="connsiteY84" fmla="*/ 4599709 h 4641273"/>
              <a:gd name="connsiteX85" fmla="*/ 3829014 w 6863159"/>
              <a:gd name="connsiteY85" fmla="*/ 4613564 h 4641273"/>
              <a:gd name="connsiteX86" fmla="*/ 3579632 w 6863159"/>
              <a:gd name="connsiteY86" fmla="*/ 4627418 h 4641273"/>
              <a:gd name="connsiteX87" fmla="*/ 2152614 w 6863159"/>
              <a:gd name="connsiteY87" fmla="*/ 4613564 h 4641273"/>
              <a:gd name="connsiteX88" fmla="*/ 1944795 w 6863159"/>
              <a:gd name="connsiteY88" fmla="*/ 4585854 h 4641273"/>
              <a:gd name="connsiteX89" fmla="*/ 1847814 w 6863159"/>
              <a:gd name="connsiteY89" fmla="*/ 4558145 h 4641273"/>
              <a:gd name="connsiteX90" fmla="*/ 1529159 w 6863159"/>
              <a:gd name="connsiteY90" fmla="*/ 4544291 h 4641273"/>
              <a:gd name="connsiteX91" fmla="*/ 115995 w 6863159"/>
              <a:gd name="connsiteY91" fmla="*/ 4530436 h 4641273"/>
              <a:gd name="connsiteX92" fmla="*/ 74432 w 6863159"/>
              <a:gd name="connsiteY92" fmla="*/ 4516582 h 4641273"/>
              <a:gd name="connsiteX93" fmla="*/ 5159 w 6863159"/>
              <a:gd name="connsiteY93" fmla="*/ 4502727 h 4641273"/>
              <a:gd name="connsiteX94" fmla="*/ 19014 w 6863159"/>
              <a:gd name="connsiteY94" fmla="*/ 4419600 h 4641273"/>
              <a:gd name="connsiteX95" fmla="*/ 199123 w 6863159"/>
              <a:gd name="connsiteY95" fmla="*/ 4087091 h 4641273"/>
              <a:gd name="connsiteX96" fmla="*/ 337668 w 6863159"/>
              <a:gd name="connsiteY96" fmla="*/ 3726873 h 4641273"/>
              <a:gd name="connsiteX97" fmla="*/ 434650 w 6863159"/>
              <a:gd name="connsiteY97" fmla="*/ 3338945 h 4641273"/>
              <a:gd name="connsiteX98" fmla="*/ 476214 w 6863159"/>
              <a:gd name="connsiteY98" fmla="*/ 3075709 h 4641273"/>
              <a:gd name="connsiteX99" fmla="*/ 490068 w 6863159"/>
              <a:gd name="connsiteY99" fmla="*/ 3020291 h 4641273"/>
              <a:gd name="connsiteX100" fmla="*/ 503923 w 6863159"/>
              <a:gd name="connsiteY100" fmla="*/ 2507673 h 4641273"/>
              <a:gd name="connsiteX101" fmla="*/ 600905 w 6863159"/>
              <a:gd name="connsiteY101" fmla="*/ 1939636 h 4641273"/>
              <a:gd name="connsiteX102" fmla="*/ 628614 w 6863159"/>
              <a:gd name="connsiteY102" fmla="*/ 1787236 h 4641273"/>
              <a:gd name="connsiteX103" fmla="*/ 670177 w 6863159"/>
              <a:gd name="connsiteY103" fmla="*/ 1537854 h 4641273"/>
              <a:gd name="connsiteX104" fmla="*/ 684032 w 6863159"/>
              <a:gd name="connsiteY104" fmla="*/ 1496291 h 4641273"/>
              <a:gd name="connsiteX105" fmla="*/ 711741 w 6863159"/>
              <a:gd name="connsiteY105" fmla="*/ 1454727 h 4641273"/>
              <a:gd name="connsiteX106" fmla="*/ 753305 w 6863159"/>
              <a:gd name="connsiteY106" fmla="*/ 1316182 h 4641273"/>
              <a:gd name="connsiteX107" fmla="*/ 767159 w 6863159"/>
              <a:gd name="connsiteY107" fmla="*/ 1274618 h 4641273"/>
              <a:gd name="connsiteX108" fmla="*/ 794868 w 6863159"/>
              <a:gd name="connsiteY108" fmla="*/ 1233054 h 4641273"/>
              <a:gd name="connsiteX109" fmla="*/ 822577 w 6863159"/>
              <a:gd name="connsiteY109" fmla="*/ 1149927 h 4641273"/>
              <a:gd name="connsiteX110" fmla="*/ 850286 w 6863159"/>
              <a:gd name="connsiteY110" fmla="*/ 1108364 h 4641273"/>
              <a:gd name="connsiteX111" fmla="*/ 864141 w 6863159"/>
              <a:gd name="connsiteY111" fmla="*/ 1066800 h 4641273"/>
              <a:gd name="connsiteX112" fmla="*/ 974977 w 6863159"/>
              <a:gd name="connsiteY112" fmla="*/ 983673 h 4641273"/>
              <a:gd name="connsiteX113" fmla="*/ 1002686 w 6863159"/>
              <a:gd name="connsiteY113" fmla="*/ 983673 h 4641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6863159" h="4641273">
                <a:moveTo>
                  <a:pt x="1002686" y="983673"/>
                </a:moveTo>
                <a:lnTo>
                  <a:pt x="1002686" y="983673"/>
                </a:lnTo>
                <a:cubicBezTo>
                  <a:pt x="1002824" y="983425"/>
                  <a:pt x="1072628" y="849866"/>
                  <a:pt x="1099668" y="817418"/>
                </a:cubicBezTo>
                <a:cubicBezTo>
                  <a:pt x="1112211" y="802366"/>
                  <a:pt x="1129844" y="791798"/>
                  <a:pt x="1141232" y="775854"/>
                </a:cubicBezTo>
                <a:cubicBezTo>
                  <a:pt x="1205151" y="686367"/>
                  <a:pt x="1128566" y="747352"/>
                  <a:pt x="1210505" y="692727"/>
                </a:cubicBezTo>
                <a:cubicBezTo>
                  <a:pt x="1289010" y="574971"/>
                  <a:pt x="1159713" y="757369"/>
                  <a:pt x="1321341" y="595745"/>
                </a:cubicBezTo>
                <a:cubicBezTo>
                  <a:pt x="1422402" y="494687"/>
                  <a:pt x="1283966" y="629201"/>
                  <a:pt x="1473741" y="471054"/>
                </a:cubicBezTo>
                <a:cubicBezTo>
                  <a:pt x="1493810" y="454330"/>
                  <a:pt x="1508759" y="431956"/>
                  <a:pt x="1529159" y="415636"/>
                </a:cubicBezTo>
                <a:cubicBezTo>
                  <a:pt x="1597216" y="361191"/>
                  <a:pt x="1592630" y="366770"/>
                  <a:pt x="1653850" y="346364"/>
                </a:cubicBezTo>
                <a:lnTo>
                  <a:pt x="1778541" y="221673"/>
                </a:lnTo>
                <a:cubicBezTo>
                  <a:pt x="1797014" y="203200"/>
                  <a:pt x="1811557" y="179695"/>
                  <a:pt x="1833959" y="166254"/>
                </a:cubicBezTo>
                <a:cubicBezTo>
                  <a:pt x="1983628" y="76454"/>
                  <a:pt x="1831805" y="158404"/>
                  <a:pt x="1958650" y="110836"/>
                </a:cubicBezTo>
                <a:cubicBezTo>
                  <a:pt x="1977988" y="103584"/>
                  <a:pt x="1994143" y="88561"/>
                  <a:pt x="2014068" y="83127"/>
                </a:cubicBezTo>
                <a:cubicBezTo>
                  <a:pt x="2045573" y="74535"/>
                  <a:pt x="2078723" y="73891"/>
                  <a:pt x="2111050" y="69273"/>
                </a:cubicBezTo>
                <a:cubicBezTo>
                  <a:pt x="2124905" y="64655"/>
                  <a:pt x="2138358" y="58586"/>
                  <a:pt x="2152614" y="55418"/>
                </a:cubicBezTo>
                <a:cubicBezTo>
                  <a:pt x="2311288" y="20157"/>
                  <a:pt x="2391518" y="47555"/>
                  <a:pt x="2595959" y="55418"/>
                </a:cubicBezTo>
                <a:cubicBezTo>
                  <a:pt x="2623668" y="64654"/>
                  <a:pt x="2649929" y="84842"/>
                  <a:pt x="2679086" y="83127"/>
                </a:cubicBezTo>
                <a:lnTo>
                  <a:pt x="2914614" y="69273"/>
                </a:lnTo>
                <a:cubicBezTo>
                  <a:pt x="2956310" y="66066"/>
                  <a:pt x="2997693" y="59579"/>
                  <a:pt x="3039305" y="55418"/>
                </a:cubicBezTo>
                <a:lnTo>
                  <a:pt x="3191705" y="41564"/>
                </a:lnTo>
                <a:cubicBezTo>
                  <a:pt x="3418668" y="297"/>
                  <a:pt x="3380057" y="0"/>
                  <a:pt x="3690468" y="0"/>
                </a:cubicBezTo>
                <a:cubicBezTo>
                  <a:pt x="4059952" y="0"/>
                  <a:pt x="4429377" y="9236"/>
                  <a:pt x="4798832" y="13854"/>
                </a:cubicBezTo>
                <a:cubicBezTo>
                  <a:pt x="4812686" y="18472"/>
                  <a:pt x="4826227" y="24167"/>
                  <a:pt x="4840395" y="27709"/>
                </a:cubicBezTo>
                <a:cubicBezTo>
                  <a:pt x="4931643" y="50522"/>
                  <a:pt x="4980976" y="47049"/>
                  <a:pt x="5089777" y="55418"/>
                </a:cubicBezTo>
                <a:cubicBezTo>
                  <a:pt x="5122104" y="64654"/>
                  <a:pt x="5153791" y="76533"/>
                  <a:pt x="5186759" y="83127"/>
                </a:cubicBezTo>
                <a:cubicBezTo>
                  <a:pt x="5223269" y="90429"/>
                  <a:pt x="5260736" y="91717"/>
                  <a:pt x="5297595" y="96982"/>
                </a:cubicBezTo>
                <a:cubicBezTo>
                  <a:pt x="5325404" y="100955"/>
                  <a:pt x="5353177" y="105327"/>
                  <a:pt x="5380723" y="110836"/>
                </a:cubicBezTo>
                <a:cubicBezTo>
                  <a:pt x="5399394" y="114570"/>
                  <a:pt x="5417553" y="120560"/>
                  <a:pt x="5436141" y="124691"/>
                </a:cubicBezTo>
                <a:cubicBezTo>
                  <a:pt x="5459129" y="129799"/>
                  <a:pt x="5482569" y="132834"/>
                  <a:pt x="5505414" y="138545"/>
                </a:cubicBezTo>
                <a:cubicBezTo>
                  <a:pt x="5519582" y="142087"/>
                  <a:pt x="5532657" y="149536"/>
                  <a:pt x="5546977" y="152400"/>
                </a:cubicBezTo>
                <a:cubicBezTo>
                  <a:pt x="5602069" y="163418"/>
                  <a:pt x="5658727" y="166482"/>
                  <a:pt x="5713232" y="180109"/>
                </a:cubicBezTo>
                <a:cubicBezTo>
                  <a:pt x="5855491" y="215675"/>
                  <a:pt x="5679160" y="167333"/>
                  <a:pt x="5824068" y="221673"/>
                </a:cubicBezTo>
                <a:cubicBezTo>
                  <a:pt x="5841897" y="228359"/>
                  <a:pt x="5861013" y="230909"/>
                  <a:pt x="5879486" y="235527"/>
                </a:cubicBezTo>
                <a:cubicBezTo>
                  <a:pt x="5897959" y="244763"/>
                  <a:pt x="5916973" y="252989"/>
                  <a:pt x="5934905" y="263236"/>
                </a:cubicBezTo>
                <a:cubicBezTo>
                  <a:pt x="5949362" y="271497"/>
                  <a:pt x="5961163" y="284386"/>
                  <a:pt x="5976468" y="290945"/>
                </a:cubicBezTo>
                <a:cubicBezTo>
                  <a:pt x="5993970" y="298446"/>
                  <a:pt x="6013577" y="299569"/>
                  <a:pt x="6031886" y="304800"/>
                </a:cubicBezTo>
                <a:cubicBezTo>
                  <a:pt x="6171017" y="344552"/>
                  <a:pt x="5955623" y="289196"/>
                  <a:pt x="6128868" y="332509"/>
                </a:cubicBezTo>
                <a:cubicBezTo>
                  <a:pt x="6179964" y="315477"/>
                  <a:pt x="6176763" y="308906"/>
                  <a:pt x="6239705" y="332509"/>
                </a:cubicBezTo>
                <a:cubicBezTo>
                  <a:pt x="6255296" y="338356"/>
                  <a:pt x="6266375" y="352771"/>
                  <a:pt x="6281268" y="360218"/>
                </a:cubicBezTo>
                <a:cubicBezTo>
                  <a:pt x="6309672" y="374420"/>
                  <a:pt x="6365753" y="382657"/>
                  <a:pt x="6392105" y="387927"/>
                </a:cubicBezTo>
                <a:cubicBezTo>
                  <a:pt x="6415196" y="397163"/>
                  <a:pt x="6437556" y="408490"/>
                  <a:pt x="6461377" y="415636"/>
                </a:cubicBezTo>
                <a:cubicBezTo>
                  <a:pt x="6483932" y="422403"/>
                  <a:pt x="6510458" y="417375"/>
                  <a:pt x="6530650" y="429491"/>
                </a:cubicBezTo>
                <a:cubicBezTo>
                  <a:pt x="6599897" y="471039"/>
                  <a:pt x="6594572" y="496327"/>
                  <a:pt x="6627632" y="554182"/>
                </a:cubicBezTo>
                <a:cubicBezTo>
                  <a:pt x="6635893" y="568639"/>
                  <a:pt x="6647894" y="580852"/>
                  <a:pt x="6655341" y="595745"/>
                </a:cubicBezTo>
                <a:cubicBezTo>
                  <a:pt x="6666463" y="617989"/>
                  <a:pt x="6669869" y="643928"/>
                  <a:pt x="6683050" y="665018"/>
                </a:cubicBezTo>
                <a:cubicBezTo>
                  <a:pt x="6693434" y="681633"/>
                  <a:pt x="6713226" y="690638"/>
                  <a:pt x="6724614" y="706582"/>
                </a:cubicBezTo>
                <a:cubicBezTo>
                  <a:pt x="6736618" y="723388"/>
                  <a:pt x="6740319" y="745194"/>
                  <a:pt x="6752323" y="762000"/>
                </a:cubicBezTo>
                <a:cubicBezTo>
                  <a:pt x="6763711" y="777944"/>
                  <a:pt x="6782498" y="787620"/>
                  <a:pt x="6793886" y="803564"/>
                </a:cubicBezTo>
                <a:cubicBezTo>
                  <a:pt x="6841934" y="870831"/>
                  <a:pt x="6805300" y="840246"/>
                  <a:pt x="6835450" y="900545"/>
                </a:cubicBezTo>
                <a:cubicBezTo>
                  <a:pt x="6842897" y="915438"/>
                  <a:pt x="6853923" y="928254"/>
                  <a:pt x="6863159" y="942109"/>
                </a:cubicBezTo>
                <a:cubicBezTo>
                  <a:pt x="6853923" y="1039091"/>
                  <a:pt x="6846617" y="1136276"/>
                  <a:pt x="6835450" y="1233054"/>
                </a:cubicBezTo>
                <a:cubicBezTo>
                  <a:pt x="6819989" y="1367049"/>
                  <a:pt x="6823929" y="1235234"/>
                  <a:pt x="6793886" y="1385454"/>
                </a:cubicBezTo>
                <a:cubicBezTo>
                  <a:pt x="6789268" y="1408545"/>
                  <a:pt x="6788300" y="1432678"/>
                  <a:pt x="6780032" y="1454727"/>
                </a:cubicBezTo>
                <a:cubicBezTo>
                  <a:pt x="6774185" y="1470318"/>
                  <a:pt x="6759770" y="1481398"/>
                  <a:pt x="6752323" y="1496291"/>
                </a:cubicBezTo>
                <a:cubicBezTo>
                  <a:pt x="6745792" y="1509353"/>
                  <a:pt x="6742480" y="1523812"/>
                  <a:pt x="6738468" y="1537854"/>
                </a:cubicBezTo>
                <a:cubicBezTo>
                  <a:pt x="6733237" y="1556163"/>
                  <a:pt x="6733130" y="1576242"/>
                  <a:pt x="6724614" y="1593273"/>
                </a:cubicBezTo>
                <a:cubicBezTo>
                  <a:pt x="6714287" y="1613926"/>
                  <a:pt x="6696905" y="1630218"/>
                  <a:pt x="6683050" y="1648691"/>
                </a:cubicBezTo>
                <a:cubicBezTo>
                  <a:pt x="6678432" y="1662545"/>
                  <a:pt x="6674323" y="1676580"/>
                  <a:pt x="6669195" y="1690254"/>
                </a:cubicBezTo>
                <a:cubicBezTo>
                  <a:pt x="6662334" y="1708549"/>
                  <a:pt x="6633923" y="1773831"/>
                  <a:pt x="6627632" y="1801091"/>
                </a:cubicBezTo>
                <a:cubicBezTo>
                  <a:pt x="6617042" y="1846981"/>
                  <a:pt x="6614816" y="1894957"/>
                  <a:pt x="6599923" y="1939636"/>
                </a:cubicBezTo>
                <a:cubicBezTo>
                  <a:pt x="6590687" y="1967345"/>
                  <a:pt x="6579298" y="1994428"/>
                  <a:pt x="6572214" y="2022764"/>
                </a:cubicBezTo>
                <a:cubicBezTo>
                  <a:pt x="6565401" y="2050016"/>
                  <a:pt x="6564245" y="2078423"/>
                  <a:pt x="6558359" y="2105891"/>
                </a:cubicBezTo>
                <a:cubicBezTo>
                  <a:pt x="6550380" y="2143128"/>
                  <a:pt x="6530650" y="2216727"/>
                  <a:pt x="6530650" y="2216727"/>
                </a:cubicBezTo>
                <a:cubicBezTo>
                  <a:pt x="6526032" y="2258291"/>
                  <a:pt x="6521681" y="2299885"/>
                  <a:pt x="6516795" y="2341418"/>
                </a:cubicBezTo>
                <a:cubicBezTo>
                  <a:pt x="6512445" y="2378396"/>
                  <a:pt x="6505264" y="2415094"/>
                  <a:pt x="6502941" y="2452254"/>
                </a:cubicBezTo>
                <a:cubicBezTo>
                  <a:pt x="6496021" y="2562971"/>
                  <a:pt x="6496228" y="2674061"/>
                  <a:pt x="6489086" y="2784764"/>
                </a:cubicBezTo>
                <a:cubicBezTo>
                  <a:pt x="6486984" y="2817351"/>
                  <a:pt x="6480197" y="2849470"/>
                  <a:pt x="6475232" y="2881745"/>
                </a:cubicBezTo>
                <a:cubicBezTo>
                  <a:pt x="6466405" y="2939121"/>
                  <a:pt x="6453264" y="3004443"/>
                  <a:pt x="6447523" y="3061854"/>
                </a:cubicBezTo>
                <a:cubicBezTo>
                  <a:pt x="6434871" y="3188374"/>
                  <a:pt x="6426516" y="3370713"/>
                  <a:pt x="6419814" y="3491345"/>
                </a:cubicBezTo>
                <a:cubicBezTo>
                  <a:pt x="6415196" y="3689927"/>
                  <a:pt x="6418098" y="3888827"/>
                  <a:pt x="6405959" y="4087091"/>
                </a:cubicBezTo>
                <a:cubicBezTo>
                  <a:pt x="6404174" y="4116244"/>
                  <a:pt x="6387486" y="4142509"/>
                  <a:pt x="6378250" y="4170218"/>
                </a:cubicBezTo>
                <a:lnTo>
                  <a:pt x="6350541" y="4253345"/>
                </a:lnTo>
                <a:cubicBezTo>
                  <a:pt x="6345923" y="4267200"/>
                  <a:pt x="6339550" y="4280588"/>
                  <a:pt x="6336686" y="4294909"/>
                </a:cubicBezTo>
                <a:cubicBezTo>
                  <a:pt x="6326774" y="4344473"/>
                  <a:pt x="6330798" y="4370070"/>
                  <a:pt x="6295123" y="4405745"/>
                </a:cubicBezTo>
                <a:cubicBezTo>
                  <a:pt x="6261377" y="4439491"/>
                  <a:pt x="6242656" y="4434590"/>
                  <a:pt x="6198141" y="4447309"/>
                </a:cubicBezTo>
                <a:cubicBezTo>
                  <a:pt x="6184099" y="4451321"/>
                  <a:pt x="6170619" y="4457152"/>
                  <a:pt x="6156577" y="4461164"/>
                </a:cubicBezTo>
                <a:cubicBezTo>
                  <a:pt x="6138268" y="4466395"/>
                  <a:pt x="6119397" y="4469547"/>
                  <a:pt x="6101159" y="4475018"/>
                </a:cubicBezTo>
                <a:cubicBezTo>
                  <a:pt x="6073183" y="4483411"/>
                  <a:pt x="6045948" y="4494137"/>
                  <a:pt x="6018032" y="4502727"/>
                </a:cubicBezTo>
                <a:cubicBezTo>
                  <a:pt x="5954266" y="4522347"/>
                  <a:pt x="5874567" y="4543294"/>
                  <a:pt x="5810214" y="4558145"/>
                </a:cubicBezTo>
                <a:cubicBezTo>
                  <a:pt x="5727240" y="4577293"/>
                  <a:pt x="5645565" y="4605091"/>
                  <a:pt x="5560832" y="4613564"/>
                </a:cubicBezTo>
                <a:cubicBezTo>
                  <a:pt x="5380674" y="4631579"/>
                  <a:pt x="5468414" y="4622292"/>
                  <a:pt x="5297595" y="4641273"/>
                </a:cubicBezTo>
                <a:cubicBezTo>
                  <a:pt x="5071304" y="4636655"/>
                  <a:pt x="4844725" y="4639745"/>
                  <a:pt x="4618723" y="4627418"/>
                </a:cubicBezTo>
                <a:cubicBezTo>
                  <a:pt x="4589558" y="4625827"/>
                  <a:pt x="4564406" y="4604511"/>
                  <a:pt x="4535595" y="4599709"/>
                </a:cubicBezTo>
                <a:lnTo>
                  <a:pt x="4452468" y="4585854"/>
                </a:lnTo>
                <a:lnTo>
                  <a:pt x="3981414" y="4599709"/>
                </a:lnTo>
                <a:cubicBezTo>
                  <a:pt x="3930455" y="4601974"/>
                  <a:pt x="3879903" y="4610054"/>
                  <a:pt x="3829014" y="4613564"/>
                </a:cubicBezTo>
                <a:cubicBezTo>
                  <a:pt x="3745956" y="4619292"/>
                  <a:pt x="3662759" y="4622800"/>
                  <a:pt x="3579632" y="4627418"/>
                </a:cubicBezTo>
                <a:lnTo>
                  <a:pt x="2152614" y="4613564"/>
                </a:lnTo>
                <a:cubicBezTo>
                  <a:pt x="2119975" y="4612981"/>
                  <a:pt x="1988584" y="4595585"/>
                  <a:pt x="1944795" y="4585854"/>
                </a:cubicBezTo>
                <a:cubicBezTo>
                  <a:pt x="1903829" y="4576751"/>
                  <a:pt x="1893068" y="4561497"/>
                  <a:pt x="1847814" y="4558145"/>
                </a:cubicBezTo>
                <a:cubicBezTo>
                  <a:pt x="1741786" y="4550291"/>
                  <a:pt x="1635464" y="4545992"/>
                  <a:pt x="1529159" y="4544291"/>
                </a:cubicBezTo>
                <a:lnTo>
                  <a:pt x="115995" y="4530436"/>
                </a:lnTo>
                <a:cubicBezTo>
                  <a:pt x="102141" y="4525818"/>
                  <a:pt x="88600" y="4520124"/>
                  <a:pt x="74432" y="4516582"/>
                </a:cubicBezTo>
                <a:cubicBezTo>
                  <a:pt x="51587" y="4510871"/>
                  <a:pt x="16842" y="4523173"/>
                  <a:pt x="5159" y="4502727"/>
                </a:cubicBezTo>
                <a:cubicBezTo>
                  <a:pt x="-8778" y="4478337"/>
                  <a:pt x="8832" y="4445781"/>
                  <a:pt x="19014" y="4419600"/>
                </a:cubicBezTo>
                <a:cubicBezTo>
                  <a:pt x="132653" y="4127386"/>
                  <a:pt x="69037" y="4377872"/>
                  <a:pt x="199123" y="4087091"/>
                </a:cubicBezTo>
                <a:cubicBezTo>
                  <a:pt x="251658" y="3969659"/>
                  <a:pt x="304521" y="3851177"/>
                  <a:pt x="337668" y="3726873"/>
                </a:cubicBezTo>
                <a:cubicBezTo>
                  <a:pt x="373161" y="3593773"/>
                  <a:pt x="407732" y="3473533"/>
                  <a:pt x="434650" y="3338945"/>
                </a:cubicBezTo>
                <a:cubicBezTo>
                  <a:pt x="514070" y="2941849"/>
                  <a:pt x="427477" y="3343761"/>
                  <a:pt x="476214" y="3075709"/>
                </a:cubicBezTo>
                <a:cubicBezTo>
                  <a:pt x="479620" y="3056975"/>
                  <a:pt x="485450" y="3038764"/>
                  <a:pt x="490068" y="3020291"/>
                </a:cubicBezTo>
                <a:cubicBezTo>
                  <a:pt x="494686" y="2849418"/>
                  <a:pt x="488676" y="2677927"/>
                  <a:pt x="503923" y="2507673"/>
                </a:cubicBezTo>
                <a:cubicBezTo>
                  <a:pt x="510789" y="2431006"/>
                  <a:pt x="574130" y="2086897"/>
                  <a:pt x="600905" y="1939636"/>
                </a:cubicBezTo>
                <a:cubicBezTo>
                  <a:pt x="610141" y="1888836"/>
                  <a:pt x="623477" y="1838613"/>
                  <a:pt x="628614" y="1787236"/>
                </a:cubicBezTo>
                <a:cubicBezTo>
                  <a:pt x="639473" y="1678647"/>
                  <a:pt x="636779" y="1638044"/>
                  <a:pt x="670177" y="1537854"/>
                </a:cubicBezTo>
                <a:cubicBezTo>
                  <a:pt x="674795" y="1524000"/>
                  <a:pt x="677501" y="1509353"/>
                  <a:pt x="684032" y="1496291"/>
                </a:cubicBezTo>
                <a:cubicBezTo>
                  <a:pt x="691479" y="1481398"/>
                  <a:pt x="702505" y="1468582"/>
                  <a:pt x="711741" y="1454727"/>
                </a:cubicBezTo>
                <a:cubicBezTo>
                  <a:pt x="732681" y="1370966"/>
                  <a:pt x="719571" y="1417384"/>
                  <a:pt x="753305" y="1316182"/>
                </a:cubicBezTo>
                <a:cubicBezTo>
                  <a:pt x="757923" y="1302327"/>
                  <a:pt x="759058" y="1286769"/>
                  <a:pt x="767159" y="1274618"/>
                </a:cubicBezTo>
                <a:cubicBezTo>
                  <a:pt x="776395" y="1260763"/>
                  <a:pt x="788105" y="1248270"/>
                  <a:pt x="794868" y="1233054"/>
                </a:cubicBezTo>
                <a:cubicBezTo>
                  <a:pt x="806730" y="1206364"/>
                  <a:pt x="806375" y="1174229"/>
                  <a:pt x="822577" y="1149927"/>
                </a:cubicBezTo>
                <a:cubicBezTo>
                  <a:pt x="831813" y="1136073"/>
                  <a:pt x="842839" y="1123257"/>
                  <a:pt x="850286" y="1108364"/>
                </a:cubicBezTo>
                <a:cubicBezTo>
                  <a:pt x="856817" y="1095302"/>
                  <a:pt x="855653" y="1078684"/>
                  <a:pt x="864141" y="1066800"/>
                </a:cubicBezTo>
                <a:cubicBezTo>
                  <a:pt x="898003" y="1019393"/>
                  <a:pt x="924780" y="1005186"/>
                  <a:pt x="974977" y="983673"/>
                </a:cubicBezTo>
                <a:cubicBezTo>
                  <a:pt x="1030696" y="959793"/>
                  <a:pt x="998068" y="983673"/>
                  <a:pt x="1002686" y="983673"/>
                </a:cubicBezTo>
                <a:close/>
              </a:path>
            </a:pathLst>
          </a:cu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p:cNvSpPr>
            <a:spLocks noGrp="1"/>
          </p:cNvSpPr>
          <p:nvPr>
            <p:ph type="title"/>
          </p:nvPr>
        </p:nvSpPr>
        <p:spPr/>
        <p:txBody>
          <a:bodyPr/>
          <a:lstStyle/>
          <a:p>
            <a:r>
              <a:rPr lang="en-IE" dirty="0" smtClean="0"/>
              <a:t>What machines can do: Find documents</a:t>
            </a:r>
            <a:endParaRPr lang="en-IE" dirty="0"/>
          </a:p>
        </p:txBody>
      </p:sp>
      <p:pic>
        <p:nvPicPr>
          <p:cNvPr id="17411" name="Picture 3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3352800"/>
            <a:ext cx="2837795"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1"/>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2457450" y="4013835"/>
            <a:ext cx="666750" cy="177165"/>
          </a:xfrm>
          <a:prstGeom prst="rect">
            <a:avLst/>
          </a:prstGeom>
        </p:spPr>
      </p:pic>
      <p:pic>
        <p:nvPicPr>
          <p:cNvPr id="24" name="Picture 4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Cloud Callout 25"/>
          <p:cNvSpPr/>
          <p:nvPr/>
        </p:nvSpPr>
        <p:spPr>
          <a:xfrm>
            <a:off x="7437601" y="2889244"/>
            <a:ext cx="1499887" cy="869513"/>
          </a:xfrm>
          <a:prstGeom prst="cloudCallout">
            <a:avLst>
              <a:gd name="adj1" fmla="val -39988"/>
              <a:gd name="adj2" fmla="val 11032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9" name="Picture 8"/>
          <p:cNvPicPr>
            <a:picLocks noChangeAspect="1"/>
          </p:cNvPicPr>
          <p:nvPr>
            <p:custDataLst>
              <p:tags r:id="rId2"/>
            </p:custDataLst>
          </p:nvPr>
        </p:nvPicPr>
        <p:blipFill>
          <a:blip r:embed="rId10" cstate="print">
            <a:extLst>
              <a:ext uri="{28A0092B-C50C-407E-A947-70E740481C1C}">
                <a14:useLocalDpi xmlns:a14="http://schemas.microsoft.com/office/drawing/2010/main" val="0"/>
              </a:ext>
            </a:extLst>
          </a:blip>
          <a:stretch>
            <a:fillRect/>
          </a:stretch>
        </p:blipFill>
        <p:spPr>
          <a:xfrm>
            <a:off x="7808864" y="3213639"/>
            <a:ext cx="801736" cy="227108"/>
          </a:xfrm>
          <a:prstGeom prst="rect">
            <a:avLst/>
          </a:prstGeom>
        </p:spPr>
      </p:pic>
      <p:pic>
        <p:nvPicPr>
          <p:cNvPr id="17413" name="Picture 5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03016" y="3124245"/>
            <a:ext cx="533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2"/>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tretch>
            <a:fillRect/>
          </a:stretch>
        </p:blipFill>
        <p:spPr>
          <a:xfrm>
            <a:off x="4194125" y="6455597"/>
            <a:ext cx="664557" cy="178333"/>
          </a:xfrm>
          <a:prstGeom prst="rect">
            <a:avLst/>
          </a:prstGeom>
        </p:spPr>
      </p:pic>
      <p:pic>
        <p:nvPicPr>
          <p:cNvPr id="4" name="Picture 3 2"/>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5199995" y="6455597"/>
            <a:ext cx="801736" cy="227108"/>
          </a:xfrm>
          <a:prstGeom prst="rect">
            <a:avLst/>
          </a:prstGeom>
        </p:spPr>
      </p:pic>
      <p:pic>
        <p:nvPicPr>
          <p:cNvPr id="17" name="Picture 16"/>
          <p:cNvPicPr>
            <a:picLocks noChangeAspect="1"/>
          </p:cNvPicPr>
          <p:nvPr/>
        </p:nvPicPr>
        <p:blipFill>
          <a:blip r:embed="rId13"/>
          <a:stretch>
            <a:fillRect/>
          </a:stretch>
        </p:blipFill>
        <p:spPr>
          <a:xfrm>
            <a:off x="255994" y="4437332"/>
            <a:ext cx="2448822" cy="2463004"/>
          </a:xfrm>
          <a:prstGeom prst="rect">
            <a:avLst/>
          </a:prstGeom>
        </p:spPr>
      </p:pic>
      <p:pic>
        <p:nvPicPr>
          <p:cNvPr id="21" name="Picture 20"/>
          <p:cNvPicPr>
            <a:picLocks noChangeAspect="1"/>
          </p:cNvPicPr>
          <p:nvPr/>
        </p:nvPicPr>
        <p:blipFill>
          <a:blip r:embed="rId14"/>
          <a:stretch>
            <a:fillRect/>
          </a:stretch>
        </p:blipFill>
        <p:spPr>
          <a:xfrm>
            <a:off x="5256307" y="4724400"/>
            <a:ext cx="1526986" cy="1282032"/>
          </a:xfrm>
          <a:prstGeom prst="rect">
            <a:avLst/>
          </a:prstGeom>
        </p:spPr>
      </p:pic>
    </p:spTree>
    <p:extLst>
      <p:ext uri="{BB962C8B-B14F-4D97-AF65-F5344CB8AC3E}">
        <p14:creationId xmlns:p14="http://schemas.microsoft.com/office/powerpoint/2010/main" val="315872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1000"/>
                                        <p:tgtEl>
                                          <p:spTgt spid="24"/>
                                        </p:tgtEl>
                                      </p:cBhvr>
                                    </p:animEffect>
                                    <p:anim calcmode="lin" valueType="num">
                                      <p:cBhvr>
                                        <p:cTn id="23" dur="1000" fill="hold"/>
                                        <p:tgtEl>
                                          <p:spTgt spid="24"/>
                                        </p:tgtEl>
                                        <p:attrNameLst>
                                          <p:attrName>ppt_x</p:attrName>
                                        </p:attrNameLst>
                                      </p:cBhvr>
                                      <p:tavLst>
                                        <p:tav tm="0">
                                          <p:val>
                                            <p:strVal val="#ppt_x"/>
                                          </p:val>
                                        </p:tav>
                                        <p:tav tm="100000">
                                          <p:val>
                                            <p:strVal val="#ppt_x"/>
                                          </p:val>
                                        </p:tav>
                                      </p:tavLst>
                                    </p:anim>
                                    <p:anim calcmode="lin" valueType="num">
                                      <p:cBhvr>
                                        <p:cTn id="2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7413"/>
                                        </p:tgtEl>
                                        <p:attrNameLst>
                                          <p:attrName>style.visibility</p:attrName>
                                        </p:attrNameLst>
                                      </p:cBhvr>
                                      <p:to>
                                        <p:strVal val="visible"/>
                                      </p:to>
                                    </p:set>
                                    <p:anim calcmode="lin" valueType="num">
                                      <p:cBhvr>
                                        <p:cTn id="29" dur="500" fill="hold"/>
                                        <p:tgtEl>
                                          <p:spTgt spid="17413"/>
                                        </p:tgtEl>
                                        <p:attrNameLst>
                                          <p:attrName>ppt_w</p:attrName>
                                        </p:attrNameLst>
                                      </p:cBhvr>
                                      <p:tavLst>
                                        <p:tav tm="0">
                                          <p:val>
                                            <p:fltVal val="0"/>
                                          </p:val>
                                        </p:tav>
                                        <p:tav tm="100000">
                                          <p:val>
                                            <p:strVal val="#ppt_w"/>
                                          </p:val>
                                        </p:tav>
                                      </p:tavLst>
                                    </p:anim>
                                    <p:anim calcmode="lin" valueType="num">
                                      <p:cBhvr>
                                        <p:cTn id="30" dur="500" fill="hold"/>
                                        <p:tgtEl>
                                          <p:spTgt spid="17413"/>
                                        </p:tgtEl>
                                        <p:attrNameLst>
                                          <p:attrName>ppt_h</p:attrName>
                                        </p:attrNameLst>
                                      </p:cBhvr>
                                      <p:tavLst>
                                        <p:tav tm="0">
                                          <p:val>
                                            <p:fltVal val="0"/>
                                          </p:val>
                                        </p:tav>
                                        <p:tav tm="100000">
                                          <p:val>
                                            <p:strVal val="#ppt_h"/>
                                          </p:val>
                                        </p:tav>
                                      </p:tavLst>
                                    </p:anim>
                                    <p:animEffect transition="in" filter="fade">
                                      <p:cBhvr>
                                        <p:cTn id="31" dur="500"/>
                                        <p:tgtEl>
                                          <p:spTgt spid="17413"/>
                                        </p:tgtEl>
                                      </p:cBhvr>
                                    </p:animEffect>
                                  </p:childTnLst>
                                </p:cTn>
                              </p:par>
                            </p:childTnLst>
                          </p:cTn>
                        </p:par>
                        <p:par>
                          <p:cTn id="32" fill="hold">
                            <p:stCondLst>
                              <p:cond delay="500"/>
                            </p:stCondLst>
                            <p:childTnLst>
                              <p:par>
                                <p:cTn id="33" presetID="42" presetClass="path" presetSubtype="0" accel="50000" decel="50000" fill="hold" nodeType="afterEffect">
                                  <p:stCondLst>
                                    <p:cond delay="0"/>
                                  </p:stCondLst>
                                  <p:childTnLst>
                                    <p:animMotion origin="layout" path="M -2.77778E-7 -4.44444E-6 L -0.33559 -0.22731 " pathEditMode="relative" rAng="0" ptsTypes="AA">
                                      <p:cBhvr>
                                        <p:cTn id="34" dur="2000" fill="hold"/>
                                        <p:tgtEl>
                                          <p:spTgt spid="17413"/>
                                        </p:tgtEl>
                                        <p:attrNameLst>
                                          <p:attrName>ppt_x</p:attrName>
                                          <p:attrName>ppt_y</p:attrName>
                                        </p:attrNameLst>
                                      </p:cBhvr>
                                      <p:rCtr x="-16788" y="-11366"/>
                                    </p:animMotion>
                                  </p:childTnLst>
                                </p:cTn>
                              </p:par>
                              <p:par>
                                <p:cTn id="35" presetID="6" presetClass="emph" presetSubtype="0" fill="hold" nodeType="withEffect">
                                  <p:stCondLst>
                                    <p:cond delay="0"/>
                                  </p:stCondLst>
                                  <p:childTnLst>
                                    <p:animScale>
                                      <p:cBhvr>
                                        <p:cTn id="36" dur="2000" fill="hold"/>
                                        <p:tgtEl>
                                          <p:spTgt spid="17413"/>
                                        </p:tgtEl>
                                      </p:cBhvr>
                                      <p:by x="80000" y="8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par>
                          <p:cTn id="42" fill="hold">
                            <p:stCondLst>
                              <p:cond delay="500"/>
                            </p:stCondLst>
                            <p:childTnLst>
                              <p:par>
                                <p:cTn id="43" presetID="42" presetClass="path" presetSubtype="0" accel="50000" decel="50000" fill="hold" nodeType="afterEffect">
                                  <p:stCondLst>
                                    <p:cond delay="0"/>
                                  </p:stCondLst>
                                  <p:childTnLst>
                                    <p:animMotion origin="layout" path="M -3.33333E-6 2.59259E-6 L -0.3 0.06041 " pathEditMode="relative" rAng="0" ptsTypes="AA">
                                      <p:cBhvr>
                                        <p:cTn id="44" dur="2000" fill="hold"/>
                                        <p:tgtEl>
                                          <p:spTgt spid="21"/>
                                        </p:tgtEl>
                                        <p:attrNameLst>
                                          <p:attrName>ppt_x</p:attrName>
                                          <p:attrName>ppt_y</p:attrName>
                                        </p:attrNameLst>
                                      </p:cBhvr>
                                      <p:rCtr x="-15000" y="30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10600" cy="715962"/>
          </a:xfrm>
        </p:spPr>
        <p:txBody>
          <a:bodyPr>
            <a:normAutofit/>
          </a:bodyPr>
          <a:lstStyle/>
          <a:p>
            <a:r>
              <a:rPr lang="en-IE" dirty="0" smtClean="0"/>
              <a:t>What machines cannot do: Combine sources</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12" name="Picture 11"/>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5873965" y="1237932"/>
            <a:ext cx="1880497" cy="173760"/>
          </a:xfrm>
          <a:prstGeom prst="rect">
            <a:avLst/>
          </a:prstGeom>
        </p:spPr>
      </p:pic>
      <p:pic>
        <p:nvPicPr>
          <p:cNvPr id="21" name="Picture 2 1" descr="Image result for document i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4542" y="1587829"/>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custDataLst>
              <p:tags r:id="rId2"/>
            </p:custDataLst>
          </p:nvPr>
        </p:nvPicPr>
        <p:blipFill>
          <a:blip r:embed="rId13" cstate="print">
            <a:extLst>
              <a:ext uri="{28A0092B-C50C-407E-A947-70E740481C1C}">
                <a14:useLocalDpi xmlns:a14="http://schemas.microsoft.com/office/drawing/2010/main" val="0"/>
              </a:ext>
            </a:extLst>
          </a:blip>
          <a:stretch>
            <a:fillRect/>
          </a:stretch>
        </p:blipFill>
        <p:spPr>
          <a:xfrm>
            <a:off x="775671" y="1958861"/>
            <a:ext cx="934342" cy="233204"/>
          </a:xfrm>
          <a:prstGeom prst="rect">
            <a:avLst/>
          </a:prstGeom>
        </p:spPr>
      </p:pic>
      <p:pic>
        <p:nvPicPr>
          <p:cNvPr id="23" name="Picture 2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tretch>
            <a:fillRect/>
          </a:stretch>
        </p:blipFill>
        <p:spPr>
          <a:xfrm>
            <a:off x="802836" y="2509266"/>
            <a:ext cx="1940628" cy="139923"/>
          </a:xfrm>
          <a:prstGeom prst="rect">
            <a:avLst/>
          </a:prstGeom>
        </p:spPr>
      </p:pic>
      <p:pic>
        <p:nvPicPr>
          <p:cNvPr id="8" name="Picture 7"/>
          <p:cNvPicPr>
            <a:picLocks noChangeAspect="1"/>
          </p:cNvPicPr>
          <p:nvPr>
            <p:custDataLst>
              <p:tags r:id="rId4"/>
            </p:custDataLst>
          </p:nvPr>
        </p:nvPicPr>
        <p:blipFill>
          <a:blip r:embed="rId16" cstate="print">
            <a:extLst>
              <a:ext uri="{28A0092B-C50C-407E-A947-70E740481C1C}">
                <a14:useLocalDpi xmlns:a14="http://schemas.microsoft.com/office/drawing/2010/main" val="0"/>
              </a:ext>
            </a:extLst>
          </a:blip>
          <a:stretch>
            <a:fillRect/>
          </a:stretch>
        </p:blipFill>
        <p:spPr>
          <a:xfrm>
            <a:off x="802836" y="2857502"/>
            <a:ext cx="1446783" cy="132607"/>
          </a:xfrm>
          <a:prstGeom prst="rect">
            <a:avLst/>
          </a:prstGeom>
        </p:spPr>
      </p:pic>
      <p:sp>
        <p:nvSpPr>
          <p:cNvPr id="26" name="Freeform 25"/>
          <p:cNvSpPr/>
          <p:nvPr/>
        </p:nvSpPr>
        <p:spPr>
          <a:xfrm>
            <a:off x="1710012" y="2687906"/>
            <a:ext cx="4293755" cy="817294"/>
          </a:xfrm>
          <a:custGeom>
            <a:avLst/>
            <a:gdLst>
              <a:gd name="connsiteX0" fmla="*/ 573187 w 4471064"/>
              <a:gd name="connsiteY0" fmla="*/ 150607 h 817294"/>
              <a:gd name="connsiteX1" fmla="*/ 559332 w 4471064"/>
              <a:gd name="connsiteY1" fmla="*/ 12062 h 817294"/>
              <a:gd name="connsiteX2" fmla="*/ 379223 w 4471064"/>
              <a:gd name="connsiteY2" fmla="*/ 25916 h 817294"/>
              <a:gd name="connsiteX3" fmla="*/ 19005 w 4471064"/>
              <a:gd name="connsiteY3" fmla="*/ 39771 h 817294"/>
              <a:gd name="connsiteX4" fmla="*/ 32860 w 4471064"/>
              <a:gd name="connsiteY4" fmla="*/ 399989 h 817294"/>
              <a:gd name="connsiteX5" fmla="*/ 296096 w 4471064"/>
              <a:gd name="connsiteY5" fmla="*/ 372280 h 817294"/>
              <a:gd name="connsiteX6" fmla="*/ 587041 w 4471064"/>
              <a:gd name="connsiteY6" fmla="*/ 358425 h 817294"/>
              <a:gd name="connsiteX7" fmla="*/ 600896 w 4471064"/>
              <a:gd name="connsiteY7" fmla="*/ 136753 h 817294"/>
              <a:gd name="connsiteX8" fmla="*/ 767151 w 4471064"/>
              <a:gd name="connsiteY8" fmla="*/ 164462 h 817294"/>
              <a:gd name="connsiteX9" fmla="*/ 1071951 w 4471064"/>
              <a:gd name="connsiteY9" fmla="*/ 178316 h 817294"/>
              <a:gd name="connsiteX10" fmla="*/ 1709260 w 4471064"/>
              <a:gd name="connsiteY10" fmla="*/ 206025 h 817294"/>
              <a:gd name="connsiteX11" fmla="*/ 1806241 w 4471064"/>
              <a:gd name="connsiteY11" fmla="*/ 233735 h 817294"/>
              <a:gd name="connsiteX12" fmla="*/ 1875514 w 4471064"/>
              <a:gd name="connsiteY12" fmla="*/ 261444 h 817294"/>
              <a:gd name="connsiteX13" fmla="*/ 2055623 w 4471064"/>
              <a:gd name="connsiteY13" fmla="*/ 275298 h 817294"/>
              <a:gd name="connsiteX14" fmla="*/ 2235732 w 4471064"/>
              <a:gd name="connsiteY14" fmla="*/ 316862 h 817294"/>
              <a:gd name="connsiteX15" fmla="*/ 2346569 w 4471064"/>
              <a:gd name="connsiteY15" fmla="*/ 344571 h 817294"/>
              <a:gd name="connsiteX16" fmla="*/ 2485114 w 4471064"/>
              <a:gd name="connsiteY16" fmla="*/ 386135 h 817294"/>
              <a:gd name="connsiteX17" fmla="*/ 2526678 w 4471064"/>
              <a:gd name="connsiteY17" fmla="*/ 399989 h 817294"/>
              <a:gd name="connsiteX18" fmla="*/ 2595951 w 4471064"/>
              <a:gd name="connsiteY18" fmla="*/ 413844 h 817294"/>
              <a:gd name="connsiteX19" fmla="*/ 2720641 w 4471064"/>
              <a:gd name="connsiteY19" fmla="*/ 469262 h 817294"/>
              <a:gd name="connsiteX20" fmla="*/ 2845332 w 4471064"/>
              <a:gd name="connsiteY20" fmla="*/ 510825 h 817294"/>
              <a:gd name="connsiteX21" fmla="*/ 2886896 w 4471064"/>
              <a:gd name="connsiteY21" fmla="*/ 538535 h 817294"/>
              <a:gd name="connsiteX22" fmla="*/ 2970023 w 4471064"/>
              <a:gd name="connsiteY22" fmla="*/ 566244 h 817294"/>
              <a:gd name="connsiteX23" fmla="*/ 3067005 w 4471064"/>
              <a:gd name="connsiteY23" fmla="*/ 593953 h 817294"/>
              <a:gd name="connsiteX24" fmla="*/ 3163987 w 4471064"/>
              <a:gd name="connsiteY24" fmla="*/ 607807 h 817294"/>
              <a:gd name="connsiteX25" fmla="*/ 3233260 w 4471064"/>
              <a:gd name="connsiteY25" fmla="*/ 621662 h 817294"/>
              <a:gd name="connsiteX26" fmla="*/ 3288678 w 4471064"/>
              <a:gd name="connsiteY26" fmla="*/ 635516 h 817294"/>
              <a:gd name="connsiteX27" fmla="*/ 4119951 w 4471064"/>
              <a:gd name="connsiteY27" fmla="*/ 649371 h 817294"/>
              <a:gd name="connsiteX28" fmla="*/ 4466314 w 4471064"/>
              <a:gd name="connsiteY28" fmla="*/ 635516 h 817294"/>
              <a:gd name="connsiteX29" fmla="*/ 4383187 w 4471064"/>
              <a:gd name="connsiteY29" fmla="*/ 607807 h 817294"/>
              <a:gd name="connsiteX30" fmla="*/ 4355478 w 4471064"/>
              <a:gd name="connsiteY30" fmla="*/ 566244 h 817294"/>
              <a:gd name="connsiteX31" fmla="*/ 4258496 w 4471064"/>
              <a:gd name="connsiteY31" fmla="*/ 524680 h 817294"/>
              <a:gd name="connsiteX32" fmla="*/ 4216932 w 4471064"/>
              <a:gd name="connsiteY32" fmla="*/ 510825 h 817294"/>
              <a:gd name="connsiteX33" fmla="*/ 4313914 w 4471064"/>
              <a:gd name="connsiteY33" fmla="*/ 538535 h 817294"/>
              <a:gd name="connsiteX34" fmla="*/ 4341623 w 4471064"/>
              <a:gd name="connsiteY34" fmla="*/ 580098 h 817294"/>
              <a:gd name="connsiteX35" fmla="*/ 4383187 w 4471064"/>
              <a:gd name="connsiteY35" fmla="*/ 593953 h 817294"/>
              <a:gd name="connsiteX36" fmla="*/ 4424751 w 4471064"/>
              <a:gd name="connsiteY36" fmla="*/ 621662 h 817294"/>
              <a:gd name="connsiteX37" fmla="*/ 4452460 w 4471064"/>
              <a:gd name="connsiteY37" fmla="*/ 663225 h 817294"/>
              <a:gd name="connsiteX38" fmla="*/ 4369332 w 4471064"/>
              <a:gd name="connsiteY38" fmla="*/ 690935 h 817294"/>
              <a:gd name="connsiteX39" fmla="*/ 4327769 w 4471064"/>
              <a:gd name="connsiteY39" fmla="*/ 704789 h 817294"/>
              <a:gd name="connsiteX40" fmla="*/ 4300060 w 4471064"/>
              <a:gd name="connsiteY40" fmla="*/ 746353 h 817294"/>
              <a:gd name="connsiteX41" fmla="*/ 4258496 w 4471064"/>
              <a:gd name="connsiteY41" fmla="*/ 774062 h 817294"/>
              <a:gd name="connsiteX42" fmla="*/ 4244641 w 4471064"/>
              <a:gd name="connsiteY42" fmla="*/ 815625 h 817294"/>
              <a:gd name="connsiteX43" fmla="*/ 4272351 w 4471064"/>
              <a:gd name="connsiteY43" fmla="*/ 787916 h 817294"/>
              <a:gd name="connsiteX44" fmla="*/ 4327769 w 4471064"/>
              <a:gd name="connsiteY44" fmla="*/ 704789 h 817294"/>
              <a:gd name="connsiteX45" fmla="*/ 4369332 w 4471064"/>
              <a:gd name="connsiteY45" fmla="*/ 690935 h 817294"/>
              <a:gd name="connsiteX46" fmla="*/ 4383187 w 4471064"/>
              <a:gd name="connsiteY46" fmla="*/ 649371 h 81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71064" h="817294">
                <a:moveTo>
                  <a:pt x="573187" y="150607"/>
                </a:moveTo>
                <a:cubicBezTo>
                  <a:pt x="568569" y="104425"/>
                  <a:pt x="598373" y="37160"/>
                  <a:pt x="559332" y="12062"/>
                </a:cubicBezTo>
                <a:cubicBezTo>
                  <a:pt x="508682" y="-20499"/>
                  <a:pt x="439358" y="22832"/>
                  <a:pt x="379223" y="25916"/>
                </a:cubicBezTo>
                <a:cubicBezTo>
                  <a:pt x="259219" y="32070"/>
                  <a:pt x="139078" y="35153"/>
                  <a:pt x="19005" y="39771"/>
                </a:cubicBezTo>
                <a:cubicBezTo>
                  <a:pt x="23623" y="159844"/>
                  <a:pt x="-34708" y="300624"/>
                  <a:pt x="32860" y="399989"/>
                </a:cubicBezTo>
                <a:cubicBezTo>
                  <a:pt x="127212" y="538742"/>
                  <a:pt x="212287" y="379264"/>
                  <a:pt x="296096" y="372280"/>
                </a:cubicBezTo>
                <a:cubicBezTo>
                  <a:pt x="392852" y="364217"/>
                  <a:pt x="490059" y="363043"/>
                  <a:pt x="587041" y="358425"/>
                </a:cubicBezTo>
                <a:cubicBezTo>
                  <a:pt x="591659" y="284534"/>
                  <a:pt x="566056" y="202078"/>
                  <a:pt x="600896" y="136753"/>
                </a:cubicBezTo>
                <a:cubicBezTo>
                  <a:pt x="605727" y="127695"/>
                  <a:pt x="749118" y="163126"/>
                  <a:pt x="767151" y="164462"/>
                </a:cubicBezTo>
                <a:cubicBezTo>
                  <a:pt x="868578" y="171975"/>
                  <a:pt x="970327" y="174251"/>
                  <a:pt x="1071951" y="178316"/>
                </a:cubicBezTo>
                <a:cubicBezTo>
                  <a:pt x="1672859" y="202352"/>
                  <a:pt x="1247181" y="180355"/>
                  <a:pt x="1709260" y="206025"/>
                </a:cubicBezTo>
                <a:cubicBezTo>
                  <a:pt x="1752937" y="216945"/>
                  <a:pt x="1766485" y="218826"/>
                  <a:pt x="1806241" y="233735"/>
                </a:cubicBezTo>
                <a:cubicBezTo>
                  <a:pt x="1829527" y="242467"/>
                  <a:pt x="1850983" y="257356"/>
                  <a:pt x="1875514" y="261444"/>
                </a:cubicBezTo>
                <a:cubicBezTo>
                  <a:pt x="1934908" y="271343"/>
                  <a:pt x="1995587" y="270680"/>
                  <a:pt x="2055623" y="275298"/>
                </a:cubicBezTo>
                <a:cubicBezTo>
                  <a:pt x="2170303" y="313526"/>
                  <a:pt x="1991163" y="255720"/>
                  <a:pt x="2235732" y="316862"/>
                </a:cubicBezTo>
                <a:lnTo>
                  <a:pt x="2346569" y="344571"/>
                </a:lnTo>
                <a:cubicBezTo>
                  <a:pt x="2430335" y="365512"/>
                  <a:pt x="2383905" y="352398"/>
                  <a:pt x="2485114" y="386135"/>
                </a:cubicBezTo>
                <a:cubicBezTo>
                  <a:pt x="2498969" y="390753"/>
                  <a:pt x="2512358" y="397125"/>
                  <a:pt x="2526678" y="399989"/>
                </a:cubicBezTo>
                <a:lnTo>
                  <a:pt x="2595951" y="413844"/>
                </a:lnTo>
                <a:cubicBezTo>
                  <a:pt x="2718202" y="495346"/>
                  <a:pt x="2522810" y="370348"/>
                  <a:pt x="2720641" y="469262"/>
                </a:cubicBezTo>
                <a:cubicBezTo>
                  <a:pt x="2797122" y="507502"/>
                  <a:pt x="2755808" y="492921"/>
                  <a:pt x="2845332" y="510825"/>
                </a:cubicBezTo>
                <a:cubicBezTo>
                  <a:pt x="2859187" y="520062"/>
                  <a:pt x="2871680" y="531772"/>
                  <a:pt x="2886896" y="538535"/>
                </a:cubicBezTo>
                <a:cubicBezTo>
                  <a:pt x="2913586" y="550398"/>
                  <a:pt x="2942314" y="557008"/>
                  <a:pt x="2970023" y="566244"/>
                </a:cubicBezTo>
                <a:cubicBezTo>
                  <a:pt x="3005626" y="578112"/>
                  <a:pt x="3028744" y="586996"/>
                  <a:pt x="3067005" y="593953"/>
                </a:cubicBezTo>
                <a:cubicBezTo>
                  <a:pt x="3099134" y="599795"/>
                  <a:pt x="3131776" y="602438"/>
                  <a:pt x="3163987" y="607807"/>
                </a:cubicBezTo>
                <a:cubicBezTo>
                  <a:pt x="3187215" y="611678"/>
                  <a:pt x="3210272" y="616554"/>
                  <a:pt x="3233260" y="621662"/>
                </a:cubicBezTo>
                <a:cubicBezTo>
                  <a:pt x="3251848" y="625793"/>
                  <a:pt x="3269646" y="634921"/>
                  <a:pt x="3288678" y="635516"/>
                </a:cubicBezTo>
                <a:cubicBezTo>
                  <a:pt x="3565672" y="644172"/>
                  <a:pt x="3842860" y="644753"/>
                  <a:pt x="4119951" y="649371"/>
                </a:cubicBezTo>
                <a:cubicBezTo>
                  <a:pt x="4235405" y="644753"/>
                  <a:pt x="4352181" y="653537"/>
                  <a:pt x="4466314" y="635516"/>
                </a:cubicBezTo>
                <a:cubicBezTo>
                  <a:pt x="4495164" y="630961"/>
                  <a:pt x="4383187" y="607807"/>
                  <a:pt x="4383187" y="607807"/>
                </a:cubicBezTo>
                <a:cubicBezTo>
                  <a:pt x="4373951" y="593953"/>
                  <a:pt x="4367252" y="578018"/>
                  <a:pt x="4355478" y="566244"/>
                </a:cubicBezTo>
                <a:cubicBezTo>
                  <a:pt x="4321732" y="532498"/>
                  <a:pt x="4303011" y="537399"/>
                  <a:pt x="4258496" y="524680"/>
                </a:cubicBezTo>
                <a:cubicBezTo>
                  <a:pt x="4244454" y="520668"/>
                  <a:pt x="4202328" y="510825"/>
                  <a:pt x="4216932" y="510825"/>
                </a:cubicBezTo>
                <a:cubicBezTo>
                  <a:pt x="4234330" y="510825"/>
                  <a:pt x="4294312" y="532001"/>
                  <a:pt x="4313914" y="538535"/>
                </a:cubicBezTo>
                <a:cubicBezTo>
                  <a:pt x="4323150" y="552389"/>
                  <a:pt x="4328621" y="569696"/>
                  <a:pt x="4341623" y="580098"/>
                </a:cubicBezTo>
                <a:cubicBezTo>
                  <a:pt x="4353027" y="589221"/>
                  <a:pt x="4370125" y="587422"/>
                  <a:pt x="4383187" y="593953"/>
                </a:cubicBezTo>
                <a:cubicBezTo>
                  <a:pt x="4398080" y="601400"/>
                  <a:pt x="4410896" y="612426"/>
                  <a:pt x="4424751" y="621662"/>
                </a:cubicBezTo>
                <a:cubicBezTo>
                  <a:pt x="4433987" y="635516"/>
                  <a:pt x="4462862" y="650223"/>
                  <a:pt x="4452460" y="663225"/>
                </a:cubicBezTo>
                <a:cubicBezTo>
                  <a:pt x="4434214" y="686033"/>
                  <a:pt x="4397041" y="681698"/>
                  <a:pt x="4369332" y="690935"/>
                </a:cubicBezTo>
                <a:lnTo>
                  <a:pt x="4327769" y="704789"/>
                </a:lnTo>
                <a:cubicBezTo>
                  <a:pt x="4318533" y="718644"/>
                  <a:pt x="4311834" y="734579"/>
                  <a:pt x="4300060" y="746353"/>
                </a:cubicBezTo>
                <a:cubicBezTo>
                  <a:pt x="4288286" y="758127"/>
                  <a:pt x="4268898" y="761060"/>
                  <a:pt x="4258496" y="774062"/>
                </a:cubicBezTo>
                <a:cubicBezTo>
                  <a:pt x="4249373" y="785466"/>
                  <a:pt x="4234314" y="825951"/>
                  <a:pt x="4244641" y="815625"/>
                </a:cubicBezTo>
                <a:lnTo>
                  <a:pt x="4272351" y="787916"/>
                </a:lnTo>
                <a:cubicBezTo>
                  <a:pt x="4286876" y="744340"/>
                  <a:pt x="4283291" y="734441"/>
                  <a:pt x="4327769" y="704789"/>
                </a:cubicBezTo>
                <a:cubicBezTo>
                  <a:pt x="4339920" y="696688"/>
                  <a:pt x="4355478" y="695553"/>
                  <a:pt x="4369332" y="690935"/>
                </a:cubicBezTo>
                <a:lnTo>
                  <a:pt x="4383187" y="64937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0" name="Picture 9"/>
          <p:cNvPicPr>
            <a:picLocks noChangeAspect="1"/>
          </p:cNvPicPr>
          <p:nvPr>
            <p:custDataLst>
              <p:tags r:id="rId5"/>
            </p:custDataLst>
          </p:nvPr>
        </p:nvPicPr>
        <p:blipFill>
          <a:blip r:embed="rId17" cstate="print">
            <a:extLst>
              <a:ext uri="{28A0092B-C50C-407E-A947-70E740481C1C}">
                <a14:useLocalDpi xmlns:a14="http://schemas.microsoft.com/office/drawing/2010/main" val="0"/>
              </a:ext>
            </a:extLst>
          </a:blip>
          <a:stretch>
            <a:fillRect/>
          </a:stretch>
        </p:blipFill>
        <p:spPr>
          <a:xfrm>
            <a:off x="520797" y="1241973"/>
            <a:ext cx="2087409" cy="174903"/>
          </a:xfrm>
          <a:prstGeom prst="rect">
            <a:avLst/>
          </a:prstGeom>
        </p:spPr>
      </p:pic>
      <p:pic>
        <p:nvPicPr>
          <p:cNvPr id="28" name="Picture 2 3" descr="Image result for document i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66127" y="1585393"/>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custDataLst>
              <p:tags r:id="rId6"/>
            </p:custDataLst>
          </p:nvPr>
        </p:nvPicPr>
        <p:blipFill>
          <a:blip r:embed="rId18" cstate="print">
            <a:extLst>
              <a:ext uri="{28A0092B-C50C-407E-A947-70E740481C1C}">
                <a14:useLocalDpi xmlns:a14="http://schemas.microsoft.com/office/drawing/2010/main" val="0"/>
              </a:ext>
            </a:extLst>
          </a:blip>
          <a:stretch>
            <a:fillRect/>
          </a:stretch>
        </p:blipFill>
        <p:spPr>
          <a:xfrm>
            <a:off x="6117362" y="1958860"/>
            <a:ext cx="820140" cy="179896"/>
          </a:xfrm>
          <a:prstGeom prst="rect">
            <a:avLst/>
          </a:prstGeom>
        </p:spPr>
      </p:pic>
      <p:pic>
        <p:nvPicPr>
          <p:cNvPr id="14" name="Picture 13"/>
          <p:cNvPicPr>
            <a:picLocks noChangeAspect="1"/>
          </p:cNvPicPr>
          <p:nvPr>
            <p:custDataLst>
              <p:tags r:id="rId7"/>
            </p:custDataLst>
          </p:nvPr>
        </p:nvPicPr>
        <p:blipFill>
          <a:blip r:embed="rId19" cstate="print">
            <a:extLst>
              <a:ext uri="{28A0092B-C50C-407E-A947-70E740481C1C}">
                <a14:useLocalDpi xmlns:a14="http://schemas.microsoft.com/office/drawing/2010/main" val="0"/>
              </a:ext>
            </a:extLst>
          </a:blip>
          <a:stretch>
            <a:fillRect/>
          </a:stretch>
        </p:blipFill>
        <p:spPr>
          <a:xfrm>
            <a:off x="6164592" y="2504949"/>
            <a:ext cx="2141208" cy="162262"/>
          </a:xfrm>
          <a:prstGeom prst="rect">
            <a:avLst/>
          </a:prstGeom>
        </p:spPr>
      </p:pic>
      <p:pic>
        <p:nvPicPr>
          <p:cNvPr id="15" name="Picture 14"/>
          <p:cNvPicPr>
            <a:picLocks noChangeAspect="1"/>
          </p:cNvPicPr>
          <p:nvPr>
            <p:custDataLst>
              <p:tags r:id="rId8"/>
            </p:custDataLst>
          </p:nvPr>
        </p:nvPicPr>
        <p:blipFill>
          <a:blip r:embed="rId20" cstate="print">
            <a:extLst>
              <a:ext uri="{28A0092B-C50C-407E-A947-70E740481C1C}">
                <a14:useLocalDpi xmlns:a14="http://schemas.microsoft.com/office/drawing/2010/main" val="0"/>
              </a:ext>
            </a:extLst>
          </a:blip>
          <a:stretch>
            <a:fillRect/>
          </a:stretch>
        </p:blipFill>
        <p:spPr>
          <a:xfrm>
            <a:off x="6164594" y="2857501"/>
            <a:ext cx="1670407" cy="136907"/>
          </a:xfrm>
          <a:prstGeom prst="rect">
            <a:avLst/>
          </a:prstGeom>
        </p:spPr>
      </p:pic>
      <p:pic>
        <p:nvPicPr>
          <p:cNvPr id="35" name="Picture 4 2" descr="http://assets.dublingaa.ie/assets/images/design/logo-20140709-1.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1"/>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346081" y="3404912"/>
            <a:ext cx="4768582" cy="3439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3"/>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343400" y="3654217"/>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3 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9" name="Group 38"/>
          <p:cNvGrpSpPr/>
          <p:nvPr/>
        </p:nvGrpSpPr>
        <p:grpSpPr>
          <a:xfrm>
            <a:off x="2635513" y="3625251"/>
            <a:ext cx="1499887" cy="869513"/>
            <a:chOff x="2635513" y="3625251"/>
            <a:chExt cx="1499887" cy="869513"/>
          </a:xfrm>
        </p:grpSpPr>
        <p:sp>
          <p:nvSpPr>
            <p:cNvPr id="36" name="Cloud Callout 35"/>
            <p:cNvSpPr/>
            <p:nvPr/>
          </p:nvSpPr>
          <p:spPr>
            <a:xfrm>
              <a:off x="2635513" y="3625251"/>
              <a:ext cx="1499887" cy="869513"/>
            </a:xfrm>
            <a:prstGeom prst="cloudCallout">
              <a:avLst>
                <a:gd name="adj1" fmla="val 113874"/>
                <a:gd name="adj2" fmla="val 6377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8" name="Picture 37"/>
            <p:cNvPicPr>
              <a:picLocks noChangeAspect="1"/>
            </p:cNvPicPr>
            <p:nvPr>
              <p:custDataLst>
                <p:tags r:id="rId9"/>
              </p:custDataLst>
            </p:nvPr>
          </p:nvPicPr>
          <p:blipFill>
            <a:blip r:embed="rId25" cstate="print">
              <a:extLst>
                <a:ext uri="{28A0092B-C50C-407E-A947-70E740481C1C}">
                  <a14:useLocalDpi xmlns:a14="http://schemas.microsoft.com/office/drawing/2010/main" val="0"/>
                </a:ext>
              </a:extLst>
            </a:blip>
            <a:stretch>
              <a:fillRect/>
            </a:stretch>
          </p:blipFill>
          <p:spPr>
            <a:xfrm>
              <a:off x="3261024" y="4030205"/>
              <a:ext cx="161567" cy="21339"/>
            </a:xfrm>
            <a:prstGeom prst="rect">
              <a:avLst/>
            </a:prstGeom>
          </p:spPr>
        </p:pic>
      </p:grpSp>
    </p:spTree>
    <p:extLst>
      <p:ext uri="{BB962C8B-B14F-4D97-AF65-F5344CB8AC3E}">
        <p14:creationId xmlns:p14="http://schemas.microsoft.com/office/powerpoint/2010/main" val="16756601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Towards a semantic web</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9634570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2 1" descr="Image result for document i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4542" y="1587829"/>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2 3" descr="Image result for document ic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66127" y="1585393"/>
            <a:ext cx="2928257" cy="245548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2" descr="http://assets.dublingaa.ie/assets/images/design/logo-20140709-1.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45" name="Content Placeholder 29"/>
          <p:cNvPicPr>
            <a:picLocks noChangeAspect="1"/>
          </p:cNvPicPr>
          <p:nvPr>
            <p:custDataLst>
              <p:tags r:id="rId1"/>
            </p:custDataLst>
          </p:nvPr>
        </p:nvPicPr>
        <p:blipFill>
          <a:blip r:embed="rId15" cstate="print">
            <a:extLst>
              <a:ext uri="{28A0092B-C50C-407E-A947-70E740481C1C}">
                <a14:useLocalDpi xmlns:a14="http://schemas.microsoft.com/office/drawing/2010/main" val="0"/>
              </a:ext>
            </a:extLst>
          </a:blip>
          <a:stretch>
            <a:fillRect/>
          </a:stretch>
        </p:blipFill>
        <p:spPr>
          <a:xfrm>
            <a:off x="5873963" y="1237933"/>
            <a:ext cx="1890236" cy="175736"/>
          </a:xfrm>
          <a:prstGeom prst="rect">
            <a:avLst/>
          </a:prstGeom>
        </p:spPr>
      </p:pic>
      <p:sp>
        <p:nvSpPr>
          <p:cNvPr id="2" name="Title 1"/>
          <p:cNvSpPr>
            <a:spLocks noGrp="1"/>
          </p:cNvSpPr>
          <p:nvPr>
            <p:ph type="title"/>
          </p:nvPr>
        </p:nvSpPr>
        <p:spPr/>
        <p:txBody>
          <a:bodyPr>
            <a:normAutofit/>
          </a:bodyPr>
          <a:lstStyle/>
          <a:p>
            <a:r>
              <a:rPr lang="en-IE" dirty="0" smtClean="0"/>
              <a:t>Machines that “understand” the Web?</a:t>
            </a:r>
            <a:endParaRPr lang="en-IE" dirty="0"/>
          </a:p>
        </p:txBody>
      </p:sp>
      <p:pic>
        <p:nvPicPr>
          <p:cNvPr id="19" name="Picture 18"/>
          <p:cNvPicPr>
            <a:picLocks noChangeAspect="1"/>
          </p:cNvPicPr>
          <p:nvPr>
            <p:custDataLst>
              <p:tags r:id="rId2"/>
            </p:custDataLst>
          </p:nvPr>
        </p:nvPicPr>
        <p:blipFill>
          <a:blip r:embed="rId16" cstate="print">
            <a:extLst>
              <a:ext uri="{28A0092B-C50C-407E-A947-70E740481C1C}">
                <a14:useLocalDpi xmlns:a14="http://schemas.microsoft.com/office/drawing/2010/main" val="0"/>
              </a:ext>
            </a:extLst>
          </a:blip>
          <a:stretch>
            <a:fillRect/>
          </a:stretch>
        </p:blipFill>
        <p:spPr>
          <a:xfrm>
            <a:off x="775670" y="1958860"/>
            <a:ext cx="752475" cy="179070"/>
          </a:xfrm>
          <a:prstGeom prst="rect">
            <a:avLst/>
          </a:prstGeom>
        </p:spPr>
      </p:pic>
      <p:pic>
        <p:nvPicPr>
          <p:cNvPr id="21" name="Picture 20"/>
          <p:cNvPicPr>
            <a:picLocks noChangeAspect="1"/>
          </p:cNvPicPr>
          <p:nvPr>
            <p:custDataLst>
              <p:tags r:id="rId3"/>
            </p:custDataLst>
          </p:nvPr>
        </p:nvPicPr>
        <p:blipFill>
          <a:blip r:embed="rId17" cstate="print">
            <a:extLst>
              <a:ext uri="{28A0092B-C50C-407E-A947-70E740481C1C}">
                <a14:useLocalDpi xmlns:a14="http://schemas.microsoft.com/office/drawing/2010/main" val="0"/>
              </a:ext>
            </a:extLst>
          </a:blip>
          <a:stretch>
            <a:fillRect/>
          </a:stretch>
        </p:blipFill>
        <p:spPr>
          <a:xfrm>
            <a:off x="802836" y="2509266"/>
            <a:ext cx="1874520" cy="136017"/>
          </a:xfrm>
          <a:prstGeom prst="rect">
            <a:avLst/>
          </a:prstGeom>
        </p:spPr>
      </p:pic>
      <p:pic>
        <p:nvPicPr>
          <p:cNvPr id="22" name="Picture 21"/>
          <p:cNvPicPr>
            <a:picLocks noChangeAspect="1"/>
          </p:cNvPicPr>
          <p:nvPr>
            <p:custDataLst>
              <p:tags r:id="rId4"/>
            </p:custDataLst>
          </p:nvPr>
        </p:nvPicPr>
        <p:blipFill>
          <a:blip r:embed="rId18" cstate="print">
            <a:extLst>
              <a:ext uri="{28A0092B-C50C-407E-A947-70E740481C1C}">
                <a14:useLocalDpi xmlns:a14="http://schemas.microsoft.com/office/drawing/2010/main" val="0"/>
              </a:ext>
            </a:extLst>
          </a:blip>
          <a:stretch>
            <a:fillRect/>
          </a:stretch>
        </p:blipFill>
        <p:spPr>
          <a:xfrm>
            <a:off x="802836" y="2857500"/>
            <a:ext cx="1252728" cy="134874"/>
          </a:xfrm>
          <a:prstGeom prst="rect">
            <a:avLst/>
          </a:prstGeom>
        </p:spPr>
      </p:pic>
      <p:sp>
        <p:nvSpPr>
          <p:cNvPr id="23" name="Freeform 22"/>
          <p:cNvSpPr/>
          <p:nvPr/>
        </p:nvSpPr>
        <p:spPr>
          <a:xfrm>
            <a:off x="1532704" y="2687906"/>
            <a:ext cx="4471064" cy="817294"/>
          </a:xfrm>
          <a:custGeom>
            <a:avLst/>
            <a:gdLst>
              <a:gd name="connsiteX0" fmla="*/ 573187 w 4471064"/>
              <a:gd name="connsiteY0" fmla="*/ 150607 h 817294"/>
              <a:gd name="connsiteX1" fmla="*/ 559332 w 4471064"/>
              <a:gd name="connsiteY1" fmla="*/ 12062 h 817294"/>
              <a:gd name="connsiteX2" fmla="*/ 379223 w 4471064"/>
              <a:gd name="connsiteY2" fmla="*/ 25916 h 817294"/>
              <a:gd name="connsiteX3" fmla="*/ 19005 w 4471064"/>
              <a:gd name="connsiteY3" fmla="*/ 39771 h 817294"/>
              <a:gd name="connsiteX4" fmla="*/ 32860 w 4471064"/>
              <a:gd name="connsiteY4" fmla="*/ 399989 h 817294"/>
              <a:gd name="connsiteX5" fmla="*/ 296096 w 4471064"/>
              <a:gd name="connsiteY5" fmla="*/ 372280 h 817294"/>
              <a:gd name="connsiteX6" fmla="*/ 587041 w 4471064"/>
              <a:gd name="connsiteY6" fmla="*/ 358425 h 817294"/>
              <a:gd name="connsiteX7" fmla="*/ 600896 w 4471064"/>
              <a:gd name="connsiteY7" fmla="*/ 136753 h 817294"/>
              <a:gd name="connsiteX8" fmla="*/ 767151 w 4471064"/>
              <a:gd name="connsiteY8" fmla="*/ 164462 h 817294"/>
              <a:gd name="connsiteX9" fmla="*/ 1071951 w 4471064"/>
              <a:gd name="connsiteY9" fmla="*/ 178316 h 817294"/>
              <a:gd name="connsiteX10" fmla="*/ 1709260 w 4471064"/>
              <a:gd name="connsiteY10" fmla="*/ 206025 h 817294"/>
              <a:gd name="connsiteX11" fmla="*/ 1806241 w 4471064"/>
              <a:gd name="connsiteY11" fmla="*/ 233735 h 817294"/>
              <a:gd name="connsiteX12" fmla="*/ 1875514 w 4471064"/>
              <a:gd name="connsiteY12" fmla="*/ 261444 h 817294"/>
              <a:gd name="connsiteX13" fmla="*/ 2055623 w 4471064"/>
              <a:gd name="connsiteY13" fmla="*/ 275298 h 817294"/>
              <a:gd name="connsiteX14" fmla="*/ 2235732 w 4471064"/>
              <a:gd name="connsiteY14" fmla="*/ 316862 h 817294"/>
              <a:gd name="connsiteX15" fmla="*/ 2346569 w 4471064"/>
              <a:gd name="connsiteY15" fmla="*/ 344571 h 817294"/>
              <a:gd name="connsiteX16" fmla="*/ 2485114 w 4471064"/>
              <a:gd name="connsiteY16" fmla="*/ 386135 h 817294"/>
              <a:gd name="connsiteX17" fmla="*/ 2526678 w 4471064"/>
              <a:gd name="connsiteY17" fmla="*/ 399989 h 817294"/>
              <a:gd name="connsiteX18" fmla="*/ 2595951 w 4471064"/>
              <a:gd name="connsiteY18" fmla="*/ 413844 h 817294"/>
              <a:gd name="connsiteX19" fmla="*/ 2720641 w 4471064"/>
              <a:gd name="connsiteY19" fmla="*/ 469262 h 817294"/>
              <a:gd name="connsiteX20" fmla="*/ 2845332 w 4471064"/>
              <a:gd name="connsiteY20" fmla="*/ 510825 h 817294"/>
              <a:gd name="connsiteX21" fmla="*/ 2886896 w 4471064"/>
              <a:gd name="connsiteY21" fmla="*/ 538535 h 817294"/>
              <a:gd name="connsiteX22" fmla="*/ 2970023 w 4471064"/>
              <a:gd name="connsiteY22" fmla="*/ 566244 h 817294"/>
              <a:gd name="connsiteX23" fmla="*/ 3067005 w 4471064"/>
              <a:gd name="connsiteY23" fmla="*/ 593953 h 817294"/>
              <a:gd name="connsiteX24" fmla="*/ 3163987 w 4471064"/>
              <a:gd name="connsiteY24" fmla="*/ 607807 h 817294"/>
              <a:gd name="connsiteX25" fmla="*/ 3233260 w 4471064"/>
              <a:gd name="connsiteY25" fmla="*/ 621662 h 817294"/>
              <a:gd name="connsiteX26" fmla="*/ 3288678 w 4471064"/>
              <a:gd name="connsiteY26" fmla="*/ 635516 h 817294"/>
              <a:gd name="connsiteX27" fmla="*/ 4119951 w 4471064"/>
              <a:gd name="connsiteY27" fmla="*/ 649371 h 817294"/>
              <a:gd name="connsiteX28" fmla="*/ 4466314 w 4471064"/>
              <a:gd name="connsiteY28" fmla="*/ 635516 h 817294"/>
              <a:gd name="connsiteX29" fmla="*/ 4383187 w 4471064"/>
              <a:gd name="connsiteY29" fmla="*/ 607807 h 817294"/>
              <a:gd name="connsiteX30" fmla="*/ 4355478 w 4471064"/>
              <a:gd name="connsiteY30" fmla="*/ 566244 h 817294"/>
              <a:gd name="connsiteX31" fmla="*/ 4258496 w 4471064"/>
              <a:gd name="connsiteY31" fmla="*/ 524680 h 817294"/>
              <a:gd name="connsiteX32" fmla="*/ 4216932 w 4471064"/>
              <a:gd name="connsiteY32" fmla="*/ 510825 h 817294"/>
              <a:gd name="connsiteX33" fmla="*/ 4313914 w 4471064"/>
              <a:gd name="connsiteY33" fmla="*/ 538535 h 817294"/>
              <a:gd name="connsiteX34" fmla="*/ 4341623 w 4471064"/>
              <a:gd name="connsiteY34" fmla="*/ 580098 h 817294"/>
              <a:gd name="connsiteX35" fmla="*/ 4383187 w 4471064"/>
              <a:gd name="connsiteY35" fmla="*/ 593953 h 817294"/>
              <a:gd name="connsiteX36" fmla="*/ 4424751 w 4471064"/>
              <a:gd name="connsiteY36" fmla="*/ 621662 h 817294"/>
              <a:gd name="connsiteX37" fmla="*/ 4452460 w 4471064"/>
              <a:gd name="connsiteY37" fmla="*/ 663225 h 817294"/>
              <a:gd name="connsiteX38" fmla="*/ 4369332 w 4471064"/>
              <a:gd name="connsiteY38" fmla="*/ 690935 h 817294"/>
              <a:gd name="connsiteX39" fmla="*/ 4327769 w 4471064"/>
              <a:gd name="connsiteY39" fmla="*/ 704789 h 817294"/>
              <a:gd name="connsiteX40" fmla="*/ 4300060 w 4471064"/>
              <a:gd name="connsiteY40" fmla="*/ 746353 h 817294"/>
              <a:gd name="connsiteX41" fmla="*/ 4258496 w 4471064"/>
              <a:gd name="connsiteY41" fmla="*/ 774062 h 817294"/>
              <a:gd name="connsiteX42" fmla="*/ 4244641 w 4471064"/>
              <a:gd name="connsiteY42" fmla="*/ 815625 h 817294"/>
              <a:gd name="connsiteX43" fmla="*/ 4272351 w 4471064"/>
              <a:gd name="connsiteY43" fmla="*/ 787916 h 817294"/>
              <a:gd name="connsiteX44" fmla="*/ 4327769 w 4471064"/>
              <a:gd name="connsiteY44" fmla="*/ 704789 h 817294"/>
              <a:gd name="connsiteX45" fmla="*/ 4369332 w 4471064"/>
              <a:gd name="connsiteY45" fmla="*/ 690935 h 817294"/>
              <a:gd name="connsiteX46" fmla="*/ 4383187 w 4471064"/>
              <a:gd name="connsiteY46" fmla="*/ 649371 h 81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471064" h="817294">
                <a:moveTo>
                  <a:pt x="573187" y="150607"/>
                </a:moveTo>
                <a:cubicBezTo>
                  <a:pt x="568569" y="104425"/>
                  <a:pt x="598373" y="37160"/>
                  <a:pt x="559332" y="12062"/>
                </a:cubicBezTo>
                <a:cubicBezTo>
                  <a:pt x="508682" y="-20499"/>
                  <a:pt x="439358" y="22832"/>
                  <a:pt x="379223" y="25916"/>
                </a:cubicBezTo>
                <a:cubicBezTo>
                  <a:pt x="259219" y="32070"/>
                  <a:pt x="139078" y="35153"/>
                  <a:pt x="19005" y="39771"/>
                </a:cubicBezTo>
                <a:cubicBezTo>
                  <a:pt x="23623" y="159844"/>
                  <a:pt x="-34708" y="300624"/>
                  <a:pt x="32860" y="399989"/>
                </a:cubicBezTo>
                <a:cubicBezTo>
                  <a:pt x="127212" y="538742"/>
                  <a:pt x="212287" y="379264"/>
                  <a:pt x="296096" y="372280"/>
                </a:cubicBezTo>
                <a:cubicBezTo>
                  <a:pt x="392852" y="364217"/>
                  <a:pt x="490059" y="363043"/>
                  <a:pt x="587041" y="358425"/>
                </a:cubicBezTo>
                <a:cubicBezTo>
                  <a:pt x="591659" y="284534"/>
                  <a:pt x="566056" y="202078"/>
                  <a:pt x="600896" y="136753"/>
                </a:cubicBezTo>
                <a:cubicBezTo>
                  <a:pt x="605727" y="127695"/>
                  <a:pt x="749118" y="163126"/>
                  <a:pt x="767151" y="164462"/>
                </a:cubicBezTo>
                <a:cubicBezTo>
                  <a:pt x="868578" y="171975"/>
                  <a:pt x="970327" y="174251"/>
                  <a:pt x="1071951" y="178316"/>
                </a:cubicBezTo>
                <a:cubicBezTo>
                  <a:pt x="1672859" y="202352"/>
                  <a:pt x="1247181" y="180355"/>
                  <a:pt x="1709260" y="206025"/>
                </a:cubicBezTo>
                <a:cubicBezTo>
                  <a:pt x="1752937" y="216945"/>
                  <a:pt x="1766485" y="218826"/>
                  <a:pt x="1806241" y="233735"/>
                </a:cubicBezTo>
                <a:cubicBezTo>
                  <a:pt x="1829527" y="242467"/>
                  <a:pt x="1850983" y="257356"/>
                  <a:pt x="1875514" y="261444"/>
                </a:cubicBezTo>
                <a:cubicBezTo>
                  <a:pt x="1934908" y="271343"/>
                  <a:pt x="1995587" y="270680"/>
                  <a:pt x="2055623" y="275298"/>
                </a:cubicBezTo>
                <a:cubicBezTo>
                  <a:pt x="2170303" y="313526"/>
                  <a:pt x="1991163" y="255720"/>
                  <a:pt x="2235732" y="316862"/>
                </a:cubicBezTo>
                <a:lnTo>
                  <a:pt x="2346569" y="344571"/>
                </a:lnTo>
                <a:cubicBezTo>
                  <a:pt x="2430335" y="365512"/>
                  <a:pt x="2383905" y="352398"/>
                  <a:pt x="2485114" y="386135"/>
                </a:cubicBezTo>
                <a:cubicBezTo>
                  <a:pt x="2498969" y="390753"/>
                  <a:pt x="2512358" y="397125"/>
                  <a:pt x="2526678" y="399989"/>
                </a:cubicBezTo>
                <a:lnTo>
                  <a:pt x="2595951" y="413844"/>
                </a:lnTo>
                <a:cubicBezTo>
                  <a:pt x="2718202" y="495346"/>
                  <a:pt x="2522810" y="370348"/>
                  <a:pt x="2720641" y="469262"/>
                </a:cubicBezTo>
                <a:cubicBezTo>
                  <a:pt x="2797122" y="507502"/>
                  <a:pt x="2755808" y="492921"/>
                  <a:pt x="2845332" y="510825"/>
                </a:cubicBezTo>
                <a:cubicBezTo>
                  <a:pt x="2859187" y="520062"/>
                  <a:pt x="2871680" y="531772"/>
                  <a:pt x="2886896" y="538535"/>
                </a:cubicBezTo>
                <a:cubicBezTo>
                  <a:pt x="2913586" y="550398"/>
                  <a:pt x="2942314" y="557008"/>
                  <a:pt x="2970023" y="566244"/>
                </a:cubicBezTo>
                <a:cubicBezTo>
                  <a:pt x="3005626" y="578112"/>
                  <a:pt x="3028744" y="586996"/>
                  <a:pt x="3067005" y="593953"/>
                </a:cubicBezTo>
                <a:cubicBezTo>
                  <a:pt x="3099134" y="599795"/>
                  <a:pt x="3131776" y="602438"/>
                  <a:pt x="3163987" y="607807"/>
                </a:cubicBezTo>
                <a:cubicBezTo>
                  <a:pt x="3187215" y="611678"/>
                  <a:pt x="3210272" y="616554"/>
                  <a:pt x="3233260" y="621662"/>
                </a:cubicBezTo>
                <a:cubicBezTo>
                  <a:pt x="3251848" y="625793"/>
                  <a:pt x="3269646" y="634921"/>
                  <a:pt x="3288678" y="635516"/>
                </a:cubicBezTo>
                <a:cubicBezTo>
                  <a:pt x="3565672" y="644172"/>
                  <a:pt x="3842860" y="644753"/>
                  <a:pt x="4119951" y="649371"/>
                </a:cubicBezTo>
                <a:cubicBezTo>
                  <a:pt x="4235405" y="644753"/>
                  <a:pt x="4352181" y="653537"/>
                  <a:pt x="4466314" y="635516"/>
                </a:cubicBezTo>
                <a:cubicBezTo>
                  <a:pt x="4495164" y="630961"/>
                  <a:pt x="4383187" y="607807"/>
                  <a:pt x="4383187" y="607807"/>
                </a:cubicBezTo>
                <a:cubicBezTo>
                  <a:pt x="4373951" y="593953"/>
                  <a:pt x="4367252" y="578018"/>
                  <a:pt x="4355478" y="566244"/>
                </a:cubicBezTo>
                <a:cubicBezTo>
                  <a:pt x="4321732" y="532498"/>
                  <a:pt x="4303011" y="537399"/>
                  <a:pt x="4258496" y="524680"/>
                </a:cubicBezTo>
                <a:cubicBezTo>
                  <a:pt x="4244454" y="520668"/>
                  <a:pt x="4202328" y="510825"/>
                  <a:pt x="4216932" y="510825"/>
                </a:cubicBezTo>
                <a:cubicBezTo>
                  <a:pt x="4234330" y="510825"/>
                  <a:pt x="4294312" y="532001"/>
                  <a:pt x="4313914" y="538535"/>
                </a:cubicBezTo>
                <a:cubicBezTo>
                  <a:pt x="4323150" y="552389"/>
                  <a:pt x="4328621" y="569696"/>
                  <a:pt x="4341623" y="580098"/>
                </a:cubicBezTo>
                <a:cubicBezTo>
                  <a:pt x="4353027" y="589221"/>
                  <a:pt x="4370125" y="587422"/>
                  <a:pt x="4383187" y="593953"/>
                </a:cubicBezTo>
                <a:cubicBezTo>
                  <a:pt x="4398080" y="601400"/>
                  <a:pt x="4410896" y="612426"/>
                  <a:pt x="4424751" y="621662"/>
                </a:cubicBezTo>
                <a:cubicBezTo>
                  <a:pt x="4433987" y="635516"/>
                  <a:pt x="4462862" y="650223"/>
                  <a:pt x="4452460" y="663225"/>
                </a:cubicBezTo>
                <a:cubicBezTo>
                  <a:pt x="4434214" y="686033"/>
                  <a:pt x="4397041" y="681698"/>
                  <a:pt x="4369332" y="690935"/>
                </a:cubicBezTo>
                <a:lnTo>
                  <a:pt x="4327769" y="704789"/>
                </a:lnTo>
                <a:cubicBezTo>
                  <a:pt x="4318533" y="718644"/>
                  <a:pt x="4311834" y="734579"/>
                  <a:pt x="4300060" y="746353"/>
                </a:cubicBezTo>
                <a:cubicBezTo>
                  <a:pt x="4288286" y="758127"/>
                  <a:pt x="4268898" y="761060"/>
                  <a:pt x="4258496" y="774062"/>
                </a:cubicBezTo>
                <a:cubicBezTo>
                  <a:pt x="4249373" y="785466"/>
                  <a:pt x="4234314" y="825951"/>
                  <a:pt x="4244641" y="815625"/>
                </a:cubicBezTo>
                <a:lnTo>
                  <a:pt x="4272351" y="787916"/>
                </a:lnTo>
                <a:cubicBezTo>
                  <a:pt x="4286876" y="744340"/>
                  <a:pt x="4283291" y="734441"/>
                  <a:pt x="4327769" y="704789"/>
                </a:cubicBezTo>
                <a:cubicBezTo>
                  <a:pt x="4339920" y="696688"/>
                  <a:pt x="4355478" y="695553"/>
                  <a:pt x="4369332" y="690935"/>
                </a:cubicBezTo>
                <a:lnTo>
                  <a:pt x="4383187" y="649371"/>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5" name="Picture 24"/>
          <p:cNvPicPr>
            <a:picLocks noChangeAspect="1"/>
          </p:cNvPicPr>
          <p:nvPr>
            <p:custDataLst>
              <p:tags r:id="rId5"/>
            </p:custDataLst>
          </p:nvPr>
        </p:nvPicPr>
        <p:blipFill>
          <a:blip r:embed="rId19" cstate="print">
            <a:extLst>
              <a:ext uri="{28A0092B-C50C-407E-A947-70E740481C1C}">
                <a14:useLocalDpi xmlns:a14="http://schemas.microsoft.com/office/drawing/2010/main" val="0"/>
              </a:ext>
            </a:extLst>
          </a:blip>
          <a:stretch>
            <a:fillRect/>
          </a:stretch>
        </p:blipFill>
        <p:spPr>
          <a:xfrm>
            <a:off x="520795" y="1241973"/>
            <a:ext cx="2090261" cy="177165"/>
          </a:xfrm>
          <a:prstGeom prst="rect">
            <a:avLst/>
          </a:prstGeom>
        </p:spPr>
      </p:pic>
      <p:pic>
        <p:nvPicPr>
          <p:cNvPr id="6" name="Picture 5"/>
          <p:cNvPicPr>
            <a:picLocks noChangeAspect="1"/>
          </p:cNvPicPr>
          <p:nvPr>
            <p:custDataLst>
              <p:tags r:id="rId6"/>
            </p:custDataLst>
          </p:nvPr>
        </p:nvPicPr>
        <p:blipFill>
          <a:blip r:embed="rId20" cstate="print">
            <a:extLst>
              <a:ext uri="{28A0092B-C50C-407E-A947-70E740481C1C}">
                <a14:useLocalDpi xmlns:a14="http://schemas.microsoft.com/office/drawing/2010/main" val="0"/>
              </a:ext>
            </a:extLst>
          </a:blip>
          <a:stretch>
            <a:fillRect/>
          </a:stretch>
        </p:blipFill>
        <p:spPr>
          <a:xfrm>
            <a:off x="6117362" y="1958860"/>
            <a:ext cx="719428" cy="178333"/>
          </a:xfrm>
          <a:prstGeom prst="rect">
            <a:avLst/>
          </a:prstGeom>
        </p:spPr>
      </p:pic>
      <p:pic>
        <p:nvPicPr>
          <p:cNvPr id="8" name="Picture 7 1"/>
          <p:cNvPicPr>
            <a:picLocks noChangeAspect="1"/>
          </p:cNvPicPr>
          <p:nvPr>
            <p:custDataLst>
              <p:tags r:id="rId7"/>
            </p:custDataLst>
          </p:nvPr>
        </p:nvPicPr>
        <p:blipFill>
          <a:blip r:embed="rId21" cstate="print">
            <a:extLst>
              <a:ext uri="{28A0092B-C50C-407E-A947-70E740481C1C}">
                <a14:useLocalDpi xmlns:a14="http://schemas.microsoft.com/office/drawing/2010/main" val="0"/>
              </a:ext>
            </a:extLst>
          </a:blip>
          <a:stretch>
            <a:fillRect/>
          </a:stretch>
        </p:blipFill>
        <p:spPr>
          <a:xfrm>
            <a:off x="6160350" y="2505580"/>
            <a:ext cx="1916850" cy="134436"/>
          </a:xfrm>
          <a:prstGeom prst="rect">
            <a:avLst/>
          </a:prstGeom>
        </p:spPr>
      </p:pic>
      <p:pic>
        <p:nvPicPr>
          <p:cNvPr id="10" name="Picture 9"/>
          <p:cNvPicPr>
            <a:picLocks noChangeAspect="1"/>
          </p:cNvPicPr>
          <p:nvPr>
            <p:custDataLst>
              <p:tags r:id="rId8"/>
            </p:custDataLst>
          </p:nvPr>
        </p:nvPicPr>
        <p:blipFill>
          <a:blip r:embed="rId22" cstate="print">
            <a:extLst>
              <a:ext uri="{28A0092B-C50C-407E-A947-70E740481C1C}">
                <a14:useLocalDpi xmlns:a14="http://schemas.microsoft.com/office/drawing/2010/main" val="0"/>
              </a:ext>
            </a:extLst>
          </a:blip>
          <a:stretch>
            <a:fillRect/>
          </a:stretch>
        </p:blipFill>
        <p:spPr>
          <a:xfrm>
            <a:off x="6160350" y="2857501"/>
            <a:ext cx="1659186" cy="138419"/>
          </a:xfrm>
          <a:prstGeom prst="rect">
            <a:avLst/>
          </a:prstGeom>
        </p:spPr>
      </p:pic>
      <p:pic>
        <p:nvPicPr>
          <p:cNvPr id="24" name="Picture 3 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724537" y="3418767"/>
            <a:ext cx="5819263" cy="3439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43"/>
          <p:cNvPicPr>
            <a:picLocks noChangeAspect="1"/>
          </p:cNvPicPr>
          <p:nvPr/>
        </p:nvPicPr>
        <p:blipFill>
          <a:blip r:embed="rId24"/>
          <a:stretch>
            <a:fillRect/>
          </a:stretch>
        </p:blipFill>
        <p:spPr>
          <a:xfrm>
            <a:off x="5259997" y="4920546"/>
            <a:ext cx="2056529" cy="2068439"/>
          </a:xfrm>
          <a:prstGeom prst="rect">
            <a:avLst/>
          </a:prstGeom>
        </p:spPr>
      </p:pic>
      <p:pic>
        <p:nvPicPr>
          <p:cNvPr id="31" name="Picture 4 1"/>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flipH="1">
            <a:off x="1665726" y="4545659"/>
            <a:ext cx="267767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Cloud Callout 34"/>
          <p:cNvSpPr/>
          <p:nvPr/>
        </p:nvSpPr>
        <p:spPr>
          <a:xfrm>
            <a:off x="3170707" y="3603702"/>
            <a:ext cx="2285999" cy="1056956"/>
          </a:xfrm>
          <a:prstGeom prst="cloudCallout">
            <a:avLst>
              <a:gd name="adj1" fmla="val -34936"/>
              <a:gd name="adj2" fmla="val 9175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9" name="Cloud Callout 28"/>
          <p:cNvSpPr/>
          <p:nvPr/>
        </p:nvSpPr>
        <p:spPr>
          <a:xfrm>
            <a:off x="3124200" y="3484480"/>
            <a:ext cx="2999774" cy="1295400"/>
          </a:xfrm>
          <a:prstGeom prst="cloudCallout">
            <a:avLst>
              <a:gd name="adj1" fmla="val 42843"/>
              <a:gd name="adj2" fmla="val 6200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0" name="Picture 6 2" descr="http://www.windstarembroidery.com/cw2/Assets/product_full/1457_250.gif"/>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3565568" y="3893583"/>
            <a:ext cx="683429" cy="636956"/>
          </a:xfrm>
          <a:prstGeom prst="rect">
            <a:avLst/>
          </a:prstGeom>
          <a:noFill/>
          <a:extLst>
            <a:ext uri="{909E8E84-426E-40DD-AFC4-6F175D3DCCD1}">
              <a14:hiddenFill xmlns:a14="http://schemas.microsoft.com/office/drawing/2010/main">
                <a:solidFill>
                  <a:srgbClr val="FFFFFF"/>
                </a:solidFill>
              </a14:hiddenFill>
            </a:ext>
          </a:extLst>
        </p:spPr>
      </p:pic>
      <p:sp>
        <p:nvSpPr>
          <p:cNvPr id="36" name="Freeform 35"/>
          <p:cNvSpPr/>
          <p:nvPr/>
        </p:nvSpPr>
        <p:spPr>
          <a:xfrm>
            <a:off x="4040481" y="4196941"/>
            <a:ext cx="499755" cy="98819"/>
          </a:xfrm>
          <a:custGeom>
            <a:avLst/>
            <a:gdLst>
              <a:gd name="connsiteX0" fmla="*/ 111828 w 499755"/>
              <a:gd name="connsiteY0" fmla="*/ 57256 h 98819"/>
              <a:gd name="connsiteX1" fmla="*/ 42555 w 499755"/>
              <a:gd name="connsiteY1" fmla="*/ 1837 h 98819"/>
              <a:gd name="connsiteX2" fmla="*/ 992 w 499755"/>
              <a:gd name="connsiteY2" fmla="*/ 15692 h 98819"/>
              <a:gd name="connsiteX3" fmla="*/ 42555 w 499755"/>
              <a:gd name="connsiteY3" fmla="*/ 98819 h 98819"/>
              <a:gd name="connsiteX4" fmla="*/ 111828 w 499755"/>
              <a:gd name="connsiteY4" fmla="*/ 84965 h 98819"/>
              <a:gd name="connsiteX5" fmla="*/ 125683 w 499755"/>
              <a:gd name="connsiteY5" fmla="*/ 43401 h 98819"/>
              <a:gd name="connsiteX6" fmla="*/ 236519 w 499755"/>
              <a:gd name="connsiteY6" fmla="*/ 29547 h 98819"/>
              <a:gd name="connsiteX7" fmla="*/ 278083 w 499755"/>
              <a:gd name="connsiteY7" fmla="*/ 15692 h 98819"/>
              <a:gd name="connsiteX8" fmla="*/ 499755 w 499755"/>
              <a:gd name="connsiteY8" fmla="*/ 1837 h 9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755" h="98819">
                <a:moveTo>
                  <a:pt x="111828" y="57256"/>
                </a:moveTo>
                <a:cubicBezTo>
                  <a:pt x="88737" y="38783"/>
                  <a:pt x="70243" y="12220"/>
                  <a:pt x="42555" y="1837"/>
                </a:cubicBezTo>
                <a:cubicBezTo>
                  <a:pt x="28881" y="-3291"/>
                  <a:pt x="7523" y="2630"/>
                  <a:pt x="992" y="15692"/>
                </a:cubicBezTo>
                <a:cubicBezTo>
                  <a:pt x="-7203" y="32082"/>
                  <a:pt x="37887" y="91818"/>
                  <a:pt x="42555" y="98819"/>
                </a:cubicBezTo>
                <a:cubicBezTo>
                  <a:pt x="65646" y="94201"/>
                  <a:pt x="92235" y="98027"/>
                  <a:pt x="111828" y="84965"/>
                </a:cubicBezTo>
                <a:cubicBezTo>
                  <a:pt x="123979" y="76864"/>
                  <a:pt x="112338" y="49332"/>
                  <a:pt x="125683" y="43401"/>
                </a:cubicBezTo>
                <a:cubicBezTo>
                  <a:pt x="159707" y="28279"/>
                  <a:pt x="199574" y="34165"/>
                  <a:pt x="236519" y="29547"/>
                </a:cubicBezTo>
                <a:cubicBezTo>
                  <a:pt x="250374" y="24929"/>
                  <a:pt x="263607" y="17622"/>
                  <a:pt x="278083" y="15692"/>
                </a:cubicBezTo>
                <a:cubicBezTo>
                  <a:pt x="393498" y="303"/>
                  <a:pt x="411730" y="1837"/>
                  <a:pt x="499755" y="183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46" name="Picture 2" descr="Image result for person icon"/>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100721" y="4050849"/>
            <a:ext cx="384175" cy="38417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p:cNvPicPr>
            <a:picLocks noChangeAspect="1"/>
          </p:cNvPicPr>
          <p:nvPr>
            <p:custDataLst>
              <p:tags r:id="rId9"/>
            </p:custDataLst>
          </p:nvPr>
        </p:nvPicPr>
        <p:blipFill>
          <a:blip r:embed="rId28" cstate="print">
            <a:extLst>
              <a:ext uri="{28A0092B-C50C-407E-A947-70E740481C1C}">
                <a14:useLocalDpi xmlns:a14="http://schemas.microsoft.com/office/drawing/2010/main" val="0"/>
              </a:ext>
            </a:extLst>
          </a:blip>
          <a:stretch>
            <a:fillRect/>
          </a:stretch>
        </p:blipFill>
        <p:spPr>
          <a:xfrm>
            <a:off x="4455042" y="3683936"/>
            <a:ext cx="857250" cy="177165"/>
          </a:xfrm>
          <a:prstGeom prst="rect">
            <a:avLst/>
          </a:prstGeom>
        </p:spPr>
      </p:pic>
      <p:pic>
        <p:nvPicPr>
          <p:cNvPr id="54" name="Picture 53"/>
          <p:cNvPicPr>
            <a:picLocks noChangeAspect="1"/>
          </p:cNvPicPr>
          <p:nvPr>
            <p:custDataLst>
              <p:tags r:id="rId10"/>
            </p:custDataLst>
          </p:nvPr>
        </p:nvPicPr>
        <p:blipFill>
          <a:blip r:embed="rId29" cstate="print">
            <a:extLst>
              <a:ext uri="{28A0092B-C50C-407E-A947-70E740481C1C}">
                <a14:useLocalDpi xmlns:a14="http://schemas.microsoft.com/office/drawing/2010/main" val="0"/>
              </a:ext>
            </a:extLst>
          </a:blip>
          <a:stretch>
            <a:fillRect/>
          </a:stretch>
        </p:blipFill>
        <p:spPr>
          <a:xfrm>
            <a:off x="4593991" y="4078590"/>
            <a:ext cx="506730" cy="217170"/>
          </a:xfrm>
          <a:prstGeom prst="rect">
            <a:avLst/>
          </a:prstGeom>
        </p:spPr>
      </p:pic>
    </p:spTree>
    <p:extLst>
      <p:ext uri="{BB962C8B-B14F-4D97-AF65-F5344CB8AC3E}">
        <p14:creationId xmlns:p14="http://schemas.microsoft.com/office/powerpoint/2010/main" val="305409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Freeform 8"/>
          <p:cNvSpPr/>
          <p:nvPr/>
        </p:nvSpPr>
        <p:spPr>
          <a:xfrm>
            <a:off x="-838200" y="-320024"/>
            <a:ext cx="6123709" cy="7955338"/>
          </a:xfrm>
          <a:custGeom>
            <a:avLst/>
            <a:gdLst>
              <a:gd name="connsiteX0" fmla="*/ 5444836 w 6123709"/>
              <a:gd name="connsiteY0" fmla="*/ 7190509 h 7955338"/>
              <a:gd name="connsiteX1" fmla="*/ 5444836 w 6123709"/>
              <a:gd name="connsiteY1" fmla="*/ 7190509 h 7955338"/>
              <a:gd name="connsiteX2" fmla="*/ 5403272 w 6123709"/>
              <a:gd name="connsiteY2" fmla="*/ 7038109 h 7955338"/>
              <a:gd name="connsiteX3" fmla="*/ 5389418 w 6123709"/>
              <a:gd name="connsiteY3" fmla="*/ 6885709 h 7955338"/>
              <a:gd name="connsiteX4" fmla="*/ 5403272 w 6123709"/>
              <a:gd name="connsiteY4" fmla="*/ 5458691 h 7955338"/>
              <a:gd name="connsiteX5" fmla="*/ 5417127 w 6123709"/>
              <a:gd name="connsiteY5" fmla="*/ 5361709 h 7955338"/>
              <a:gd name="connsiteX6" fmla="*/ 5444836 w 6123709"/>
              <a:gd name="connsiteY6" fmla="*/ 5181600 h 7955338"/>
              <a:gd name="connsiteX7" fmla="*/ 5527963 w 6123709"/>
              <a:gd name="connsiteY7" fmla="*/ 5070764 h 7955338"/>
              <a:gd name="connsiteX8" fmla="*/ 5583381 w 6123709"/>
              <a:gd name="connsiteY8" fmla="*/ 5001491 h 7955338"/>
              <a:gd name="connsiteX9" fmla="*/ 5624945 w 6123709"/>
              <a:gd name="connsiteY9" fmla="*/ 4973782 h 7955338"/>
              <a:gd name="connsiteX10" fmla="*/ 5694218 w 6123709"/>
              <a:gd name="connsiteY10" fmla="*/ 4876800 h 7955338"/>
              <a:gd name="connsiteX11" fmla="*/ 5777345 w 6123709"/>
              <a:gd name="connsiteY11" fmla="*/ 4530436 h 7955338"/>
              <a:gd name="connsiteX12" fmla="*/ 5902036 w 6123709"/>
              <a:gd name="connsiteY12" fmla="*/ 4142509 h 7955338"/>
              <a:gd name="connsiteX13" fmla="*/ 5943600 w 6123709"/>
              <a:gd name="connsiteY13" fmla="*/ 4017818 h 7955338"/>
              <a:gd name="connsiteX14" fmla="*/ 5957454 w 6123709"/>
              <a:gd name="connsiteY14" fmla="*/ 3962400 h 7955338"/>
              <a:gd name="connsiteX15" fmla="*/ 5985163 w 6123709"/>
              <a:gd name="connsiteY15" fmla="*/ 3906982 h 7955338"/>
              <a:gd name="connsiteX16" fmla="*/ 6026727 w 6123709"/>
              <a:gd name="connsiteY16" fmla="*/ 3643745 h 7955338"/>
              <a:gd name="connsiteX17" fmla="*/ 6040581 w 6123709"/>
              <a:gd name="connsiteY17" fmla="*/ 3532909 h 7955338"/>
              <a:gd name="connsiteX18" fmla="*/ 6123709 w 6123709"/>
              <a:gd name="connsiteY18" fmla="*/ 3103418 h 7955338"/>
              <a:gd name="connsiteX19" fmla="*/ 6109854 w 6123709"/>
              <a:gd name="connsiteY19" fmla="*/ 2881745 h 7955338"/>
              <a:gd name="connsiteX20" fmla="*/ 6054436 w 6123709"/>
              <a:gd name="connsiteY20" fmla="*/ 2867891 h 7955338"/>
              <a:gd name="connsiteX21" fmla="*/ 5957454 w 6123709"/>
              <a:gd name="connsiteY21" fmla="*/ 2826327 h 7955338"/>
              <a:gd name="connsiteX22" fmla="*/ 5915890 w 6123709"/>
              <a:gd name="connsiteY22" fmla="*/ 2798618 h 7955338"/>
              <a:gd name="connsiteX23" fmla="*/ 5874327 w 6123709"/>
              <a:gd name="connsiteY23" fmla="*/ 2743200 h 7955338"/>
              <a:gd name="connsiteX24" fmla="*/ 5860472 w 6123709"/>
              <a:gd name="connsiteY24" fmla="*/ 2660073 h 7955338"/>
              <a:gd name="connsiteX25" fmla="*/ 5832763 w 6123709"/>
              <a:gd name="connsiteY25" fmla="*/ 2563091 h 7955338"/>
              <a:gd name="connsiteX26" fmla="*/ 5818909 w 6123709"/>
              <a:gd name="connsiteY26" fmla="*/ 2438400 h 7955338"/>
              <a:gd name="connsiteX27" fmla="*/ 5777345 w 6123709"/>
              <a:gd name="connsiteY27" fmla="*/ 2175164 h 7955338"/>
              <a:gd name="connsiteX28" fmla="*/ 5735781 w 6123709"/>
              <a:gd name="connsiteY28" fmla="*/ 2147455 h 7955338"/>
              <a:gd name="connsiteX29" fmla="*/ 5708072 w 6123709"/>
              <a:gd name="connsiteY29" fmla="*/ 2092036 h 7955338"/>
              <a:gd name="connsiteX30" fmla="*/ 5680363 w 6123709"/>
              <a:gd name="connsiteY30" fmla="*/ 1884218 h 7955338"/>
              <a:gd name="connsiteX31" fmla="*/ 5708072 w 6123709"/>
              <a:gd name="connsiteY31" fmla="*/ 928255 h 7955338"/>
              <a:gd name="connsiteX32" fmla="*/ 5777345 w 6123709"/>
              <a:gd name="connsiteY32" fmla="*/ 457200 h 7955338"/>
              <a:gd name="connsiteX33" fmla="*/ 5791200 w 6123709"/>
              <a:gd name="connsiteY33" fmla="*/ 304800 h 7955338"/>
              <a:gd name="connsiteX34" fmla="*/ 5818909 w 6123709"/>
              <a:gd name="connsiteY34" fmla="*/ 193964 h 7955338"/>
              <a:gd name="connsiteX35" fmla="*/ 5805054 w 6123709"/>
              <a:gd name="connsiteY35" fmla="*/ 110836 h 7955338"/>
              <a:gd name="connsiteX36" fmla="*/ 5708072 w 6123709"/>
              <a:gd name="connsiteY36" fmla="*/ 0 h 7955338"/>
              <a:gd name="connsiteX37" fmla="*/ 5583381 w 6123709"/>
              <a:gd name="connsiteY37" fmla="*/ 13855 h 7955338"/>
              <a:gd name="connsiteX38" fmla="*/ 5458690 w 6123709"/>
              <a:gd name="connsiteY38" fmla="*/ 41564 h 7955338"/>
              <a:gd name="connsiteX39" fmla="*/ 3671454 w 6123709"/>
              <a:gd name="connsiteY39" fmla="*/ 69273 h 7955338"/>
              <a:gd name="connsiteX40" fmla="*/ 3352800 w 6123709"/>
              <a:gd name="connsiteY40" fmla="*/ 41564 h 7955338"/>
              <a:gd name="connsiteX41" fmla="*/ 2840181 w 6123709"/>
              <a:gd name="connsiteY41" fmla="*/ 69273 h 7955338"/>
              <a:gd name="connsiteX42" fmla="*/ 2673927 w 6123709"/>
              <a:gd name="connsiteY42" fmla="*/ 83127 h 7955338"/>
              <a:gd name="connsiteX43" fmla="*/ 2313709 w 6123709"/>
              <a:gd name="connsiteY43" fmla="*/ 138545 h 7955338"/>
              <a:gd name="connsiteX44" fmla="*/ 2147454 w 6123709"/>
              <a:gd name="connsiteY44" fmla="*/ 152400 h 7955338"/>
              <a:gd name="connsiteX45" fmla="*/ 1967345 w 6123709"/>
              <a:gd name="connsiteY45" fmla="*/ 180109 h 7955338"/>
              <a:gd name="connsiteX46" fmla="*/ 1579418 w 6123709"/>
              <a:gd name="connsiteY46" fmla="*/ 193964 h 7955338"/>
              <a:gd name="connsiteX47" fmla="*/ 1080654 w 6123709"/>
              <a:gd name="connsiteY47" fmla="*/ 180109 h 7955338"/>
              <a:gd name="connsiteX48" fmla="*/ 928254 w 6123709"/>
              <a:gd name="connsiteY48" fmla="*/ 152400 h 7955338"/>
              <a:gd name="connsiteX49" fmla="*/ 831272 w 6123709"/>
              <a:gd name="connsiteY49" fmla="*/ 138545 h 7955338"/>
              <a:gd name="connsiteX50" fmla="*/ 734290 w 6123709"/>
              <a:gd name="connsiteY50" fmla="*/ 318655 h 7955338"/>
              <a:gd name="connsiteX51" fmla="*/ 706581 w 6123709"/>
              <a:gd name="connsiteY51" fmla="*/ 360218 h 7955338"/>
              <a:gd name="connsiteX52" fmla="*/ 665018 w 6123709"/>
              <a:gd name="connsiteY52" fmla="*/ 928255 h 7955338"/>
              <a:gd name="connsiteX53" fmla="*/ 609600 w 6123709"/>
              <a:gd name="connsiteY53" fmla="*/ 1177636 h 7955338"/>
              <a:gd name="connsiteX54" fmla="*/ 554181 w 6123709"/>
              <a:gd name="connsiteY54" fmla="*/ 1565564 h 7955338"/>
              <a:gd name="connsiteX55" fmla="*/ 526472 w 6123709"/>
              <a:gd name="connsiteY55" fmla="*/ 1745673 h 7955338"/>
              <a:gd name="connsiteX56" fmla="*/ 498763 w 6123709"/>
              <a:gd name="connsiteY56" fmla="*/ 1953491 h 7955338"/>
              <a:gd name="connsiteX57" fmla="*/ 484909 w 6123709"/>
              <a:gd name="connsiteY57" fmla="*/ 2147455 h 7955338"/>
              <a:gd name="connsiteX58" fmla="*/ 457200 w 6123709"/>
              <a:gd name="connsiteY58" fmla="*/ 2299855 h 7955338"/>
              <a:gd name="connsiteX59" fmla="*/ 429490 w 6123709"/>
              <a:gd name="connsiteY59" fmla="*/ 2507673 h 7955338"/>
              <a:gd name="connsiteX60" fmla="*/ 415636 w 6123709"/>
              <a:gd name="connsiteY60" fmla="*/ 2549236 h 7955338"/>
              <a:gd name="connsiteX61" fmla="*/ 401781 w 6123709"/>
              <a:gd name="connsiteY61" fmla="*/ 2660073 h 7955338"/>
              <a:gd name="connsiteX62" fmla="*/ 374072 w 6123709"/>
              <a:gd name="connsiteY62" fmla="*/ 2798618 h 7955338"/>
              <a:gd name="connsiteX63" fmla="*/ 332509 w 6123709"/>
              <a:gd name="connsiteY63" fmla="*/ 3034145 h 7955338"/>
              <a:gd name="connsiteX64" fmla="*/ 318654 w 6123709"/>
              <a:gd name="connsiteY64" fmla="*/ 3283527 h 7955338"/>
              <a:gd name="connsiteX65" fmla="*/ 277090 w 6123709"/>
              <a:gd name="connsiteY65" fmla="*/ 3602182 h 7955338"/>
              <a:gd name="connsiteX66" fmla="*/ 263236 w 6123709"/>
              <a:gd name="connsiteY66" fmla="*/ 3948545 h 7955338"/>
              <a:gd name="connsiteX67" fmla="*/ 166254 w 6123709"/>
              <a:gd name="connsiteY67" fmla="*/ 4696691 h 7955338"/>
              <a:gd name="connsiteX68" fmla="*/ 138545 w 6123709"/>
              <a:gd name="connsiteY68" fmla="*/ 5015345 h 7955338"/>
              <a:gd name="connsiteX69" fmla="*/ 83127 w 6123709"/>
              <a:gd name="connsiteY69" fmla="*/ 5638800 h 7955338"/>
              <a:gd name="connsiteX70" fmla="*/ 69272 w 6123709"/>
              <a:gd name="connsiteY70" fmla="*/ 5943600 h 7955338"/>
              <a:gd name="connsiteX71" fmla="*/ 41563 w 6123709"/>
              <a:gd name="connsiteY71" fmla="*/ 6096000 h 7955338"/>
              <a:gd name="connsiteX72" fmla="*/ 0 w 6123709"/>
              <a:gd name="connsiteY72" fmla="*/ 6525491 h 7955338"/>
              <a:gd name="connsiteX73" fmla="*/ 13854 w 6123709"/>
              <a:gd name="connsiteY73" fmla="*/ 6691745 h 7955338"/>
              <a:gd name="connsiteX74" fmla="*/ 41563 w 6123709"/>
              <a:gd name="connsiteY74" fmla="*/ 6774873 h 7955338"/>
              <a:gd name="connsiteX75" fmla="*/ 83127 w 6123709"/>
              <a:gd name="connsiteY75" fmla="*/ 6899564 h 7955338"/>
              <a:gd name="connsiteX76" fmla="*/ 180109 w 6123709"/>
              <a:gd name="connsiteY76" fmla="*/ 7107382 h 7955338"/>
              <a:gd name="connsiteX77" fmla="*/ 207818 w 6123709"/>
              <a:gd name="connsiteY77" fmla="*/ 7232073 h 7955338"/>
              <a:gd name="connsiteX78" fmla="*/ 221672 w 6123709"/>
              <a:gd name="connsiteY78" fmla="*/ 7273636 h 7955338"/>
              <a:gd name="connsiteX79" fmla="*/ 235527 w 6123709"/>
              <a:gd name="connsiteY79" fmla="*/ 7329055 h 7955338"/>
              <a:gd name="connsiteX80" fmla="*/ 290945 w 6123709"/>
              <a:gd name="connsiteY80" fmla="*/ 7412182 h 7955338"/>
              <a:gd name="connsiteX81" fmla="*/ 429490 w 6123709"/>
              <a:gd name="connsiteY81" fmla="*/ 7536873 h 7955338"/>
              <a:gd name="connsiteX82" fmla="*/ 720436 w 6123709"/>
              <a:gd name="connsiteY82" fmla="*/ 7606145 h 7955338"/>
              <a:gd name="connsiteX83" fmla="*/ 886690 w 6123709"/>
              <a:gd name="connsiteY83" fmla="*/ 7647709 h 7955338"/>
              <a:gd name="connsiteX84" fmla="*/ 1025236 w 6123709"/>
              <a:gd name="connsiteY84" fmla="*/ 7661564 h 7955338"/>
              <a:gd name="connsiteX85" fmla="*/ 1371600 w 6123709"/>
              <a:gd name="connsiteY85" fmla="*/ 7716982 h 7955338"/>
              <a:gd name="connsiteX86" fmla="*/ 1662545 w 6123709"/>
              <a:gd name="connsiteY86" fmla="*/ 7772400 h 7955338"/>
              <a:gd name="connsiteX87" fmla="*/ 1787236 w 6123709"/>
              <a:gd name="connsiteY87" fmla="*/ 7813964 h 7955338"/>
              <a:gd name="connsiteX88" fmla="*/ 2230581 w 6123709"/>
              <a:gd name="connsiteY88" fmla="*/ 7800109 h 7955338"/>
              <a:gd name="connsiteX89" fmla="*/ 2299854 w 6123709"/>
              <a:gd name="connsiteY89" fmla="*/ 7758545 h 7955338"/>
              <a:gd name="connsiteX90" fmla="*/ 2369127 w 6123709"/>
              <a:gd name="connsiteY90" fmla="*/ 7661564 h 7955338"/>
              <a:gd name="connsiteX91" fmla="*/ 2521527 w 6123709"/>
              <a:gd name="connsiteY91" fmla="*/ 7716982 h 7955338"/>
              <a:gd name="connsiteX92" fmla="*/ 2632363 w 6123709"/>
              <a:gd name="connsiteY92" fmla="*/ 7758545 h 7955338"/>
              <a:gd name="connsiteX93" fmla="*/ 2937163 w 6123709"/>
              <a:gd name="connsiteY93" fmla="*/ 7841673 h 7955338"/>
              <a:gd name="connsiteX94" fmla="*/ 3117272 w 6123709"/>
              <a:gd name="connsiteY94" fmla="*/ 7897091 h 7955338"/>
              <a:gd name="connsiteX95" fmla="*/ 3311236 w 6123709"/>
              <a:gd name="connsiteY95" fmla="*/ 7924800 h 7955338"/>
              <a:gd name="connsiteX96" fmla="*/ 3643745 w 6123709"/>
              <a:gd name="connsiteY96" fmla="*/ 7952509 h 7955338"/>
              <a:gd name="connsiteX97" fmla="*/ 4322618 w 6123709"/>
              <a:gd name="connsiteY97" fmla="*/ 7938655 h 7955338"/>
              <a:gd name="connsiteX98" fmla="*/ 4364181 w 6123709"/>
              <a:gd name="connsiteY98" fmla="*/ 7855527 h 7955338"/>
              <a:gd name="connsiteX99" fmla="*/ 4502727 w 6123709"/>
              <a:gd name="connsiteY99" fmla="*/ 7841673 h 7955338"/>
              <a:gd name="connsiteX100" fmla="*/ 4599709 w 6123709"/>
              <a:gd name="connsiteY100" fmla="*/ 7813964 h 7955338"/>
              <a:gd name="connsiteX101" fmla="*/ 4668981 w 6123709"/>
              <a:gd name="connsiteY101" fmla="*/ 7800109 h 7955338"/>
              <a:gd name="connsiteX102" fmla="*/ 4738254 w 6123709"/>
              <a:gd name="connsiteY102" fmla="*/ 7772400 h 7955338"/>
              <a:gd name="connsiteX103" fmla="*/ 4821381 w 6123709"/>
              <a:gd name="connsiteY103" fmla="*/ 7744691 h 7955338"/>
              <a:gd name="connsiteX104" fmla="*/ 4876800 w 6123709"/>
              <a:gd name="connsiteY104" fmla="*/ 7716982 h 7955338"/>
              <a:gd name="connsiteX105" fmla="*/ 5015345 w 6123709"/>
              <a:gd name="connsiteY105" fmla="*/ 7703127 h 7955338"/>
              <a:gd name="connsiteX106" fmla="*/ 5056909 w 6123709"/>
              <a:gd name="connsiteY106" fmla="*/ 7689273 h 7955338"/>
              <a:gd name="connsiteX107" fmla="*/ 5112327 w 6123709"/>
              <a:gd name="connsiteY107" fmla="*/ 7606145 h 7955338"/>
              <a:gd name="connsiteX108" fmla="*/ 5153890 w 6123709"/>
              <a:gd name="connsiteY108" fmla="*/ 7481455 h 7955338"/>
              <a:gd name="connsiteX109" fmla="*/ 5181600 w 6123709"/>
              <a:gd name="connsiteY109" fmla="*/ 7398327 h 7955338"/>
              <a:gd name="connsiteX110" fmla="*/ 5223163 w 6123709"/>
              <a:gd name="connsiteY110" fmla="*/ 7342909 h 7955338"/>
              <a:gd name="connsiteX111" fmla="*/ 5278581 w 6123709"/>
              <a:gd name="connsiteY111" fmla="*/ 7232073 h 7955338"/>
              <a:gd name="connsiteX112" fmla="*/ 5361709 w 6123709"/>
              <a:gd name="connsiteY112" fmla="*/ 7176655 h 7955338"/>
              <a:gd name="connsiteX113" fmla="*/ 5444836 w 6123709"/>
              <a:gd name="connsiteY113" fmla="*/ 7190509 h 79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6123709" h="7955338">
                <a:moveTo>
                  <a:pt x="5444836" y="7190509"/>
                </a:moveTo>
                <a:lnTo>
                  <a:pt x="5444836" y="7190509"/>
                </a:lnTo>
                <a:cubicBezTo>
                  <a:pt x="5430981" y="7139709"/>
                  <a:pt x="5412691" y="7089915"/>
                  <a:pt x="5403272" y="7038109"/>
                </a:cubicBezTo>
                <a:cubicBezTo>
                  <a:pt x="5394147" y="6987922"/>
                  <a:pt x="5389418" y="6936718"/>
                  <a:pt x="5389418" y="6885709"/>
                </a:cubicBezTo>
                <a:cubicBezTo>
                  <a:pt x="5389418" y="6410014"/>
                  <a:pt x="5394624" y="5934307"/>
                  <a:pt x="5403272" y="5458691"/>
                </a:cubicBezTo>
                <a:cubicBezTo>
                  <a:pt x="5403866" y="5426041"/>
                  <a:pt x="5413311" y="5394141"/>
                  <a:pt x="5417127" y="5361709"/>
                </a:cubicBezTo>
                <a:cubicBezTo>
                  <a:pt x="5422018" y="5320134"/>
                  <a:pt x="5419581" y="5232109"/>
                  <a:pt x="5444836" y="5181600"/>
                </a:cubicBezTo>
                <a:cubicBezTo>
                  <a:pt x="5490280" y="5090713"/>
                  <a:pt x="5471870" y="5134870"/>
                  <a:pt x="5527963" y="5070764"/>
                </a:cubicBezTo>
                <a:cubicBezTo>
                  <a:pt x="5547435" y="5048510"/>
                  <a:pt x="5562471" y="5022401"/>
                  <a:pt x="5583381" y="5001491"/>
                </a:cubicBezTo>
                <a:cubicBezTo>
                  <a:pt x="5595155" y="4989717"/>
                  <a:pt x="5612153" y="4984442"/>
                  <a:pt x="5624945" y="4973782"/>
                </a:cubicBezTo>
                <a:cubicBezTo>
                  <a:pt x="5660823" y="4943884"/>
                  <a:pt x="5679134" y="4922052"/>
                  <a:pt x="5694218" y="4876800"/>
                </a:cubicBezTo>
                <a:cubicBezTo>
                  <a:pt x="5772291" y="4642578"/>
                  <a:pt x="5700747" y="4798527"/>
                  <a:pt x="5777345" y="4530436"/>
                </a:cubicBezTo>
                <a:cubicBezTo>
                  <a:pt x="5814659" y="4399837"/>
                  <a:pt x="5860133" y="4271709"/>
                  <a:pt x="5902036" y="4142509"/>
                </a:cubicBezTo>
                <a:cubicBezTo>
                  <a:pt x="5915552" y="4100834"/>
                  <a:pt x="5932974" y="4060322"/>
                  <a:pt x="5943600" y="4017818"/>
                </a:cubicBezTo>
                <a:cubicBezTo>
                  <a:pt x="5948218" y="3999345"/>
                  <a:pt x="5950768" y="3980229"/>
                  <a:pt x="5957454" y="3962400"/>
                </a:cubicBezTo>
                <a:cubicBezTo>
                  <a:pt x="5964706" y="3943062"/>
                  <a:pt x="5975927" y="3925455"/>
                  <a:pt x="5985163" y="3906982"/>
                </a:cubicBezTo>
                <a:cubicBezTo>
                  <a:pt x="6014343" y="3615189"/>
                  <a:pt x="5978778" y="3915462"/>
                  <a:pt x="6026727" y="3643745"/>
                </a:cubicBezTo>
                <a:cubicBezTo>
                  <a:pt x="6033197" y="3607079"/>
                  <a:pt x="6034460" y="3569635"/>
                  <a:pt x="6040581" y="3532909"/>
                </a:cubicBezTo>
                <a:cubicBezTo>
                  <a:pt x="6082602" y="3280785"/>
                  <a:pt x="6082263" y="3289925"/>
                  <a:pt x="6123709" y="3103418"/>
                </a:cubicBezTo>
                <a:cubicBezTo>
                  <a:pt x="6119091" y="3029527"/>
                  <a:pt x="6130744" y="2952772"/>
                  <a:pt x="6109854" y="2881745"/>
                </a:cubicBezTo>
                <a:cubicBezTo>
                  <a:pt x="6104481" y="2863478"/>
                  <a:pt x="6072745" y="2873122"/>
                  <a:pt x="6054436" y="2867891"/>
                </a:cubicBezTo>
                <a:cubicBezTo>
                  <a:pt x="6015579" y="2856789"/>
                  <a:pt x="5994397" y="2847437"/>
                  <a:pt x="5957454" y="2826327"/>
                </a:cubicBezTo>
                <a:cubicBezTo>
                  <a:pt x="5942997" y="2818066"/>
                  <a:pt x="5929745" y="2807854"/>
                  <a:pt x="5915890" y="2798618"/>
                </a:cubicBezTo>
                <a:cubicBezTo>
                  <a:pt x="5902036" y="2780145"/>
                  <a:pt x="5882903" y="2764639"/>
                  <a:pt x="5874327" y="2743200"/>
                </a:cubicBezTo>
                <a:cubicBezTo>
                  <a:pt x="5863894" y="2717118"/>
                  <a:pt x="5866789" y="2687445"/>
                  <a:pt x="5860472" y="2660073"/>
                </a:cubicBezTo>
                <a:cubicBezTo>
                  <a:pt x="5852912" y="2627313"/>
                  <a:pt x="5841999" y="2595418"/>
                  <a:pt x="5832763" y="2563091"/>
                </a:cubicBezTo>
                <a:cubicBezTo>
                  <a:pt x="5828145" y="2521527"/>
                  <a:pt x="5822244" y="2480086"/>
                  <a:pt x="5818909" y="2438400"/>
                </a:cubicBezTo>
                <a:cubicBezTo>
                  <a:pt x="5812779" y="2361772"/>
                  <a:pt x="5844151" y="2241969"/>
                  <a:pt x="5777345" y="2175164"/>
                </a:cubicBezTo>
                <a:cubicBezTo>
                  <a:pt x="5765571" y="2163390"/>
                  <a:pt x="5749636" y="2156691"/>
                  <a:pt x="5735781" y="2147455"/>
                </a:cubicBezTo>
                <a:cubicBezTo>
                  <a:pt x="5726545" y="2128982"/>
                  <a:pt x="5714603" y="2111630"/>
                  <a:pt x="5708072" y="2092036"/>
                </a:cubicBezTo>
                <a:cubicBezTo>
                  <a:pt x="5691676" y="2042846"/>
                  <a:pt x="5683633" y="1916913"/>
                  <a:pt x="5680363" y="1884218"/>
                </a:cubicBezTo>
                <a:cubicBezTo>
                  <a:pt x="5660509" y="1447407"/>
                  <a:pt x="5651743" y="1498587"/>
                  <a:pt x="5708072" y="928255"/>
                </a:cubicBezTo>
                <a:cubicBezTo>
                  <a:pt x="5723671" y="770316"/>
                  <a:pt x="5762976" y="615255"/>
                  <a:pt x="5777345" y="457200"/>
                </a:cubicBezTo>
                <a:cubicBezTo>
                  <a:pt x="5781963" y="406400"/>
                  <a:pt x="5783244" y="355185"/>
                  <a:pt x="5791200" y="304800"/>
                </a:cubicBezTo>
                <a:cubicBezTo>
                  <a:pt x="5797139" y="267184"/>
                  <a:pt x="5818909" y="193964"/>
                  <a:pt x="5818909" y="193964"/>
                </a:cubicBezTo>
                <a:cubicBezTo>
                  <a:pt x="5814291" y="166255"/>
                  <a:pt x="5815858" y="136767"/>
                  <a:pt x="5805054" y="110836"/>
                </a:cubicBezTo>
                <a:cubicBezTo>
                  <a:pt x="5773970" y="36234"/>
                  <a:pt x="5760560" y="34991"/>
                  <a:pt x="5708072" y="0"/>
                </a:cubicBezTo>
                <a:cubicBezTo>
                  <a:pt x="5666508" y="4618"/>
                  <a:pt x="5624780" y="7941"/>
                  <a:pt x="5583381" y="13855"/>
                </a:cubicBezTo>
                <a:cubicBezTo>
                  <a:pt x="5542334" y="19719"/>
                  <a:pt x="5499032" y="31478"/>
                  <a:pt x="5458690" y="41564"/>
                </a:cubicBezTo>
                <a:cubicBezTo>
                  <a:pt x="4942024" y="429059"/>
                  <a:pt x="5411694" y="94312"/>
                  <a:pt x="3671454" y="69273"/>
                </a:cubicBezTo>
                <a:cubicBezTo>
                  <a:pt x="3574773" y="67882"/>
                  <a:pt x="3452238" y="52612"/>
                  <a:pt x="3352800" y="41564"/>
                </a:cubicBezTo>
                <a:cubicBezTo>
                  <a:pt x="2714049" y="64376"/>
                  <a:pt x="3161031" y="38716"/>
                  <a:pt x="2840181" y="69273"/>
                </a:cubicBezTo>
                <a:cubicBezTo>
                  <a:pt x="2784821" y="74545"/>
                  <a:pt x="2729062" y="75872"/>
                  <a:pt x="2673927" y="83127"/>
                </a:cubicBezTo>
                <a:cubicBezTo>
                  <a:pt x="2553480" y="98975"/>
                  <a:pt x="2434775" y="128456"/>
                  <a:pt x="2313709" y="138545"/>
                </a:cubicBezTo>
                <a:cubicBezTo>
                  <a:pt x="2258291" y="143163"/>
                  <a:pt x="2202668" y="145774"/>
                  <a:pt x="2147454" y="152400"/>
                </a:cubicBezTo>
                <a:cubicBezTo>
                  <a:pt x="2087144" y="159637"/>
                  <a:pt x="2027926" y="175676"/>
                  <a:pt x="1967345" y="180109"/>
                </a:cubicBezTo>
                <a:cubicBezTo>
                  <a:pt x="1838299" y="189552"/>
                  <a:pt x="1708727" y="189346"/>
                  <a:pt x="1579418" y="193964"/>
                </a:cubicBezTo>
                <a:lnTo>
                  <a:pt x="1080654" y="180109"/>
                </a:lnTo>
                <a:cubicBezTo>
                  <a:pt x="972022" y="175056"/>
                  <a:pt x="1011154" y="167473"/>
                  <a:pt x="928254" y="152400"/>
                </a:cubicBezTo>
                <a:cubicBezTo>
                  <a:pt x="896125" y="146558"/>
                  <a:pt x="863599" y="143163"/>
                  <a:pt x="831272" y="138545"/>
                </a:cubicBezTo>
                <a:cubicBezTo>
                  <a:pt x="672837" y="85733"/>
                  <a:pt x="772537" y="89176"/>
                  <a:pt x="734290" y="318655"/>
                </a:cubicBezTo>
                <a:cubicBezTo>
                  <a:pt x="731553" y="335079"/>
                  <a:pt x="715817" y="346364"/>
                  <a:pt x="706581" y="360218"/>
                </a:cubicBezTo>
                <a:cubicBezTo>
                  <a:pt x="692727" y="549564"/>
                  <a:pt x="706203" y="742924"/>
                  <a:pt x="665018" y="928255"/>
                </a:cubicBezTo>
                <a:cubicBezTo>
                  <a:pt x="646545" y="1011382"/>
                  <a:pt x="625781" y="1094033"/>
                  <a:pt x="609600" y="1177636"/>
                </a:cubicBezTo>
                <a:cubicBezTo>
                  <a:pt x="590669" y="1275448"/>
                  <a:pt x="567591" y="1471691"/>
                  <a:pt x="554181" y="1565564"/>
                </a:cubicBezTo>
                <a:cubicBezTo>
                  <a:pt x="545591" y="1625696"/>
                  <a:pt x="535062" y="1685541"/>
                  <a:pt x="526472" y="1745673"/>
                </a:cubicBezTo>
                <a:cubicBezTo>
                  <a:pt x="516589" y="1814856"/>
                  <a:pt x="505954" y="1883976"/>
                  <a:pt x="498763" y="1953491"/>
                </a:cubicBezTo>
                <a:cubicBezTo>
                  <a:pt x="492093" y="2017966"/>
                  <a:pt x="492632" y="2083097"/>
                  <a:pt x="484909" y="2147455"/>
                </a:cubicBezTo>
                <a:cubicBezTo>
                  <a:pt x="478757" y="2198720"/>
                  <a:pt x="464859" y="2248793"/>
                  <a:pt x="457200" y="2299855"/>
                </a:cubicBezTo>
                <a:cubicBezTo>
                  <a:pt x="443346" y="2392215"/>
                  <a:pt x="448136" y="2423767"/>
                  <a:pt x="429490" y="2507673"/>
                </a:cubicBezTo>
                <a:cubicBezTo>
                  <a:pt x="426322" y="2521929"/>
                  <a:pt x="420254" y="2535382"/>
                  <a:pt x="415636" y="2549236"/>
                </a:cubicBezTo>
                <a:cubicBezTo>
                  <a:pt x="411018" y="2586182"/>
                  <a:pt x="407902" y="2623346"/>
                  <a:pt x="401781" y="2660073"/>
                </a:cubicBezTo>
                <a:cubicBezTo>
                  <a:pt x="394038" y="2706528"/>
                  <a:pt x="382648" y="2752309"/>
                  <a:pt x="374072" y="2798618"/>
                </a:cubicBezTo>
                <a:cubicBezTo>
                  <a:pt x="359556" y="2877007"/>
                  <a:pt x="346363" y="2955636"/>
                  <a:pt x="332509" y="3034145"/>
                </a:cubicBezTo>
                <a:cubicBezTo>
                  <a:pt x="327891" y="3117272"/>
                  <a:pt x="326738" y="3200665"/>
                  <a:pt x="318654" y="3283527"/>
                </a:cubicBezTo>
                <a:cubicBezTo>
                  <a:pt x="308253" y="3390139"/>
                  <a:pt x="285986" y="3495434"/>
                  <a:pt x="277090" y="3602182"/>
                </a:cubicBezTo>
                <a:cubicBezTo>
                  <a:pt x="267494" y="3717330"/>
                  <a:pt x="272271" y="3833352"/>
                  <a:pt x="263236" y="3948545"/>
                </a:cubicBezTo>
                <a:cubicBezTo>
                  <a:pt x="237338" y="4278740"/>
                  <a:pt x="205655" y="4361786"/>
                  <a:pt x="166254" y="4696691"/>
                </a:cubicBezTo>
                <a:cubicBezTo>
                  <a:pt x="153797" y="4802580"/>
                  <a:pt x="148420" y="4909185"/>
                  <a:pt x="138545" y="5015345"/>
                </a:cubicBezTo>
                <a:cubicBezTo>
                  <a:pt x="120457" y="5209791"/>
                  <a:pt x="91853" y="5446834"/>
                  <a:pt x="83127" y="5638800"/>
                </a:cubicBezTo>
                <a:cubicBezTo>
                  <a:pt x="78509" y="5740400"/>
                  <a:pt x="78480" y="5842313"/>
                  <a:pt x="69272" y="5943600"/>
                </a:cubicBezTo>
                <a:cubicBezTo>
                  <a:pt x="64597" y="5995021"/>
                  <a:pt x="48171" y="6044792"/>
                  <a:pt x="41563" y="6096000"/>
                </a:cubicBezTo>
                <a:cubicBezTo>
                  <a:pt x="31473" y="6174200"/>
                  <a:pt x="9786" y="6417836"/>
                  <a:pt x="0" y="6525491"/>
                </a:cubicBezTo>
                <a:cubicBezTo>
                  <a:pt x="4618" y="6580909"/>
                  <a:pt x="4712" y="6636892"/>
                  <a:pt x="13854" y="6691745"/>
                </a:cubicBezTo>
                <a:cubicBezTo>
                  <a:pt x="18656" y="6720556"/>
                  <a:pt x="35835" y="6746232"/>
                  <a:pt x="41563" y="6774873"/>
                </a:cubicBezTo>
                <a:cubicBezTo>
                  <a:pt x="64919" y="6891646"/>
                  <a:pt x="40107" y="6799184"/>
                  <a:pt x="83127" y="6899564"/>
                </a:cubicBezTo>
                <a:cubicBezTo>
                  <a:pt x="164899" y="7090367"/>
                  <a:pt x="104101" y="6980702"/>
                  <a:pt x="180109" y="7107382"/>
                </a:cubicBezTo>
                <a:cubicBezTo>
                  <a:pt x="189634" y="7155012"/>
                  <a:pt x="194771" y="7186409"/>
                  <a:pt x="207818" y="7232073"/>
                </a:cubicBezTo>
                <a:cubicBezTo>
                  <a:pt x="211830" y="7246115"/>
                  <a:pt x="217660" y="7259594"/>
                  <a:pt x="221672" y="7273636"/>
                </a:cubicBezTo>
                <a:cubicBezTo>
                  <a:pt x="226903" y="7291945"/>
                  <a:pt x="227011" y="7312024"/>
                  <a:pt x="235527" y="7329055"/>
                </a:cubicBezTo>
                <a:cubicBezTo>
                  <a:pt x="250420" y="7358841"/>
                  <a:pt x="290945" y="7412182"/>
                  <a:pt x="290945" y="7412182"/>
                </a:cubicBezTo>
                <a:cubicBezTo>
                  <a:pt x="327684" y="7559139"/>
                  <a:pt x="280866" y="7518294"/>
                  <a:pt x="429490" y="7536873"/>
                </a:cubicBezTo>
                <a:cubicBezTo>
                  <a:pt x="697861" y="7617383"/>
                  <a:pt x="434532" y="7543992"/>
                  <a:pt x="720436" y="7606145"/>
                </a:cubicBezTo>
                <a:cubicBezTo>
                  <a:pt x="776256" y="7618280"/>
                  <a:pt x="830488" y="7637490"/>
                  <a:pt x="886690" y="7647709"/>
                </a:cubicBezTo>
                <a:cubicBezTo>
                  <a:pt x="932354" y="7656012"/>
                  <a:pt x="979290" y="7655000"/>
                  <a:pt x="1025236" y="7661564"/>
                </a:cubicBezTo>
                <a:cubicBezTo>
                  <a:pt x="1140984" y="7678099"/>
                  <a:pt x="1256268" y="7697760"/>
                  <a:pt x="1371600" y="7716982"/>
                </a:cubicBezTo>
                <a:cubicBezTo>
                  <a:pt x="1403379" y="7722279"/>
                  <a:pt x="1625658" y="7762693"/>
                  <a:pt x="1662545" y="7772400"/>
                </a:cubicBezTo>
                <a:cubicBezTo>
                  <a:pt x="1704914" y="7783550"/>
                  <a:pt x="1745672" y="7800109"/>
                  <a:pt x="1787236" y="7813964"/>
                </a:cubicBezTo>
                <a:cubicBezTo>
                  <a:pt x="1935018" y="7809346"/>
                  <a:pt x="2082968" y="7808544"/>
                  <a:pt x="2230581" y="7800109"/>
                </a:cubicBezTo>
                <a:cubicBezTo>
                  <a:pt x="2262520" y="7798284"/>
                  <a:pt x="2281511" y="7782128"/>
                  <a:pt x="2299854" y="7758545"/>
                </a:cubicBezTo>
                <a:cubicBezTo>
                  <a:pt x="2324244" y="7727186"/>
                  <a:pt x="2346036" y="7693891"/>
                  <a:pt x="2369127" y="7661564"/>
                </a:cubicBezTo>
                <a:cubicBezTo>
                  <a:pt x="2515997" y="7720312"/>
                  <a:pt x="2355523" y="7657695"/>
                  <a:pt x="2521527" y="7716982"/>
                </a:cubicBezTo>
                <a:cubicBezTo>
                  <a:pt x="2558686" y="7730253"/>
                  <a:pt x="2594570" y="7747207"/>
                  <a:pt x="2632363" y="7758545"/>
                </a:cubicBezTo>
                <a:cubicBezTo>
                  <a:pt x="2733232" y="7788806"/>
                  <a:pt x="2836509" y="7810703"/>
                  <a:pt x="2937163" y="7841673"/>
                </a:cubicBezTo>
                <a:cubicBezTo>
                  <a:pt x="2997199" y="7860146"/>
                  <a:pt x="3055954" y="7883465"/>
                  <a:pt x="3117272" y="7897091"/>
                </a:cubicBezTo>
                <a:cubicBezTo>
                  <a:pt x="3181028" y="7911259"/>
                  <a:pt x="3246284" y="7917963"/>
                  <a:pt x="3311236" y="7924800"/>
                </a:cubicBezTo>
                <a:cubicBezTo>
                  <a:pt x="3421845" y="7936443"/>
                  <a:pt x="3643745" y="7952509"/>
                  <a:pt x="3643745" y="7952509"/>
                </a:cubicBezTo>
                <a:cubicBezTo>
                  <a:pt x="3870036" y="7947891"/>
                  <a:pt x="4098303" y="7968851"/>
                  <a:pt x="4322618" y="7938655"/>
                </a:cubicBezTo>
                <a:cubicBezTo>
                  <a:pt x="4353321" y="7934522"/>
                  <a:pt x="4336904" y="7870215"/>
                  <a:pt x="4364181" y="7855527"/>
                </a:cubicBezTo>
                <a:cubicBezTo>
                  <a:pt x="4405046" y="7833523"/>
                  <a:pt x="4456545" y="7846291"/>
                  <a:pt x="4502727" y="7841673"/>
                </a:cubicBezTo>
                <a:cubicBezTo>
                  <a:pt x="4535054" y="7832437"/>
                  <a:pt x="4567092" y="7822118"/>
                  <a:pt x="4599709" y="7813964"/>
                </a:cubicBezTo>
                <a:cubicBezTo>
                  <a:pt x="4622554" y="7808253"/>
                  <a:pt x="4646426" y="7806876"/>
                  <a:pt x="4668981" y="7800109"/>
                </a:cubicBezTo>
                <a:cubicBezTo>
                  <a:pt x="4692802" y="7792963"/>
                  <a:pt x="4714882" y="7780899"/>
                  <a:pt x="4738254" y="7772400"/>
                </a:cubicBezTo>
                <a:cubicBezTo>
                  <a:pt x="4765703" y="7762418"/>
                  <a:pt x="4794262" y="7755538"/>
                  <a:pt x="4821381" y="7744691"/>
                </a:cubicBezTo>
                <a:cubicBezTo>
                  <a:pt x="4840557" y="7737021"/>
                  <a:pt x="4856605" y="7721310"/>
                  <a:pt x="4876800" y="7716982"/>
                </a:cubicBezTo>
                <a:cubicBezTo>
                  <a:pt x="4922182" y="7707257"/>
                  <a:pt x="4969163" y="7707745"/>
                  <a:pt x="5015345" y="7703127"/>
                </a:cubicBezTo>
                <a:cubicBezTo>
                  <a:pt x="5029200" y="7698509"/>
                  <a:pt x="5046582" y="7699600"/>
                  <a:pt x="5056909" y="7689273"/>
                </a:cubicBezTo>
                <a:cubicBezTo>
                  <a:pt x="5080457" y="7665725"/>
                  <a:pt x="5112327" y="7606145"/>
                  <a:pt x="5112327" y="7606145"/>
                </a:cubicBezTo>
                <a:cubicBezTo>
                  <a:pt x="5137537" y="7505301"/>
                  <a:pt x="5112155" y="7596225"/>
                  <a:pt x="5153890" y="7481455"/>
                </a:cubicBezTo>
                <a:cubicBezTo>
                  <a:pt x="5163872" y="7454005"/>
                  <a:pt x="5168538" y="7424452"/>
                  <a:pt x="5181600" y="7398327"/>
                </a:cubicBezTo>
                <a:cubicBezTo>
                  <a:pt x="5191926" y="7377674"/>
                  <a:pt x="5211949" y="7363094"/>
                  <a:pt x="5223163" y="7342909"/>
                </a:cubicBezTo>
                <a:cubicBezTo>
                  <a:pt x="5265603" y="7266517"/>
                  <a:pt x="5231354" y="7288745"/>
                  <a:pt x="5278581" y="7232073"/>
                </a:cubicBezTo>
                <a:cubicBezTo>
                  <a:pt x="5314919" y="7188468"/>
                  <a:pt x="5313149" y="7190529"/>
                  <a:pt x="5361709" y="7176655"/>
                </a:cubicBezTo>
                <a:cubicBezTo>
                  <a:pt x="5380018" y="7171424"/>
                  <a:pt x="5430981" y="7188200"/>
                  <a:pt x="5444836" y="7190509"/>
                </a:cubicBezTo>
                <a:close/>
              </a:path>
            </a:pathLst>
          </a:cu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2545" y="1295398"/>
            <a:ext cx="5562600" cy="3792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a:blip r:embed="rId5"/>
          <a:stretch>
            <a:fillRect/>
          </a:stretch>
        </p:blipFill>
        <p:spPr>
          <a:xfrm>
            <a:off x="255993" y="4060889"/>
            <a:ext cx="2823097" cy="2839447"/>
          </a:xfrm>
          <a:prstGeom prst="rect">
            <a:avLst/>
          </a:prstGeom>
        </p:spPr>
      </p:pic>
      <p:sp>
        <p:nvSpPr>
          <p:cNvPr id="4" name="Title 3"/>
          <p:cNvSpPr>
            <a:spLocks noGrp="1"/>
          </p:cNvSpPr>
          <p:nvPr>
            <p:ph type="title"/>
          </p:nvPr>
        </p:nvSpPr>
        <p:spPr/>
        <p:txBody>
          <a:bodyPr/>
          <a:lstStyle/>
          <a:p>
            <a:r>
              <a:rPr lang="en-IE" dirty="0" smtClean="0"/>
              <a:t>Let’s look at this recipe …</a:t>
            </a:r>
            <a:endParaRPr lang="en-IE" dirty="0"/>
          </a:p>
        </p:txBody>
      </p:sp>
      <p:pic>
        <p:nvPicPr>
          <p:cNvPr id="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ular Callout 10"/>
          <p:cNvSpPr/>
          <p:nvPr/>
        </p:nvSpPr>
        <p:spPr>
          <a:xfrm>
            <a:off x="2895601" y="4191000"/>
            <a:ext cx="1447800" cy="1371600"/>
          </a:xfrm>
          <a:prstGeom prst="wedgeRectCallout">
            <a:avLst>
              <a:gd name="adj1" fmla="val -81683"/>
              <a:gd name="adj2" fmla="val 2815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5" name="Rectangular Callout 14"/>
          <p:cNvSpPr/>
          <p:nvPr/>
        </p:nvSpPr>
        <p:spPr>
          <a:xfrm>
            <a:off x="4724400" y="4816092"/>
            <a:ext cx="1447800" cy="1371600"/>
          </a:xfrm>
          <a:prstGeom prst="wedgeRectCallout">
            <a:avLst>
              <a:gd name="adj1" fmla="val 105877"/>
              <a:gd name="adj2" fmla="val -2538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1" name="Picture 20"/>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5285509" y="5107557"/>
            <a:ext cx="390525" cy="788670"/>
          </a:xfrm>
          <a:prstGeom prst="rect">
            <a:avLst/>
          </a:prstGeom>
        </p:spPr>
      </p:pic>
      <p:pic>
        <p:nvPicPr>
          <p:cNvPr id="20" name="Picture 19"/>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3142298" y="4474366"/>
            <a:ext cx="954405" cy="788670"/>
          </a:xfrm>
          <a:prstGeom prst="rect">
            <a:avLst/>
          </a:prstGeom>
        </p:spPr>
      </p:pic>
    </p:spTree>
    <p:extLst>
      <p:ext uri="{BB962C8B-B14F-4D97-AF65-F5344CB8AC3E}">
        <p14:creationId xmlns:p14="http://schemas.microsoft.com/office/powerpoint/2010/main" val="4157323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par>
                                <p:cTn id="10" presetID="10"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The future of the Web?</a:t>
            </a:r>
            <a:endParaRPr lang="en-IE"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790031"/>
            <a:ext cx="1076325"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723614"/>
            <a:ext cx="809771"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5123" y="1723614"/>
            <a:ext cx="758761"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5288" y="1723614"/>
            <a:ext cx="1039312"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4874" y="1723614"/>
            <a:ext cx="981926"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733550" y="5867400"/>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Light" panose="020B0502040204020203" pitchFamily="34" charset="0"/>
              </a:rPr>
              <a:t>What will the Web be like in 3 decades time?</a:t>
            </a:r>
            <a:endParaRPr lang="en-IE" dirty="0" smtClean="0">
              <a:solidFill>
                <a:srgbClr val="FF0000"/>
              </a:solidFill>
              <a:latin typeface="Segoe UI Light" panose="020B0502040204020203" pitchFamily="34" charset="0"/>
            </a:endParaRPr>
          </a:p>
        </p:txBody>
      </p:sp>
    </p:spTree>
    <p:extLst>
      <p:ext uri="{BB962C8B-B14F-4D97-AF65-F5344CB8AC3E}">
        <p14:creationId xmlns:p14="http://schemas.microsoft.com/office/powerpoint/2010/main" val="8203643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Freeform 8"/>
          <p:cNvSpPr/>
          <p:nvPr/>
        </p:nvSpPr>
        <p:spPr>
          <a:xfrm>
            <a:off x="-838200" y="-320024"/>
            <a:ext cx="6123709" cy="7955338"/>
          </a:xfrm>
          <a:custGeom>
            <a:avLst/>
            <a:gdLst>
              <a:gd name="connsiteX0" fmla="*/ 5444836 w 6123709"/>
              <a:gd name="connsiteY0" fmla="*/ 7190509 h 7955338"/>
              <a:gd name="connsiteX1" fmla="*/ 5444836 w 6123709"/>
              <a:gd name="connsiteY1" fmla="*/ 7190509 h 7955338"/>
              <a:gd name="connsiteX2" fmla="*/ 5403272 w 6123709"/>
              <a:gd name="connsiteY2" fmla="*/ 7038109 h 7955338"/>
              <a:gd name="connsiteX3" fmla="*/ 5389418 w 6123709"/>
              <a:gd name="connsiteY3" fmla="*/ 6885709 h 7955338"/>
              <a:gd name="connsiteX4" fmla="*/ 5403272 w 6123709"/>
              <a:gd name="connsiteY4" fmla="*/ 5458691 h 7955338"/>
              <a:gd name="connsiteX5" fmla="*/ 5417127 w 6123709"/>
              <a:gd name="connsiteY5" fmla="*/ 5361709 h 7955338"/>
              <a:gd name="connsiteX6" fmla="*/ 5444836 w 6123709"/>
              <a:gd name="connsiteY6" fmla="*/ 5181600 h 7955338"/>
              <a:gd name="connsiteX7" fmla="*/ 5527963 w 6123709"/>
              <a:gd name="connsiteY7" fmla="*/ 5070764 h 7955338"/>
              <a:gd name="connsiteX8" fmla="*/ 5583381 w 6123709"/>
              <a:gd name="connsiteY8" fmla="*/ 5001491 h 7955338"/>
              <a:gd name="connsiteX9" fmla="*/ 5624945 w 6123709"/>
              <a:gd name="connsiteY9" fmla="*/ 4973782 h 7955338"/>
              <a:gd name="connsiteX10" fmla="*/ 5694218 w 6123709"/>
              <a:gd name="connsiteY10" fmla="*/ 4876800 h 7955338"/>
              <a:gd name="connsiteX11" fmla="*/ 5777345 w 6123709"/>
              <a:gd name="connsiteY11" fmla="*/ 4530436 h 7955338"/>
              <a:gd name="connsiteX12" fmla="*/ 5902036 w 6123709"/>
              <a:gd name="connsiteY12" fmla="*/ 4142509 h 7955338"/>
              <a:gd name="connsiteX13" fmla="*/ 5943600 w 6123709"/>
              <a:gd name="connsiteY13" fmla="*/ 4017818 h 7955338"/>
              <a:gd name="connsiteX14" fmla="*/ 5957454 w 6123709"/>
              <a:gd name="connsiteY14" fmla="*/ 3962400 h 7955338"/>
              <a:gd name="connsiteX15" fmla="*/ 5985163 w 6123709"/>
              <a:gd name="connsiteY15" fmla="*/ 3906982 h 7955338"/>
              <a:gd name="connsiteX16" fmla="*/ 6026727 w 6123709"/>
              <a:gd name="connsiteY16" fmla="*/ 3643745 h 7955338"/>
              <a:gd name="connsiteX17" fmla="*/ 6040581 w 6123709"/>
              <a:gd name="connsiteY17" fmla="*/ 3532909 h 7955338"/>
              <a:gd name="connsiteX18" fmla="*/ 6123709 w 6123709"/>
              <a:gd name="connsiteY18" fmla="*/ 3103418 h 7955338"/>
              <a:gd name="connsiteX19" fmla="*/ 6109854 w 6123709"/>
              <a:gd name="connsiteY19" fmla="*/ 2881745 h 7955338"/>
              <a:gd name="connsiteX20" fmla="*/ 6054436 w 6123709"/>
              <a:gd name="connsiteY20" fmla="*/ 2867891 h 7955338"/>
              <a:gd name="connsiteX21" fmla="*/ 5957454 w 6123709"/>
              <a:gd name="connsiteY21" fmla="*/ 2826327 h 7955338"/>
              <a:gd name="connsiteX22" fmla="*/ 5915890 w 6123709"/>
              <a:gd name="connsiteY22" fmla="*/ 2798618 h 7955338"/>
              <a:gd name="connsiteX23" fmla="*/ 5874327 w 6123709"/>
              <a:gd name="connsiteY23" fmla="*/ 2743200 h 7955338"/>
              <a:gd name="connsiteX24" fmla="*/ 5860472 w 6123709"/>
              <a:gd name="connsiteY24" fmla="*/ 2660073 h 7955338"/>
              <a:gd name="connsiteX25" fmla="*/ 5832763 w 6123709"/>
              <a:gd name="connsiteY25" fmla="*/ 2563091 h 7955338"/>
              <a:gd name="connsiteX26" fmla="*/ 5818909 w 6123709"/>
              <a:gd name="connsiteY26" fmla="*/ 2438400 h 7955338"/>
              <a:gd name="connsiteX27" fmla="*/ 5777345 w 6123709"/>
              <a:gd name="connsiteY27" fmla="*/ 2175164 h 7955338"/>
              <a:gd name="connsiteX28" fmla="*/ 5735781 w 6123709"/>
              <a:gd name="connsiteY28" fmla="*/ 2147455 h 7955338"/>
              <a:gd name="connsiteX29" fmla="*/ 5708072 w 6123709"/>
              <a:gd name="connsiteY29" fmla="*/ 2092036 h 7955338"/>
              <a:gd name="connsiteX30" fmla="*/ 5680363 w 6123709"/>
              <a:gd name="connsiteY30" fmla="*/ 1884218 h 7955338"/>
              <a:gd name="connsiteX31" fmla="*/ 5708072 w 6123709"/>
              <a:gd name="connsiteY31" fmla="*/ 928255 h 7955338"/>
              <a:gd name="connsiteX32" fmla="*/ 5777345 w 6123709"/>
              <a:gd name="connsiteY32" fmla="*/ 457200 h 7955338"/>
              <a:gd name="connsiteX33" fmla="*/ 5791200 w 6123709"/>
              <a:gd name="connsiteY33" fmla="*/ 304800 h 7955338"/>
              <a:gd name="connsiteX34" fmla="*/ 5818909 w 6123709"/>
              <a:gd name="connsiteY34" fmla="*/ 193964 h 7955338"/>
              <a:gd name="connsiteX35" fmla="*/ 5805054 w 6123709"/>
              <a:gd name="connsiteY35" fmla="*/ 110836 h 7955338"/>
              <a:gd name="connsiteX36" fmla="*/ 5708072 w 6123709"/>
              <a:gd name="connsiteY36" fmla="*/ 0 h 7955338"/>
              <a:gd name="connsiteX37" fmla="*/ 5583381 w 6123709"/>
              <a:gd name="connsiteY37" fmla="*/ 13855 h 7955338"/>
              <a:gd name="connsiteX38" fmla="*/ 5458690 w 6123709"/>
              <a:gd name="connsiteY38" fmla="*/ 41564 h 7955338"/>
              <a:gd name="connsiteX39" fmla="*/ 3671454 w 6123709"/>
              <a:gd name="connsiteY39" fmla="*/ 69273 h 7955338"/>
              <a:gd name="connsiteX40" fmla="*/ 3352800 w 6123709"/>
              <a:gd name="connsiteY40" fmla="*/ 41564 h 7955338"/>
              <a:gd name="connsiteX41" fmla="*/ 2840181 w 6123709"/>
              <a:gd name="connsiteY41" fmla="*/ 69273 h 7955338"/>
              <a:gd name="connsiteX42" fmla="*/ 2673927 w 6123709"/>
              <a:gd name="connsiteY42" fmla="*/ 83127 h 7955338"/>
              <a:gd name="connsiteX43" fmla="*/ 2313709 w 6123709"/>
              <a:gd name="connsiteY43" fmla="*/ 138545 h 7955338"/>
              <a:gd name="connsiteX44" fmla="*/ 2147454 w 6123709"/>
              <a:gd name="connsiteY44" fmla="*/ 152400 h 7955338"/>
              <a:gd name="connsiteX45" fmla="*/ 1967345 w 6123709"/>
              <a:gd name="connsiteY45" fmla="*/ 180109 h 7955338"/>
              <a:gd name="connsiteX46" fmla="*/ 1579418 w 6123709"/>
              <a:gd name="connsiteY46" fmla="*/ 193964 h 7955338"/>
              <a:gd name="connsiteX47" fmla="*/ 1080654 w 6123709"/>
              <a:gd name="connsiteY47" fmla="*/ 180109 h 7955338"/>
              <a:gd name="connsiteX48" fmla="*/ 928254 w 6123709"/>
              <a:gd name="connsiteY48" fmla="*/ 152400 h 7955338"/>
              <a:gd name="connsiteX49" fmla="*/ 831272 w 6123709"/>
              <a:gd name="connsiteY49" fmla="*/ 138545 h 7955338"/>
              <a:gd name="connsiteX50" fmla="*/ 734290 w 6123709"/>
              <a:gd name="connsiteY50" fmla="*/ 318655 h 7955338"/>
              <a:gd name="connsiteX51" fmla="*/ 706581 w 6123709"/>
              <a:gd name="connsiteY51" fmla="*/ 360218 h 7955338"/>
              <a:gd name="connsiteX52" fmla="*/ 665018 w 6123709"/>
              <a:gd name="connsiteY52" fmla="*/ 928255 h 7955338"/>
              <a:gd name="connsiteX53" fmla="*/ 609600 w 6123709"/>
              <a:gd name="connsiteY53" fmla="*/ 1177636 h 7955338"/>
              <a:gd name="connsiteX54" fmla="*/ 554181 w 6123709"/>
              <a:gd name="connsiteY54" fmla="*/ 1565564 h 7955338"/>
              <a:gd name="connsiteX55" fmla="*/ 526472 w 6123709"/>
              <a:gd name="connsiteY55" fmla="*/ 1745673 h 7955338"/>
              <a:gd name="connsiteX56" fmla="*/ 498763 w 6123709"/>
              <a:gd name="connsiteY56" fmla="*/ 1953491 h 7955338"/>
              <a:gd name="connsiteX57" fmla="*/ 484909 w 6123709"/>
              <a:gd name="connsiteY57" fmla="*/ 2147455 h 7955338"/>
              <a:gd name="connsiteX58" fmla="*/ 457200 w 6123709"/>
              <a:gd name="connsiteY58" fmla="*/ 2299855 h 7955338"/>
              <a:gd name="connsiteX59" fmla="*/ 429490 w 6123709"/>
              <a:gd name="connsiteY59" fmla="*/ 2507673 h 7955338"/>
              <a:gd name="connsiteX60" fmla="*/ 415636 w 6123709"/>
              <a:gd name="connsiteY60" fmla="*/ 2549236 h 7955338"/>
              <a:gd name="connsiteX61" fmla="*/ 401781 w 6123709"/>
              <a:gd name="connsiteY61" fmla="*/ 2660073 h 7955338"/>
              <a:gd name="connsiteX62" fmla="*/ 374072 w 6123709"/>
              <a:gd name="connsiteY62" fmla="*/ 2798618 h 7955338"/>
              <a:gd name="connsiteX63" fmla="*/ 332509 w 6123709"/>
              <a:gd name="connsiteY63" fmla="*/ 3034145 h 7955338"/>
              <a:gd name="connsiteX64" fmla="*/ 318654 w 6123709"/>
              <a:gd name="connsiteY64" fmla="*/ 3283527 h 7955338"/>
              <a:gd name="connsiteX65" fmla="*/ 277090 w 6123709"/>
              <a:gd name="connsiteY65" fmla="*/ 3602182 h 7955338"/>
              <a:gd name="connsiteX66" fmla="*/ 263236 w 6123709"/>
              <a:gd name="connsiteY66" fmla="*/ 3948545 h 7955338"/>
              <a:gd name="connsiteX67" fmla="*/ 166254 w 6123709"/>
              <a:gd name="connsiteY67" fmla="*/ 4696691 h 7955338"/>
              <a:gd name="connsiteX68" fmla="*/ 138545 w 6123709"/>
              <a:gd name="connsiteY68" fmla="*/ 5015345 h 7955338"/>
              <a:gd name="connsiteX69" fmla="*/ 83127 w 6123709"/>
              <a:gd name="connsiteY69" fmla="*/ 5638800 h 7955338"/>
              <a:gd name="connsiteX70" fmla="*/ 69272 w 6123709"/>
              <a:gd name="connsiteY70" fmla="*/ 5943600 h 7955338"/>
              <a:gd name="connsiteX71" fmla="*/ 41563 w 6123709"/>
              <a:gd name="connsiteY71" fmla="*/ 6096000 h 7955338"/>
              <a:gd name="connsiteX72" fmla="*/ 0 w 6123709"/>
              <a:gd name="connsiteY72" fmla="*/ 6525491 h 7955338"/>
              <a:gd name="connsiteX73" fmla="*/ 13854 w 6123709"/>
              <a:gd name="connsiteY73" fmla="*/ 6691745 h 7955338"/>
              <a:gd name="connsiteX74" fmla="*/ 41563 w 6123709"/>
              <a:gd name="connsiteY74" fmla="*/ 6774873 h 7955338"/>
              <a:gd name="connsiteX75" fmla="*/ 83127 w 6123709"/>
              <a:gd name="connsiteY75" fmla="*/ 6899564 h 7955338"/>
              <a:gd name="connsiteX76" fmla="*/ 180109 w 6123709"/>
              <a:gd name="connsiteY76" fmla="*/ 7107382 h 7955338"/>
              <a:gd name="connsiteX77" fmla="*/ 207818 w 6123709"/>
              <a:gd name="connsiteY77" fmla="*/ 7232073 h 7955338"/>
              <a:gd name="connsiteX78" fmla="*/ 221672 w 6123709"/>
              <a:gd name="connsiteY78" fmla="*/ 7273636 h 7955338"/>
              <a:gd name="connsiteX79" fmla="*/ 235527 w 6123709"/>
              <a:gd name="connsiteY79" fmla="*/ 7329055 h 7955338"/>
              <a:gd name="connsiteX80" fmla="*/ 290945 w 6123709"/>
              <a:gd name="connsiteY80" fmla="*/ 7412182 h 7955338"/>
              <a:gd name="connsiteX81" fmla="*/ 429490 w 6123709"/>
              <a:gd name="connsiteY81" fmla="*/ 7536873 h 7955338"/>
              <a:gd name="connsiteX82" fmla="*/ 720436 w 6123709"/>
              <a:gd name="connsiteY82" fmla="*/ 7606145 h 7955338"/>
              <a:gd name="connsiteX83" fmla="*/ 886690 w 6123709"/>
              <a:gd name="connsiteY83" fmla="*/ 7647709 h 7955338"/>
              <a:gd name="connsiteX84" fmla="*/ 1025236 w 6123709"/>
              <a:gd name="connsiteY84" fmla="*/ 7661564 h 7955338"/>
              <a:gd name="connsiteX85" fmla="*/ 1371600 w 6123709"/>
              <a:gd name="connsiteY85" fmla="*/ 7716982 h 7955338"/>
              <a:gd name="connsiteX86" fmla="*/ 1662545 w 6123709"/>
              <a:gd name="connsiteY86" fmla="*/ 7772400 h 7955338"/>
              <a:gd name="connsiteX87" fmla="*/ 1787236 w 6123709"/>
              <a:gd name="connsiteY87" fmla="*/ 7813964 h 7955338"/>
              <a:gd name="connsiteX88" fmla="*/ 2230581 w 6123709"/>
              <a:gd name="connsiteY88" fmla="*/ 7800109 h 7955338"/>
              <a:gd name="connsiteX89" fmla="*/ 2299854 w 6123709"/>
              <a:gd name="connsiteY89" fmla="*/ 7758545 h 7955338"/>
              <a:gd name="connsiteX90" fmla="*/ 2369127 w 6123709"/>
              <a:gd name="connsiteY90" fmla="*/ 7661564 h 7955338"/>
              <a:gd name="connsiteX91" fmla="*/ 2521527 w 6123709"/>
              <a:gd name="connsiteY91" fmla="*/ 7716982 h 7955338"/>
              <a:gd name="connsiteX92" fmla="*/ 2632363 w 6123709"/>
              <a:gd name="connsiteY92" fmla="*/ 7758545 h 7955338"/>
              <a:gd name="connsiteX93" fmla="*/ 2937163 w 6123709"/>
              <a:gd name="connsiteY93" fmla="*/ 7841673 h 7955338"/>
              <a:gd name="connsiteX94" fmla="*/ 3117272 w 6123709"/>
              <a:gd name="connsiteY94" fmla="*/ 7897091 h 7955338"/>
              <a:gd name="connsiteX95" fmla="*/ 3311236 w 6123709"/>
              <a:gd name="connsiteY95" fmla="*/ 7924800 h 7955338"/>
              <a:gd name="connsiteX96" fmla="*/ 3643745 w 6123709"/>
              <a:gd name="connsiteY96" fmla="*/ 7952509 h 7955338"/>
              <a:gd name="connsiteX97" fmla="*/ 4322618 w 6123709"/>
              <a:gd name="connsiteY97" fmla="*/ 7938655 h 7955338"/>
              <a:gd name="connsiteX98" fmla="*/ 4364181 w 6123709"/>
              <a:gd name="connsiteY98" fmla="*/ 7855527 h 7955338"/>
              <a:gd name="connsiteX99" fmla="*/ 4502727 w 6123709"/>
              <a:gd name="connsiteY99" fmla="*/ 7841673 h 7955338"/>
              <a:gd name="connsiteX100" fmla="*/ 4599709 w 6123709"/>
              <a:gd name="connsiteY100" fmla="*/ 7813964 h 7955338"/>
              <a:gd name="connsiteX101" fmla="*/ 4668981 w 6123709"/>
              <a:gd name="connsiteY101" fmla="*/ 7800109 h 7955338"/>
              <a:gd name="connsiteX102" fmla="*/ 4738254 w 6123709"/>
              <a:gd name="connsiteY102" fmla="*/ 7772400 h 7955338"/>
              <a:gd name="connsiteX103" fmla="*/ 4821381 w 6123709"/>
              <a:gd name="connsiteY103" fmla="*/ 7744691 h 7955338"/>
              <a:gd name="connsiteX104" fmla="*/ 4876800 w 6123709"/>
              <a:gd name="connsiteY104" fmla="*/ 7716982 h 7955338"/>
              <a:gd name="connsiteX105" fmla="*/ 5015345 w 6123709"/>
              <a:gd name="connsiteY105" fmla="*/ 7703127 h 7955338"/>
              <a:gd name="connsiteX106" fmla="*/ 5056909 w 6123709"/>
              <a:gd name="connsiteY106" fmla="*/ 7689273 h 7955338"/>
              <a:gd name="connsiteX107" fmla="*/ 5112327 w 6123709"/>
              <a:gd name="connsiteY107" fmla="*/ 7606145 h 7955338"/>
              <a:gd name="connsiteX108" fmla="*/ 5153890 w 6123709"/>
              <a:gd name="connsiteY108" fmla="*/ 7481455 h 7955338"/>
              <a:gd name="connsiteX109" fmla="*/ 5181600 w 6123709"/>
              <a:gd name="connsiteY109" fmla="*/ 7398327 h 7955338"/>
              <a:gd name="connsiteX110" fmla="*/ 5223163 w 6123709"/>
              <a:gd name="connsiteY110" fmla="*/ 7342909 h 7955338"/>
              <a:gd name="connsiteX111" fmla="*/ 5278581 w 6123709"/>
              <a:gd name="connsiteY111" fmla="*/ 7232073 h 7955338"/>
              <a:gd name="connsiteX112" fmla="*/ 5361709 w 6123709"/>
              <a:gd name="connsiteY112" fmla="*/ 7176655 h 7955338"/>
              <a:gd name="connsiteX113" fmla="*/ 5444836 w 6123709"/>
              <a:gd name="connsiteY113" fmla="*/ 7190509 h 79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6123709" h="7955338">
                <a:moveTo>
                  <a:pt x="5444836" y="7190509"/>
                </a:moveTo>
                <a:lnTo>
                  <a:pt x="5444836" y="7190509"/>
                </a:lnTo>
                <a:cubicBezTo>
                  <a:pt x="5430981" y="7139709"/>
                  <a:pt x="5412691" y="7089915"/>
                  <a:pt x="5403272" y="7038109"/>
                </a:cubicBezTo>
                <a:cubicBezTo>
                  <a:pt x="5394147" y="6987922"/>
                  <a:pt x="5389418" y="6936718"/>
                  <a:pt x="5389418" y="6885709"/>
                </a:cubicBezTo>
                <a:cubicBezTo>
                  <a:pt x="5389418" y="6410014"/>
                  <a:pt x="5394624" y="5934307"/>
                  <a:pt x="5403272" y="5458691"/>
                </a:cubicBezTo>
                <a:cubicBezTo>
                  <a:pt x="5403866" y="5426041"/>
                  <a:pt x="5413311" y="5394141"/>
                  <a:pt x="5417127" y="5361709"/>
                </a:cubicBezTo>
                <a:cubicBezTo>
                  <a:pt x="5422018" y="5320134"/>
                  <a:pt x="5419581" y="5232109"/>
                  <a:pt x="5444836" y="5181600"/>
                </a:cubicBezTo>
                <a:cubicBezTo>
                  <a:pt x="5490280" y="5090713"/>
                  <a:pt x="5471870" y="5134870"/>
                  <a:pt x="5527963" y="5070764"/>
                </a:cubicBezTo>
                <a:cubicBezTo>
                  <a:pt x="5547435" y="5048510"/>
                  <a:pt x="5562471" y="5022401"/>
                  <a:pt x="5583381" y="5001491"/>
                </a:cubicBezTo>
                <a:cubicBezTo>
                  <a:pt x="5595155" y="4989717"/>
                  <a:pt x="5612153" y="4984442"/>
                  <a:pt x="5624945" y="4973782"/>
                </a:cubicBezTo>
                <a:cubicBezTo>
                  <a:pt x="5660823" y="4943884"/>
                  <a:pt x="5679134" y="4922052"/>
                  <a:pt x="5694218" y="4876800"/>
                </a:cubicBezTo>
                <a:cubicBezTo>
                  <a:pt x="5772291" y="4642578"/>
                  <a:pt x="5700747" y="4798527"/>
                  <a:pt x="5777345" y="4530436"/>
                </a:cubicBezTo>
                <a:cubicBezTo>
                  <a:pt x="5814659" y="4399837"/>
                  <a:pt x="5860133" y="4271709"/>
                  <a:pt x="5902036" y="4142509"/>
                </a:cubicBezTo>
                <a:cubicBezTo>
                  <a:pt x="5915552" y="4100834"/>
                  <a:pt x="5932974" y="4060322"/>
                  <a:pt x="5943600" y="4017818"/>
                </a:cubicBezTo>
                <a:cubicBezTo>
                  <a:pt x="5948218" y="3999345"/>
                  <a:pt x="5950768" y="3980229"/>
                  <a:pt x="5957454" y="3962400"/>
                </a:cubicBezTo>
                <a:cubicBezTo>
                  <a:pt x="5964706" y="3943062"/>
                  <a:pt x="5975927" y="3925455"/>
                  <a:pt x="5985163" y="3906982"/>
                </a:cubicBezTo>
                <a:cubicBezTo>
                  <a:pt x="6014343" y="3615189"/>
                  <a:pt x="5978778" y="3915462"/>
                  <a:pt x="6026727" y="3643745"/>
                </a:cubicBezTo>
                <a:cubicBezTo>
                  <a:pt x="6033197" y="3607079"/>
                  <a:pt x="6034460" y="3569635"/>
                  <a:pt x="6040581" y="3532909"/>
                </a:cubicBezTo>
                <a:cubicBezTo>
                  <a:pt x="6082602" y="3280785"/>
                  <a:pt x="6082263" y="3289925"/>
                  <a:pt x="6123709" y="3103418"/>
                </a:cubicBezTo>
                <a:cubicBezTo>
                  <a:pt x="6119091" y="3029527"/>
                  <a:pt x="6130744" y="2952772"/>
                  <a:pt x="6109854" y="2881745"/>
                </a:cubicBezTo>
                <a:cubicBezTo>
                  <a:pt x="6104481" y="2863478"/>
                  <a:pt x="6072745" y="2873122"/>
                  <a:pt x="6054436" y="2867891"/>
                </a:cubicBezTo>
                <a:cubicBezTo>
                  <a:pt x="6015579" y="2856789"/>
                  <a:pt x="5994397" y="2847437"/>
                  <a:pt x="5957454" y="2826327"/>
                </a:cubicBezTo>
                <a:cubicBezTo>
                  <a:pt x="5942997" y="2818066"/>
                  <a:pt x="5929745" y="2807854"/>
                  <a:pt x="5915890" y="2798618"/>
                </a:cubicBezTo>
                <a:cubicBezTo>
                  <a:pt x="5902036" y="2780145"/>
                  <a:pt x="5882903" y="2764639"/>
                  <a:pt x="5874327" y="2743200"/>
                </a:cubicBezTo>
                <a:cubicBezTo>
                  <a:pt x="5863894" y="2717118"/>
                  <a:pt x="5866789" y="2687445"/>
                  <a:pt x="5860472" y="2660073"/>
                </a:cubicBezTo>
                <a:cubicBezTo>
                  <a:pt x="5852912" y="2627313"/>
                  <a:pt x="5841999" y="2595418"/>
                  <a:pt x="5832763" y="2563091"/>
                </a:cubicBezTo>
                <a:cubicBezTo>
                  <a:pt x="5828145" y="2521527"/>
                  <a:pt x="5822244" y="2480086"/>
                  <a:pt x="5818909" y="2438400"/>
                </a:cubicBezTo>
                <a:cubicBezTo>
                  <a:pt x="5812779" y="2361772"/>
                  <a:pt x="5844151" y="2241969"/>
                  <a:pt x="5777345" y="2175164"/>
                </a:cubicBezTo>
                <a:cubicBezTo>
                  <a:pt x="5765571" y="2163390"/>
                  <a:pt x="5749636" y="2156691"/>
                  <a:pt x="5735781" y="2147455"/>
                </a:cubicBezTo>
                <a:cubicBezTo>
                  <a:pt x="5726545" y="2128982"/>
                  <a:pt x="5714603" y="2111630"/>
                  <a:pt x="5708072" y="2092036"/>
                </a:cubicBezTo>
                <a:cubicBezTo>
                  <a:pt x="5691676" y="2042846"/>
                  <a:pt x="5683633" y="1916913"/>
                  <a:pt x="5680363" y="1884218"/>
                </a:cubicBezTo>
                <a:cubicBezTo>
                  <a:pt x="5660509" y="1447407"/>
                  <a:pt x="5651743" y="1498587"/>
                  <a:pt x="5708072" y="928255"/>
                </a:cubicBezTo>
                <a:cubicBezTo>
                  <a:pt x="5723671" y="770316"/>
                  <a:pt x="5762976" y="615255"/>
                  <a:pt x="5777345" y="457200"/>
                </a:cubicBezTo>
                <a:cubicBezTo>
                  <a:pt x="5781963" y="406400"/>
                  <a:pt x="5783244" y="355185"/>
                  <a:pt x="5791200" y="304800"/>
                </a:cubicBezTo>
                <a:cubicBezTo>
                  <a:pt x="5797139" y="267184"/>
                  <a:pt x="5818909" y="193964"/>
                  <a:pt x="5818909" y="193964"/>
                </a:cubicBezTo>
                <a:cubicBezTo>
                  <a:pt x="5814291" y="166255"/>
                  <a:pt x="5815858" y="136767"/>
                  <a:pt x="5805054" y="110836"/>
                </a:cubicBezTo>
                <a:cubicBezTo>
                  <a:pt x="5773970" y="36234"/>
                  <a:pt x="5760560" y="34991"/>
                  <a:pt x="5708072" y="0"/>
                </a:cubicBezTo>
                <a:cubicBezTo>
                  <a:pt x="5666508" y="4618"/>
                  <a:pt x="5624780" y="7941"/>
                  <a:pt x="5583381" y="13855"/>
                </a:cubicBezTo>
                <a:cubicBezTo>
                  <a:pt x="5542334" y="19719"/>
                  <a:pt x="5499032" y="31478"/>
                  <a:pt x="5458690" y="41564"/>
                </a:cubicBezTo>
                <a:cubicBezTo>
                  <a:pt x="4942024" y="429059"/>
                  <a:pt x="5411694" y="94312"/>
                  <a:pt x="3671454" y="69273"/>
                </a:cubicBezTo>
                <a:cubicBezTo>
                  <a:pt x="3574773" y="67882"/>
                  <a:pt x="3452238" y="52612"/>
                  <a:pt x="3352800" y="41564"/>
                </a:cubicBezTo>
                <a:cubicBezTo>
                  <a:pt x="2714049" y="64376"/>
                  <a:pt x="3161031" y="38716"/>
                  <a:pt x="2840181" y="69273"/>
                </a:cubicBezTo>
                <a:cubicBezTo>
                  <a:pt x="2784821" y="74545"/>
                  <a:pt x="2729062" y="75872"/>
                  <a:pt x="2673927" y="83127"/>
                </a:cubicBezTo>
                <a:cubicBezTo>
                  <a:pt x="2553480" y="98975"/>
                  <a:pt x="2434775" y="128456"/>
                  <a:pt x="2313709" y="138545"/>
                </a:cubicBezTo>
                <a:cubicBezTo>
                  <a:pt x="2258291" y="143163"/>
                  <a:pt x="2202668" y="145774"/>
                  <a:pt x="2147454" y="152400"/>
                </a:cubicBezTo>
                <a:cubicBezTo>
                  <a:pt x="2087144" y="159637"/>
                  <a:pt x="2027926" y="175676"/>
                  <a:pt x="1967345" y="180109"/>
                </a:cubicBezTo>
                <a:cubicBezTo>
                  <a:pt x="1838299" y="189552"/>
                  <a:pt x="1708727" y="189346"/>
                  <a:pt x="1579418" y="193964"/>
                </a:cubicBezTo>
                <a:lnTo>
                  <a:pt x="1080654" y="180109"/>
                </a:lnTo>
                <a:cubicBezTo>
                  <a:pt x="972022" y="175056"/>
                  <a:pt x="1011154" y="167473"/>
                  <a:pt x="928254" y="152400"/>
                </a:cubicBezTo>
                <a:cubicBezTo>
                  <a:pt x="896125" y="146558"/>
                  <a:pt x="863599" y="143163"/>
                  <a:pt x="831272" y="138545"/>
                </a:cubicBezTo>
                <a:cubicBezTo>
                  <a:pt x="672837" y="85733"/>
                  <a:pt x="772537" y="89176"/>
                  <a:pt x="734290" y="318655"/>
                </a:cubicBezTo>
                <a:cubicBezTo>
                  <a:pt x="731553" y="335079"/>
                  <a:pt x="715817" y="346364"/>
                  <a:pt x="706581" y="360218"/>
                </a:cubicBezTo>
                <a:cubicBezTo>
                  <a:pt x="692727" y="549564"/>
                  <a:pt x="706203" y="742924"/>
                  <a:pt x="665018" y="928255"/>
                </a:cubicBezTo>
                <a:cubicBezTo>
                  <a:pt x="646545" y="1011382"/>
                  <a:pt x="625781" y="1094033"/>
                  <a:pt x="609600" y="1177636"/>
                </a:cubicBezTo>
                <a:cubicBezTo>
                  <a:pt x="590669" y="1275448"/>
                  <a:pt x="567591" y="1471691"/>
                  <a:pt x="554181" y="1565564"/>
                </a:cubicBezTo>
                <a:cubicBezTo>
                  <a:pt x="545591" y="1625696"/>
                  <a:pt x="535062" y="1685541"/>
                  <a:pt x="526472" y="1745673"/>
                </a:cubicBezTo>
                <a:cubicBezTo>
                  <a:pt x="516589" y="1814856"/>
                  <a:pt x="505954" y="1883976"/>
                  <a:pt x="498763" y="1953491"/>
                </a:cubicBezTo>
                <a:cubicBezTo>
                  <a:pt x="492093" y="2017966"/>
                  <a:pt x="492632" y="2083097"/>
                  <a:pt x="484909" y="2147455"/>
                </a:cubicBezTo>
                <a:cubicBezTo>
                  <a:pt x="478757" y="2198720"/>
                  <a:pt x="464859" y="2248793"/>
                  <a:pt x="457200" y="2299855"/>
                </a:cubicBezTo>
                <a:cubicBezTo>
                  <a:pt x="443346" y="2392215"/>
                  <a:pt x="448136" y="2423767"/>
                  <a:pt x="429490" y="2507673"/>
                </a:cubicBezTo>
                <a:cubicBezTo>
                  <a:pt x="426322" y="2521929"/>
                  <a:pt x="420254" y="2535382"/>
                  <a:pt x="415636" y="2549236"/>
                </a:cubicBezTo>
                <a:cubicBezTo>
                  <a:pt x="411018" y="2586182"/>
                  <a:pt x="407902" y="2623346"/>
                  <a:pt x="401781" y="2660073"/>
                </a:cubicBezTo>
                <a:cubicBezTo>
                  <a:pt x="394038" y="2706528"/>
                  <a:pt x="382648" y="2752309"/>
                  <a:pt x="374072" y="2798618"/>
                </a:cubicBezTo>
                <a:cubicBezTo>
                  <a:pt x="359556" y="2877007"/>
                  <a:pt x="346363" y="2955636"/>
                  <a:pt x="332509" y="3034145"/>
                </a:cubicBezTo>
                <a:cubicBezTo>
                  <a:pt x="327891" y="3117272"/>
                  <a:pt x="326738" y="3200665"/>
                  <a:pt x="318654" y="3283527"/>
                </a:cubicBezTo>
                <a:cubicBezTo>
                  <a:pt x="308253" y="3390139"/>
                  <a:pt x="285986" y="3495434"/>
                  <a:pt x="277090" y="3602182"/>
                </a:cubicBezTo>
                <a:cubicBezTo>
                  <a:pt x="267494" y="3717330"/>
                  <a:pt x="272271" y="3833352"/>
                  <a:pt x="263236" y="3948545"/>
                </a:cubicBezTo>
                <a:cubicBezTo>
                  <a:pt x="237338" y="4278740"/>
                  <a:pt x="205655" y="4361786"/>
                  <a:pt x="166254" y="4696691"/>
                </a:cubicBezTo>
                <a:cubicBezTo>
                  <a:pt x="153797" y="4802580"/>
                  <a:pt x="148420" y="4909185"/>
                  <a:pt x="138545" y="5015345"/>
                </a:cubicBezTo>
                <a:cubicBezTo>
                  <a:pt x="120457" y="5209791"/>
                  <a:pt x="91853" y="5446834"/>
                  <a:pt x="83127" y="5638800"/>
                </a:cubicBezTo>
                <a:cubicBezTo>
                  <a:pt x="78509" y="5740400"/>
                  <a:pt x="78480" y="5842313"/>
                  <a:pt x="69272" y="5943600"/>
                </a:cubicBezTo>
                <a:cubicBezTo>
                  <a:pt x="64597" y="5995021"/>
                  <a:pt x="48171" y="6044792"/>
                  <a:pt x="41563" y="6096000"/>
                </a:cubicBezTo>
                <a:cubicBezTo>
                  <a:pt x="31473" y="6174200"/>
                  <a:pt x="9786" y="6417836"/>
                  <a:pt x="0" y="6525491"/>
                </a:cubicBezTo>
                <a:cubicBezTo>
                  <a:pt x="4618" y="6580909"/>
                  <a:pt x="4712" y="6636892"/>
                  <a:pt x="13854" y="6691745"/>
                </a:cubicBezTo>
                <a:cubicBezTo>
                  <a:pt x="18656" y="6720556"/>
                  <a:pt x="35835" y="6746232"/>
                  <a:pt x="41563" y="6774873"/>
                </a:cubicBezTo>
                <a:cubicBezTo>
                  <a:pt x="64919" y="6891646"/>
                  <a:pt x="40107" y="6799184"/>
                  <a:pt x="83127" y="6899564"/>
                </a:cubicBezTo>
                <a:cubicBezTo>
                  <a:pt x="164899" y="7090367"/>
                  <a:pt x="104101" y="6980702"/>
                  <a:pt x="180109" y="7107382"/>
                </a:cubicBezTo>
                <a:cubicBezTo>
                  <a:pt x="189634" y="7155012"/>
                  <a:pt x="194771" y="7186409"/>
                  <a:pt x="207818" y="7232073"/>
                </a:cubicBezTo>
                <a:cubicBezTo>
                  <a:pt x="211830" y="7246115"/>
                  <a:pt x="217660" y="7259594"/>
                  <a:pt x="221672" y="7273636"/>
                </a:cubicBezTo>
                <a:cubicBezTo>
                  <a:pt x="226903" y="7291945"/>
                  <a:pt x="227011" y="7312024"/>
                  <a:pt x="235527" y="7329055"/>
                </a:cubicBezTo>
                <a:cubicBezTo>
                  <a:pt x="250420" y="7358841"/>
                  <a:pt x="290945" y="7412182"/>
                  <a:pt x="290945" y="7412182"/>
                </a:cubicBezTo>
                <a:cubicBezTo>
                  <a:pt x="327684" y="7559139"/>
                  <a:pt x="280866" y="7518294"/>
                  <a:pt x="429490" y="7536873"/>
                </a:cubicBezTo>
                <a:cubicBezTo>
                  <a:pt x="697861" y="7617383"/>
                  <a:pt x="434532" y="7543992"/>
                  <a:pt x="720436" y="7606145"/>
                </a:cubicBezTo>
                <a:cubicBezTo>
                  <a:pt x="776256" y="7618280"/>
                  <a:pt x="830488" y="7637490"/>
                  <a:pt x="886690" y="7647709"/>
                </a:cubicBezTo>
                <a:cubicBezTo>
                  <a:pt x="932354" y="7656012"/>
                  <a:pt x="979290" y="7655000"/>
                  <a:pt x="1025236" y="7661564"/>
                </a:cubicBezTo>
                <a:cubicBezTo>
                  <a:pt x="1140984" y="7678099"/>
                  <a:pt x="1256268" y="7697760"/>
                  <a:pt x="1371600" y="7716982"/>
                </a:cubicBezTo>
                <a:cubicBezTo>
                  <a:pt x="1403379" y="7722279"/>
                  <a:pt x="1625658" y="7762693"/>
                  <a:pt x="1662545" y="7772400"/>
                </a:cubicBezTo>
                <a:cubicBezTo>
                  <a:pt x="1704914" y="7783550"/>
                  <a:pt x="1745672" y="7800109"/>
                  <a:pt x="1787236" y="7813964"/>
                </a:cubicBezTo>
                <a:cubicBezTo>
                  <a:pt x="1935018" y="7809346"/>
                  <a:pt x="2082968" y="7808544"/>
                  <a:pt x="2230581" y="7800109"/>
                </a:cubicBezTo>
                <a:cubicBezTo>
                  <a:pt x="2262520" y="7798284"/>
                  <a:pt x="2281511" y="7782128"/>
                  <a:pt x="2299854" y="7758545"/>
                </a:cubicBezTo>
                <a:cubicBezTo>
                  <a:pt x="2324244" y="7727186"/>
                  <a:pt x="2346036" y="7693891"/>
                  <a:pt x="2369127" y="7661564"/>
                </a:cubicBezTo>
                <a:cubicBezTo>
                  <a:pt x="2515997" y="7720312"/>
                  <a:pt x="2355523" y="7657695"/>
                  <a:pt x="2521527" y="7716982"/>
                </a:cubicBezTo>
                <a:cubicBezTo>
                  <a:pt x="2558686" y="7730253"/>
                  <a:pt x="2594570" y="7747207"/>
                  <a:pt x="2632363" y="7758545"/>
                </a:cubicBezTo>
                <a:cubicBezTo>
                  <a:pt x="2733232" y="7788806"/>
                  <a:pt x="2836509" y="7810703"/>
                  <a:pt x="2937163" y="7841673"/>
                </a:cubicBezTo>
                <a:cubicBezTo>
                  <a:pt x="2997199" y="7860146"/>
                  <a:pt x="3055954" y="7883465"/>
                  <a:pt x="3117272" y="7897091"/>
                </a:cubicBezTo>
                <a:cubicBezTo>
                  <a:pt x="3181028" y="7911259"/>
                  <a:pt x="3246284" y="7917963"/>
                  <a:pt x="3311236" y="7924800"/>
                </a:cubicBezTo>
                <a:cubicBezTo>
                  <a:pt x="3421845" y="7936443"/>
                  <a:pt x="3643745" y="7952509"/>
                  <a:pt x="3643745" y="7952509"/>
                </a:cubicBezTo>
                <a:cubicBezTo>
                  <a:pt x="3870036" y="7947891"/>
                  <a:pt x="4098303" y="7968851"/>
                  <a:pt x="4322618" y="7938655"/>
                </a:cubicBezTo>
                <a:cubicBezTo>
                  <a:pt x="4353321" y="7934522"/>
                  <a:pt x="4336904" y="7870215"/>
                  <a:pt x="4364181" y="7855527"/>
                </a:cubicBezTo>
                <a:cubicBezTo>
                  <a:pt x="4405046" y="7833523"/>
                  <a:pt x="4456545" y="7846291"/>
                  <a:pt x="4502727" y="7841673"/>
                </a:cubicBezTo>
                <a:cubicBezTo>
                  <a:pt x="4535054" y="7832437"/>
                  <a:pt x="4567092" y="7822118"/>
                  <a:pt x="4599709" y="7813964"/>
                </a:cubicBezTo>
                <a:cubicBezTo>
                  <a:pt x="4622554" y="7808253"/>
                  <a:pt x="4646426" y="7806876"/>
                  <a:pt x="4668981" y="7800109"/>
                </a:cubicBezTo>
                <a:cubicBezTo>
                  <a:pt x="4692802" y="7792963"/>
                  <a:pt x="4714882" y="7780899"/>
                  <a:pt x="4738254" y="7772400"/>
                </a:cubicBezTo>
                <a:cubicBezTo>
                  <a:pt x="4765703" y="7762418"/>
                  <a:pt x="4794262" y="7755538"/>
                  <a:pt x="4821381" y="7744691"/>
                </a:cubicBezTo>
                <a:cubicBezTo>
                  <a:pt x="4840557" y="7737021"/>
                  <a:pt x="4856605" y="7721310"/>
                  <a:pt x="4876800" y="7716982"/>
                </a:cubicBezTo>
                <a:cubicBezTo>
                  <a:pt x="4922182" y="7707257"/>
                  <a:pt x="4969163" y="7707745"/>
                  <a:pt x="5015345" y="7703127"/>
                </a:cubicBezTo>
                <a:cubicBezTo>
                  <a:pt x="5029200" y="7698509"/>
                  <a:pt x="5046582" y="7699600"/>
                  <a:pt x="5056909" y="7689273"/>
                </a:cubicBezTo>
                <a:cubicBezTo>
                  <a:pt x="5080457" y="7665725"/>
                  <a:pt x="5112327" y="7606145"/>
                  <a:pt x="5112327" y="7606145"/>
                </a:cubicBezTo>
                <a:cubicBezTo>
                  <a:pt x="5137537" y="7505301"/>
                  <a:pt x="5112155" y="7596225"/>
                  <a:pt x="5153890" y="7481455"/>
                </a:cubicBezTo>
                <a:cubicBezTo>
                  <a:pt x="5163872" y="7454005"/>
                  <a:pt x="5168538" y="7424452"/>
                  <a:pt x="5181600" y="7398327"/>
                </a:cubicBezTo>
                <a:cubicBezTo>
                  <a:pt x="5191926" y="7377674"/>
                  <a:pt x="5211949" y="7363094"/>
                  <a:pt x="5223163" y="7342909"/>
                </a:cubicBezTo>
                <a:cubicBezTo>
                  <a:pt x="5265603" y="7266517"/>
                  <a:pt x="5231354" y="7288745"/>
                  <a:pt x="5278581" y="7232073"/>
                </a:cubicBezTo>
                <a:cubicBezTo>
                  <a:pt x="5314919" y="7188468"/>
                  <a:pt x="5313149" y="7190529"/>
                  <a:pt x="5361709" y="7176655"/>
                </a:cubicBezTo>
                <a:cubicBezTo>
                  <a:pt x="5380018" y="7171424"/>
                  <a:pt x="5430981" y="7188200"/>
                  <a:pt x="5444836" y="7190509"/>
                </a:cubicBezTo>
                <a:close/>
              </a:path>
            </a:pathLst>
          </a:cu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 name="Title 3"/>
          <p:cNvSpPr>
            <a:spLocks noGrp="1"/>
          </p:cNvSpPr>
          <p:nvPr>
            <p:ph type="title"/>
          </p:nvPr>
        </p:nvSpPr>
        <p:spPr/>
        <p:txBody>
          <a:bodyPr>
            <a:normAutofit/>
          </a:bodyPr>
          <a:lstStyle/>
          <a:p>
            <a:r>
              <a:rPr lang="en-IE" dirty="0" smtClean="0"/>
              <a:t>Can machines be taught to "understand"?</a:t>
            </a:r>
            <a:endParaRPr lang="en-IE" dirty="0"/>
          </a:p>
        </p:txBody>
      </p:sp>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3282904" y="6280307"/>
            <a:ext cx="997268" cy="265748"/>
          </a:xfrm>
          <a:prstGeom prst="rect">
            <a:avLst/>
          </a:prstGeom>
        </p:spPr>
      </p:pic>
      <p:pic>
        <p:nvPicPr>
          <p:cNvPr id="6" name="Picture 5"/>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4800600" y="6280307"/>
            <a:ext cx="200025" cy="277178"/>
          </a:xfrm>
          <a:prstGeom prst="rect">
            <a:avLst/>
          </a:prstGeom>
        </p:spPr>
      </p:pic>
      <p:grpSp>
        <p:nvGrpSpPr>
          <p:cNvPr id="17" name="Group 16"/>
          <p:cNvGrpSpPr/>
          <p:nvPr/>
        </p:nvGrpSpPr>
        <p:grpSpPr>
          <a:xfrm>
            <a:off x="838200" y="990599"/>
            <a:ext cx="3733800" cy="2667045"/>
            <a:chOff x="838200" y="990599"/>
            <a:chExt cx="3733800" cy="2667045"/>
          </a:xfrm>
        </p:grpSpPr>
        <p:sp>
          <p:nvSpPr>
            <p:cNvPr id="14" name="Cloud Callout 13"/>
            <p:cNvSpPr/>
            <p:nvPr/>
          </p:nvSpPr>
          <p:spPr>
            <a:xfrm>
              <a:off x="838200" y="990599"/>
              <a:ext cx="3733800" cy="2667045"/>
            </a:xfrm>
            <a:prstGeom prst="cloudCallout">
              <a:avLst>
                <a:gd name="adj1" fmla="val -21207"/>
                <a:gd name="adj2" fmla="val 6286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5603"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39006" y="1443036"/>
              <a:ext cx="998151" cy="998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4"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49160" y="1766512"/>
              <a:ext cx="532378" cy="1115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2"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05362" y="2085181"/>
              <a:ext cx="1094475"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2" name="Cloud Callout 21"/>
          <p:cNvSpPr/>
          <p:nvPr/>
        </p:nvSpPr>
        <p:spPr>
          <a:xfrm>
            <a:off x="5181600" y="940137"/>
            <a:ext cx="3733800" cy="2667045"/>
          </a:xfrm>
          <a:prstGeom prst="cloudCallout">
            <a:avLst>
              <a:gd name="adj1" fmla="val 19731"/>
              <a:gd name="adj2" fmla="val 6900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2" name="Picture 11"/>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5885497" y="1930876"/>
            <a:ext cx="2326005" cy="308610"/>
          </a:xfrm>
          <a:prstGeom prst="rect">
            <a:avLst/>
          </a:prstGeom>
        </p:spPr>
      </p:pic>
      <p:pic>
        <p:nvPicPr>
          <p:cNvPr id="23" name="Picture 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45738" y="1828800"/>
            <a:ext cx="645662" cy="64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p:cNvPicPr>
          <p:nvPr/>
        </p:nvPicPr>
        <p:blipFill>
          <a:blip r:embed="rId13"/>
          <a:stretch>
            <a:fillRect/>
          </a:stretch>
        </p:blipFill>
        <p:spPr>
          <a:xfrm>
            <a:off x="255993" y="4060889"/>
            <a:ext cx="2823097" cy="2839447"/>
          </a:xfrm>
          <a:prstGeom prst="rect">
            <a:avLst/>
          </a:prstGeom>
        </p:spPr>
      </p:pic>
    </p:spTree>
    <p:extLst>
      <p:ext uri="{BB962C8B-B14F-4D97-AF65-F5344CB8AC3E}">
        <p14:creationId xmlns:p14="http://schemas.microsoft.com/office/powerpoint/2010/main" val="2711552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86943" y="2352393"/>
            <a:ext cx="7899856" cy="4447619"/>
          </a:xfrm>
          <a:prstGeom prst="rect">
            <a:avLst/>
          </a:prstGeom>
        </p:spPr>
      </p:pic>
      <p:sp>
        <p:nvSpPr>
          <p:cNvPr id="2" name="Title 1"/>
          <p:cNvSpPr>
            <a:spLocks noGrp="1"/>
          </p:cNvSpPr>
          <p:nvPr>
            <p:ph type="title"/>
          </p:nvPr>
        </p:nvSpPr>
        <p:spPr/>
        <p:txBody>
          <a:bodyPr/>
          <a:lstStyle/>
          <a:p>
            <a:r>
              <a:rPr lang="en-IE" dirty="0" err="1" smtClean="0"/>
              <a:t>Edsger</a:t>
            </a:r>
            <a:r>
              <a:rPr lang="en-IE" dirty="0" smtClean="0"/>
              <a:t> W. Dijkstra</a:t>
            </a:r>
            <a:endParaRPr lang="en-IE" dirty="0"/>
          </a:p>
        </p:txBody>
      </p:sp>
      <p:pic>
        <p:nvPicPr>
          <p:cNvPr id="2050" name="Picture 2" descr="https://www.thocp.net/biographies/pictures/dijkst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7475" y="256312"/>
            <a:ext cx="2219325" cy="1862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77803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Searle's Chinese Room</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1892093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943600" y="0"/>
            <a:ext cx="32004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 name="Rectangle 2"/>
          <p:cNvSpPr/>
          <p:nvPr/>
        </p:nvSpPr>
        <p:spPr>
          <a:xfrm>
            <a:off x="0" y="0"/>
            <a:ext cx="3124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p:cNvSpPr>
            <a:spLocks noGrp="1"/>
          </p:cNvSpPr>
          <p:nvPr>
            <p:ph type="title"/>
          </p:nvPr>
        </p:nvSpPr>
        <p:spPr/>
        <p:txBody>
          <a:bodyPr>
            <a:normAutofit/>
          </a:bodyPr>
          <a:lstStyle/>
          <a:p>
            <a:r>
              <a:rPr lang="en-IE" dirty="0"/>
              <a:t>Searle’s Chinese Room …</a:t>
            </a:r>
          </a:p>
        </p:txBody>
      </p:sp>
      <p:pic>
        <p:nvPicPr>
          <p:cNvPr id="5836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828800"/>
            <a:ext cx="7239000" cy="3916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444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p:cNvSpPr/>
          <p:nvPr/>
        </p:nvSpPr>
        <p:spPr>
          <a:xfrm>
            <a:off x="0" y="0"/>
            <a:ext cx="9144000" cy="54864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40" name="Picture 39"/>
          <p:cNvPicPr>
            <a:picLocks noChangeAspect="1"/>
          </p:cNvPicPr>
          <p:nvPr/>
        </p:nvPicPr>
        <p:blipFill>
          <a:blip r:embed="rId13"/>
          <a:stretch>
            <a:fillRect/>
          </a:stretch>
        </p:blipFill>
        <p:spPr>
          <a:xfrm>
            <a:off x="5766127" y="1582359"/>
            <a:ext cx="2928257" cy="2458516"/>
          </a:xfrm>
          <a:prstGeom prst="rect">
            <a:avLst/>
          </a:prstGeom>
        </p:spPr>
      </p:pic>
      <p:pic>
        <p:nvPicPr>
          <p:cNvPr id="41" name="Picture 40"/>
          <p:cNvPicPr>
            <a:picLocks noChangeAspect="1"/>
          </p:cNvPicPr>
          <p:nvPr/>
        </p:nvPicPr>
        <p:blipFill>
          <a:blip r:embed="rId13"/>
          <a:stretch>
            <a:fillRect/>
          </a:stretch>
        </p:blipFill>
        <p:spPr>
          <a:xfrm>
            <a:off x="424542" y="1585393"/>
            <a:ext cx="2928257" cy="2458516"/>
          </a:xfrm>
          <a:prstGeom prst="rect">
            <a:avLst/>
          </a:prstGeom>
        </p:spPr>
      </p:pic>
      <p:sp>
        <p:nvSpPr>
          <p:cNvPr id="2" name="Title 1"/>
          <p:cNvSpPr>
            <a:spLocks noGrp="1"/>
          </p:cNvSpPr>
          <p:nvPr>
            <p:ph type="title"/>
          </p:nvPr>
        </p:nvSpPr>
        <p:spPr/>
        <p:txBody>
          <a:bodyPr/>
          <a:lstStyle/>
          <a:p>
            <a:r>
              <a:rPr lang="en-IE" dirty="0"/>
              <a:t>Searle’s Chinese </a:t>
            </a:r>
            <a:r>
              <a:rPr lang="en-IE" dirty="0" smtClean="0"/>
              <a:t>Room </a:t>
            </a:r>
            <a:r>
              <a:rPr lang="en-IE" dirty="0"/>
              <a:t>(Natural Language)</a:t>
            </a:r>
          </a:p>
        </p:txBody>
      </p:sp>
      <p:pic>
        <p:nvPicPr>
          <p:cNvPr id="37" name="Picture 36"/>
          <p:cNvPicPr>
            <a:picLocks noChangeAspect="1"/>
          </p:cNvPicPr>
          <p:nvPr>
            <p:custDataLst>
              <p:tags r:id="rId1"/>
            </p:custDataLst>
          </p:nvPr>
        </p:nvPicPr>
        <p:blipFill>
          <a:blip r:embed="rId14" cstate="print">
            <a:extLst>
              <a:ext uri="{28A0092B-C50C-407E-A947-70E740481C1C}">
                <a14:useLocalDpi xmlns:a14="http://schemas.microsoft.com/office/drawing/2010/main" val="0"/>
              </a:ext>
            </a:extLst>
          </a:blip>
          <a:stretch>
            <a:fillRect/>
          </a:stretch>
        </p:blipFill>
        <p:spPr>
          <a:xfrm>
            <a:off x="5873966" y="1237930"/>
            <a:ext cx="1982914" cy="174952"/>
          </a:xfrm>
          <a:prstGeom prst="rect">
            <a:avLst/>
          </a:prstGeom>
        </p:spPr>
      </p:pic>
      <p:pic>
        <p:nvPicPr>
          <p:cNvPr id="6" name="Picture 5"/>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a:xfrm>
            <a:off x="775671" y="1958861"/>
            <a:ext cx="934342" cy="233204"/>
          </a:xfrm>
          <a:prstGeom prst="rect">
            <a:avLst/>
          </a:prstGeom>
        </p:spPr>
      </p:pic>
      <p:pic>
        <p:nvPicPr>
          <p:cNvPr id="23" name="Picture 2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custDataLst>
              <p:tags r:id="rId3"/>
            </p:custDataLst>
          </p:nvPr>
        </p:nvPicPr>
        <p:blipFill>
          <a:blip r:embed="rId17" cstate="print">
            <a:extLst>
              <a:ext uri="{28A0092B-C50C-407E-A947-70E740481C1C}">
                <a14:useLocalDpi xmlns:a14="http://schemas.microsoft.com/office/drawing/2010/main" val="0"/>
              </a:ext>
            </a:extLst>
          </a:blip>
          <a:stretch>
            <a:fillRect/>
          </a:stretch>
        </p:blipFill>
        <p:spPr>
          <a:xfrm>
            <a:off x="802836" y="2509266"/>
            <a:ext cx="1940628" cy="139923"/>
          </a:xfrm>
          <a:prstGeom prst="rect">
            <a:avLst/>
          </a:prstGeom>
        </p:spPr>
      </p:pic>
      <p:pic>
        <p:nvPicPr>
          <p:cNvPr id="8" name="Picture 7"/>
          <p:cNvPicPr>
            <a:picLocks noChangeAspect="1"/>
          </p:cNvPicPr>
          <p:nvPr>
            <p:custDataLst>
              <p:tags r:id="rId4"/>
            </p:custDataLst>
          </p:nvPr>
        </p:nvPicPr>
        <p:blipFill>
          <a:blip r:embed="rId18" cstate="print">
            <a:extLst>
              <a:ext uri="{28A0092B-C50C-407E-A947-70E740481C1C}">
                <a14:useLocalDpi xmlns:a14="http://schemas.microsoft.com/office/drawing/2010/main" val="0"/>
              </a:ext>
            </a:extLst>
          </a:blip>
          <a:stretch>
            <a:fillRect/>
          </a:stretch>
        </p:blipFill>
        <p:spPr>
          <a:xfrm>
            <a:off x="802836" y="2857502"/>
            <a:ext cx="1446783" cy="132607"/>
          </a:xfrm>
          <a:prstGeom prst="rect">
            <a:avLst/>
          </a:prstGeom>
        </p:spPr>
      </p:pic>
      <p:pic>
        <p:nvPicPr>
          <p:cNvPr id="10" name="Picture 9"/>
          <p:cNvPicPr>
            <a:picLocks noChangeAspect="1"/>
          </p:cNvPicPr>
          <p:nvPr>
            <p:custDataLst>
              <p:tags r:id="rId5"/>
            </p:custDataLst>
          </p:nvPr>
        </p:nvPicPr>
        <p:blipFill>
          <a:blip r:embed="rId19" cstate="print">
            <a:extLst>
              <a:ext uri="{28A0092B-C50C-407E-A947-70E740481C1C}">
                <a14:useLocalDpi xmlns:a14="http://schemas.microsoft.com/office/drawing/2010/main" val="0"/>
              </a:ext>
            </a:extLst>
          </a:blip>
          <a:stretch>
            <a:fillRect/>
          </a:stretch>
        </p:blipFill>
        <p:spPr>
          <a:xfrm>
            <a:off x="520797" y="1241973"/>
            <a:ext cx="2087409" cy="174903"/>
          </a:xfrm>
          <a:prstGeom prst="rect">
            <a:avLst/>
          </a:prstGeom>
        </p:spPr>
      </p:pic>
      <p:pic>
        <p:nvPicPr>
          <p:cNvPr id="16" name="Picture 15"/>
          <p:cNvPicPr>
            <a:picLocks noChangeAspect="1"/>
          </p:cNvPicPr>
          <p:nvPr>
            <p:custDataLst>
              <p:tags r:id="rId6"/>
            </p:custDataLst>
          </p:nvPr>
        </p:nvPicPr>
        <p:blipFill>
          <a:blip r:embed="rId20" cstate="print">
            <a:extLst>
              <a:ext uri="{28A0092B-C50C-407E-A947-70E740481C1C}">
                <a14:useLocalDpi xmlns:a14="http://schemas.microsoft.com/office/drawing/2010/main" val="0"/>
              </a:ext>
            </a:extLst>
          </a:blip>
          <a:stretch>
            <a:fillRect/>
          </a:stretch>
        </p:blipFill>
        <p:spPr>
          <a:xfrm>
            <a:off x="6117362" y="1958860"/>
            <a:ext cx="821272" cy="181472"/>
          </a:xfrm>
          <a:prstGeom prst="rect">
            <a:avLst/>
          </a:prstGeom>
        </p:spPr>
      </p:pic>
      <p:pic>
        <p:nvPicPr>
          <p:cNvPr id="17" name="Picture 16"/>
          <p:cNvPicPr>
            <a:picLocks noChangeAspect="1"/>
          </p:cNvPicPr>
          <p:nvPr>
            <p:custDataLst>
              <p:tags r:id="rId7"/>
            </p:custDataLst>
          </p:nvPr>
        </p:nvPicPr>
        <p:blipFill>
          <a:blip r:embed="rId21" cstate="print">
            <a:extLst>
              <a:ext uri="{28A0092B-C50C-407E-A947-70E740481C1C}">
                <a14:useLocalDpi xmlns:a14="http://schemas.microsoft.com/office/drawing/2010/main" val="0"/>
              </a:ext>
            </a:extLst>
          </a:blip>
          <a:stretch>
            <a:fillRect/>
          </a:stretch>
        </p:blipFill>
        <p:spPr>
          <a:xfrm>
            <a:off x="6164592" y="2504949"/>
            <a:ext cx="2207399" cy="163207"/>
          </a:xfrm>
          <a:prstGeom prst="rect">
            <a:avLst/>
          </a:prstGeom>
        </p:spPr>
      </p:pic>
      <p:pic>
        <p:nvPicPr>
          <p:cNvPr id="18" name="Picture 17"/>
          <p:cNvPicPr>
            <a:picLocks noChangeAspect="1"/>
          </p:cNvPicPr>
          <p:nvPr>
            <p:custDataLst>
              <p:tags r:id="rId8"/>
            </p:custDataLst>
          </p:nvPr>
        </p:nvPicPr>
        <p:blipFill>
          <a:blip r:embed="rId22" cstate="print">
            <a:extLst>
              <a:ext uri="{28A0092B-C50C-407E-A947-70E740481C1C}">
                <a14:useLocalDpi xmlns:a14="http://schemas.microsoft.com/office/drawing/2010/main" val="0"/>
              </a:ext>
            </a:extLst>
          </a:blip>
          <a:stretch>
            <a:fillRect/>
          </a:stretch>
        </p:blipFill>
        <p:spPr>
          <a:xfrm>
            <a:off x="6164594" y="2857501"/>
            <a:ext cx="1902368" cy="140627"/>
          </a:xfrm>
          <a:prstGeom prst="rect">
            <a:avLst/>
          </a:prstGeom>
        </p:spPr>
      </p:pic>
      <p:pic>
        <p:nvPicPr>
          <p:cNvPr id="35" name="Picture 4 2" descr="http://assets.dublingaa.ie/assets/images/design/logo-20140709-1.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4"/>
          <p:cNvPicPr>
            <a:picLocks noChangeAspect="1"/>
          </p:cNvPicPr>
          <p:nvPr>
            <p:custDataLst>
              <p:tags r:id="rId9"/>
            </p:custDataLst>
          </p:nvPr>
        </p:nvPicPr>
        <p:blipFill>
          <a:blip r:embed="rId25" cstate="print">
            <a:extLst>
              <a:ext uri="{28A0092B-C50C-407E-A947-70E740481C1C}">
                <a14:useLocalDpi xmlns:a14="http://schemas.microsoft.com/office/drawing/2010/main" val="0"/>
              </a:ext>
            </a:extLst>
          </a:blip>
          <a:stretch>
            <a:fillRect/>
          </a:stretch>
        </p:blipFill>
        <p:spPr>
          <a:xfrm>
            <a:off x="1417194" y="4877035"/>
            <a:ext cx="6518770" cy="228365"/>
          </a:xfrm>
          <a:prstGeom prst="rect">
            <a:avLst/>
          </a:prstGeom>
        </p:spPr>
      </p:pic>
      <p:sp>
        <p:nvSpPr>
          <p:cNvPr id="29" name="TextBox 28"/>
          <p:cNvSpPr txBox="1"/>
          <p:nvPr/>
        </p:nvSpPr>
        <p:spPr>
          <a:xfrm>
            <a:off x="1885949" y="5252113"/>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what should the output be?</a:t>
            </a:r>
            <a:endParaRPr lang="en-IE" dirty="0" smtClean="0">
              <a:solidFill>
                <a:srgbClr val="FF0000"/>
              </a:solidFill>
              <a:latin typeface="Segoe UI Semilight" panose="020B0402040204020203" pitchFamily="34" charset="0"/>
              <a:cs typeface="Segoe UI Semilight" panose="020B0402040204020203" pitchFamily="34" charset="0"/>
            </a:endParaRPr>
          </a:p>
        </p:txBody>
      </p:sp>
      <p:pic>
        <p:nvPicPr>
          <p:cNvPr id="27" name="Picture 26"/>
          <p:cNvPicPr>
            <a:picLocks noChangeAspect="1"/>
          </p:cNvPicPr>
          <p:nvPr>
            <p:custDataLst>
              <p:tags r:id="rId10"/>
            </p:custDataLst>
          </p:nvPr>
        </p:nvPicPr>
        <p:blipFill>
          <a:blip r:embed="rId26" cstate="print">
            <a:extLst>
              <a:ext uri="{28A0092B-C50C-407E-A947-70E740481C1C}">
                <a14:useLocalDpi xmlns:a14="http://schemas.microsoft.com/office/drawing/2010/main" val="0"/>
              </a:ext>
            </a:extLst>
          </a:blip>
          <a:stretch>
            <a:fillRect/>
          </a:stretch>
        </p:blipFill>
        <p:spPr>
          <a:xfrm>
            <a:off x="3352801" y="5791200"/>
            <a:ext cx="2577763" cy="225616"/>
          </a:xfrm>
          <a:prstGeom prst="rect">
            <a:avLst/>
          </a:prstGeom>
        </p:spPr>
      </p:pic>
      <p:pic>
        <p:nvPicPr>
          <p:cNvPr id="44" name="Picture 4"/>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Cloud Callout 45"/>
          <p:cNvSpPr/>
          <p:nvPr/>
        </p:nvSpPr>
        <p:spPr>
          <a:xfrm>
            <a:off x="7455211" y="5090415"/>
            <a:ext cx="595707" cy="429984"/>
          </a:xfrm>
          <a:prstGeom prst="cloudCallout">
            <a:avLst>
              <a:gd name="adj1" fmla="val 113874"/>
              <a:gd name="adj2" fmla="val 6377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4" name="Picture 33"/>
          <p:cNvPicPr>
            <a:picLocks noChangeAspect="1"/>
          </p:cNvPicPr>
          <p:nvPr>
            <p:custDataLst>
              <p:tags r:id="rId11"/>
            </p:custDataLst>
          </p:nvPr>
        </p:nvPicPr>
        <p:blipFill>
          <a:blip r:embed="rId28" cstate="print">
            <a:extLst>
              <a:ext uri="{28A0092B-C50C-407E-A947-70E740481C1C}">
                <a14:useLocalDpi xmlns:a14="http://schemas.microsoft.com/office/drawing/2010/main" val="0"/>
              </a:ext>
            </a:extLst>
          </a:blip>
          <a:stretch>
            <a:fillRect/>
          </a:stretch>
        </p:blipFill>
        <p:spPr>
          <a:xfrm>
            <a:off x="7672374" y="5252113"/>
            <a:ext cx="132215" cy="92607"/>
          </a:xfrm>
          <a:prstGeom prst="rect">
            <a:avLst/>
          </a:prstGeom>
        </p:spPr>
      </p:pic>
    </p:spTree>
    <p:extLst>
      <p:ext uri="{BB962C8B-B14F-4D97-AF65-F5344CB8AC3E}">
        <p14:creationId xmlns:p14="http://schemas.microsoft.com/office/powerpoint/2010/main" val="255617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0"/>
            <a:ext cx="5029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 name="Title 3"/>
          <p:cNvSpPr>
            <a:spLocks noGrp="1"/>
          </p:cNvSpPr>
          <p:nvPr>
            <p:ph type="title"/>
          </p:nvPr>
        </p:nvSpPr>
        <p:spPr/>
        <p:txBody>
          <a:bodyPr>
            <a:normAutofit/>
          </a:bodyPr>
          <a:lstStyle/>
          <a:p>
            <a:r>
              <a:rPr lang="en-IE" dirty="0" smtClean="0"/>
              <a:t>Multiple names, one thing …</a:t>
            </a:r>
            <a:endParaRPr lang="en-IE" dirty="0"/>
          </a:p>
        </p:txBody>
      </p:sp>
      <p:pic>
        <p:nvPicPr>
          <p:cNvPr id="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3604366" y="1757070"/>
            <a:ext cx="1005840" cy="265748"/>
          </a:xfrm>
          <a:prstGeom prst="rect">
            <a:avLst/>
          </a:prstGeom>
        </p:spPr>
      </p:pic>
      <p:pic>
        <p:nvPicPr>
          <p:cNvPr id="3" name="Picture 2"/>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3455776" y="3198661"/>
            <a:ext cx="1020128" cy="265748"/>
          </a:xfrm>
          <a:prstGeom prst="rect">
            <a:avLst/>
          </a:prstGeom>
        </p:spPr>
      </p:pic>
      <p:pic>
        <p:nvPicPr>
          <p:cNvPr id="10" name="Picture 9"/>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tretch>
            <a:fillRect/>
          </a:stretch>
        </p:blipFill>
        <p:spPr>
          <a:xfrm>
            <a:off x="3965840" y="2467358"/>
            <a:ext cx="282893" cy="262890"/>
          </a:xfrm>
          <a:prstGeom prst="rect">
            <a:avLst/>
          </a:prstGeom>
        </p:spPr>
      </p:pic>
      <p:pic>
        <p:nvPicPr>
          <p:cNvPr id="11" name="Picture 10"/>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2451358" y="3878743"/>
            <a:ext cx="2323148" cy="342900"/>
          </a:xfrm>
          <a:prstGeom prst="rect">
            <a:avLst/>
          </a:prstGeom>
        </p:spPr>
      </p:pic>
      <p:grpSp>
        <p:nvGrpSpPr>
          <p:cNvPr id="15" name="Group 14"/>
          <p:cNvGrpSpPr/>
          <p:nvPr/>
        </p:nvGrpSpPr>
        <p:grpSpPr>
          <a:xfrm>
            <a:off x="152400" y="1031903"/>
            <a:ext cx="2729650" cy="2667045"/>
            <a:chOff x="152400" y="1031903"/>
            <a:chExt cx="2729650" cy="2667045"/>
          </a:xfrm>
        </p:grpSpPr>
        <p:sp>
          <p:nvSpPr>
            <p:cNvPr id="28" name="Cloud Callout 27"/>
            <p:cNvSpPr/>
            <p:nvPr/>
          </p:nvSpPr>
          <p:spPr>
            <a:xfrm>
              <a:off x="152400" y="1031903"/>
              <a:ext cx="2729650" cy="2667045"/>
            </a:xfrm>
            <a:prstGeom prst="cloudCallout">
              <a:avLst>
                <a:gd name="adj1" fmla="val 5209"/>
                <a:gd name="adj2" fmla="val 6276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2" name="Picture 6" descr="http://www.windstarembroidery.com/cw2/Assets/product_full/1457_250.g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8872" y="1524000"/>
              <a:ext cx="1634782" cy="1523617"/>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Cloud Callout 32"/>
          <p:cNvSpPr/>
          <p:nvPr/>
        </p:nvSpPr>
        <p:spPr>
          <a:xfrm>
            <a:off x="6140837" y="1044300"/>
            <a:ext cx="2729650" cy="2667045"/>
          </a:xfrm>
          <a:prstGeom prst="cloudCallout">
            <a:avLst>
              <a:gd name="adj1" fmla="val 12786"/>
              <a:gd name="adj2" fmla="val 6235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4818"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14281" y="1606531"/>
            <a:ext cx="1600576" cy="1592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13"/>
          <a:stretch>
            <a:fillRect/>
          </a:stretch>
        </p:blipFill>
        <p:spPr>
          <a:xfrm>
            <a:off x="255993" y="4060889"/>
            <a:ext cx="2823097" cy="2839447"/>
          </a:xfrm>
          <a:prstGeom prst="rect">
            <a:avLst/>
          </a:prstGeom>
        </p:spPr>
      </p:pic>
    </p:spTree>
    <p:extLst>
      <p:ext uri="{BB962C8B-B14F-4D97-AF65-F5344CB8AC3E}">
        <p14:creationId xmlns:p14="http://schemas.microsoft.com/office/powerpoint/2010/main" val="31050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4818"/>
                                        </p:tgtEl>
                                        <p:attrNameLst>
                                          <p:attrName>style.visibility</p:attrName>
                                        </p:attrNameLst>
                                      </p:cBhvr>
                                      <p:to>
                                        <p:strVal val="visible"/>
                                      </p:to>
                                    </p:set>
                                    <p:animEffect transition="in" filter="fade">
                                      <p:cBhvr>
                                        <p:cTn id="34" dur="1000"/>
                                        <p:tgtEl>
                                          <p:spTgt spid="34818"/>
                                        </p:tgtEl>
                                      </p:cBhvr>
                                    </p:animEffect>
                                    <p:anim calcmode="lin" valueType="num">
                                      <p:cBhvr>
                                        <p:cTn id="35" dur="1000" fill="hold"/>
                                        <p:tgtEl>
                                          <p:spTgt spid="34818"/>
                                        </p:tgtEl>
                                        <p:attrNameLst>
                                          <p:attrName>ppt_x</p:attrName>
                                        </p:attrNameLst>
                                      </p:cBhvr>
                                      <p:tavLst>
                                        <p:tav tm="0">
                                          <p:val>
                                            <p:strVal val="#ppt_x"/>
                                          </p:val>
                                        </p:tav>
                                        <p:tav tm="100000">
                                          <p:val>
                                            <p:strVal val="#ppt_x"/>
                                          </p:val>
                                        </p:tav>
                                      </p:tavLst>
                                    </p:anim>
                                    <p:anim calcmode="lin" valueType="num">
                                      <p:cBhvr>
                                        <p:cTn id="36" dur="1000" fill="hold"/>
                                        <p:tgtEl>
                                          <p:spTgt spid="3481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1000"/>
                                        <p:tgtEl>
                                          <p:spTgt spid="33"/>
                                        </p:tgtEl>
                                      </p:cBhvr>
                                    </p:animEffect>
                                    <p:anim calcmode="lin" valueType="num">
                                      <p:cBhvr>
                                        <p:cTn id="40" dur="1000" fill="hold"/>
                                        <p:tgtEl>
                                          <p:spTgt spid="33"/>
                                        </p:tgtEl>
                                        <p:attrNameLst>
                                          <p:attrName>ppt_x</p:attrName>
                                        </p:attrNameLst>
                                      </p:cBhvr>
                                      <p:tavLst>
                                        <p:tav tm="0">
                                          <p:val>
                                            <p:strVal val="#ppt_x"/>
                                          </p:val>
                                        </p:tav>
                                        <p:tav tm="100000">
                                          <p:val>
                                            <p:strVal val="#ppt_x"/>
                                          </p:val>
                                        </p:tav>
                                      </p:tavLst>
                                    </p:anim>
                                    <p:anim calcmode="lin" valueType="num">
                                      <p:cBhvr>
                                        <p:cTn id="4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2"/>
                                        </p:tgtEl>
                                      </p:cBhvr>
                                    </p:animEffect>
                                    <p:set>
                                      <p:cBhvr>
                                        <p:cTn id="46" dur="1" fill="hold">
                                          <p:stCondLst>
                                            <p:cond delay="499"/>
                                          </p:stCondLst>
                                        </p:cTn>
                                        <p:tgtEl>
                                          <p:spTgt spid="2"/>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3"/>
                                        </p:tgtEl>
                                      </p:cBhvr>
                                    </p:animEffect>
                                    <p:set>
                                      <p:cBhvr>
                                        <p:cTn id="52" dur="1" fill="hold">
                                          <p:stCondLst>
                                            <p:cond delay="499"/>
                                          </p:stCondLst>
                                        </p:cTn>
                                        <p:tgtEl>
                                          <p:spTgt spid="3"/>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34818"/>
                                        </p:tgtEl>
                                      </p:cBhvr>
                                    </p:animEffect>
                                    <p:set>
                                      <p:cBhvr>
                                        <p:cTn id="61" dur="1" fill="hold">
                                          <p:stCondLst>
                                            <p:cond delay="499"/>
                                          </p:stCondLst>
                                        </p:cTn>
                                        <p:tgtEl>
                                          <p:spTgt spid="34818"/>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33"/>
                                        </p:tgtEl>
                                      </p:cBhvr>
                                    </p:animEffect>
                                    <p:set>
                                      <p:cBhvr>
                                        <p:cTn id="64"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5029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 name="Title 3"/>
          <p:cNvSpPr>
            <a:spLocks noGrp="1"/>
          </p:cNvSpPr>
          <p:nvPr>
            <p:ph type="title"/>
          </p:nvPr>
        </p:nvSpPr>
        <p:spPr/>
        <p:txBody>
          <a:bodyPr>
            <a:normAutofit/>
          </a:bodyPr>
          <a:lstStyle/>
          <a:p>
            <a:r>
              <a:rPr lang="en-IE" dirty="0" smtClean="0"/>
              <a:t>One name, multiple things …</a:t>
            </a:r>
            <a:endParaRPr lang="en-IE" dirty="0"/>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3352800" y="5068252"/>
            <a:ext cx="980123" cy="265748"/>
          </a:xfrm>
          <a:prstGeom prst="rect">
            <a:avLst/>
          </a:prstGeom>
        </p:spPr>
      </p:pic>
      <p:sp>
        <p:nvSpPr>
          <p:cNvPr id="28" name="Cloud Callout 27"/>
          <p:cNvSpPr/>
          <p:nvPr/>
        </p:nvSpPr>
        <p:spPr>
          <a:xfrm>
            <a:off x="152400" y="1031903"/>
            <a:ext cx="2729650" cy="2667045"/>
          </a:xfrm>
          <a:prstGeom prst="cloudCallout">
            <a:avLst>
              <a:gd name="adj1" fmla="val 12786"/>
              <a:gd name="adj2" fmla="val 6235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3" name="Cloud Callout 32"/>
          <p:cNvSpPr/>
          <p:nvPr/>
        </p:nvSpPr>
        <p:spPr>
          <a:xfrm>
            <a:off x="6140837" y="1044300"/>
            <a:ext cx="2729650" cy="2667045"/>
          </a:xfrm>
          <a:prstGeom prst="cloudCallout">
            <a:avLst>
              <a:gd name="adj1" fmla="val 12786"/>
              <a:gd name="adj2" fmla="val 6235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58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5296" y="1607804"/>
            <a:ext cx="1620732" cy="143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Cloud Callout 20"/>
          <p:cNvSpPr/>
          <p:nvPr/>
        </p:nvSpPr>
        <p:spPr>
          <a:xfrm>
            <a:off x="2882050" y="1714852"/>
            <a:ext cx="2114570" cy="2272099"/>
          </a:xfrm>
          <a:prstGeom prst="cloudCallout">
            <a:avLst>
              <a:gd name="adj1" fmla="val -81445"/>
              <a:gd name="adj2" fmla="val 6295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5844" name="Picture 4" descr="https://upload.wikimedia.org/wikipedia/commons/d/d7/DublinM5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 y="1714852"/>
            <a:ext cx="1614054" cy="1346726"/>
          </a:xfrm>
          <a:prstGeom prst="rect">
            <a:avLst/>
          </a:prstGeom>
          <a:noFill/>
          <a:extLst>
            <a:ext uri="{909E8E84-426E-40DD-AFC4-6F175D3DCCD1}">
              <a14:hiddenFill xmlns:a14="http://schemas.microsoft.com/office/drawing/2010/main">
                <a:solidFill>
                  <a:srgbClr val="FFFFFF"/>
                </a:solidFill>
              </a14:hiddenFill>
            </a:ext>
          </a:extLst>
        </p:spPr>
      </p:pic>
      <p:pic>
        <p:nvPicPr>
          <p:cNvPr id="35846" name="Picture 6" descr="https://fbcdn-profile-a.akamaihd.net/hprofile-ak-xap1/v/t1.0-1/p100x100/988800_10202913553537340_611864915_n.jpg?oh=ce70e68959e2bee328c95312d4a5444a&amp;oe=567AA552&amp;__gda__=1450512880_c6fb067f216e1fdc4ff40790995e4b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70359" y="2178110"/>
            <a:ext cx="1137952" cy="113795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8"/>
          <a:stretch>
            <a:fillRect/>
          </a:stretch>
        </p:blipFill>
        <p:spPr>
          <a:xfrm>
            <a:off x="255993" y="4060889"/>
            <a:ext cx="2823097" cy="2839447"/>
          </a:xfrm>
          <a:prstGeom prst="rect">
            <a:avLst/>
          </a:prstGeom>
        </p:spPr>
      </p:pic>
    </p:spTree>
    <p:extLst>
      <p:ext uri="{BB962C8B-B14F-4D97-AF65-F5344CB8AC3E}">
        <p14:creationId xmlns:p14="http://schemas.microsoft.com/office/powerpoint/2010/main" val="168117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5844"/>
                                        </p:tgtEl>
                                        <p:attrNameLst>
                                          <p:attrName>style.visibility</p:attrName>
                                        </p:attrNameLst>
                                      </p:cBhvr>
                                      <p:to>
                                        <p:strVal val="visible"/>
                                      </p:to>
                                    </p:set>
                                    <p:animEffect transition="in" filter="fade">
                                      <p:cBhvr>
                                        <p:cTn id="17" dur="1000"/>
                                        <p:tgtEl>
                                          <p:spTgt spid="35844"/>
                                        </p:tgtEl>
                                      </p:cBhvr>
                                    </p:animEffect>
                                    <p:anim calcmode="lin" valueType="num">
                                      <p:cBhvr>
                                        <p:cTn id="18" dur="1000" fill="hold"/>
                                        <p:tgtEl>
                                          <p:spTgt spid="35844"/>
                                        </p:tgtEl>
                                        <p:attrNameLst>
                                          <p:attrName>ppt_x</p:attrName>
                                        </p:attrNameLst>
                                      </p:cBhvr>
                                      <p:tavLst>
                                        <p:tav tm="0">
                                          <p:val>
                                            <p:strVal val="#ppt_x"/>
                                          </p:val>
                                        </p:tav>
                                        <p:tav tm="100000">
                                          <p:val>
                                            <p:strVal val="#ppt_x"/>
                                          </p:val>
                                        </p:tav>
                                      </p:tavLst>
                                    </p:anim>
                                    <p:anim calcmode="lin" valueType="num">
                                      <p:cBhvr>
                                        <p:cTn id="19" dur="1000" fill="hold"/>
                                        <p:tgtEl>
                                          <p:spTgt spid="3584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5846"/>
                                        </p:tgtEl>
                                        <p:attrNameLst>
                                          <p:attrName>style.visibility</p:attrName>
                                        </p:attrNameLst>
                                      </p:cBhvr>
                                      <p:to>
                                        <p:strVal val="visible"/>
                                      </p:to>
                                    </p:set>
                                    <p:animEffect transition="in" filter="fade">
                                      <p:cBhvr>
                                        <p:cTn id="24" dur="1000"/>
                                        <p:tgtEl>
                                          <p:spTgt spid="35846"/>
                                        </p:tgtEl>
                                      </p:cBhvr>
                                    </p:animEffect>
                                    <p:anim calcmode="lin" valueType="num">
                                      <p:cBhvr>
                                        <p:cTn id="25" dur="1000" fill="hold"/>
                                        <p:tgtEl>
                                          <p:spTgt spid="35846"/>
                                        </p:tgtEl>
                                        <p:attrNameLst>
                                          <p:attrName>ppt_x</p:attrName>
                                        </p:attrNameLst>
                                      </p:cBhvr>
                                      <p:tavLst>
                                        <p:tav tm="0">
                                          <p:val>
                                            <p:strVal val="#ppt_x"/>
                                          </p:val>
                                        </p:tav>
                                        <p:tav tm="100000">
                                          <p:val>
                                            <p:strVal val="#ppt_x"/>
                                          </p:val>
                                        </p:tav>
                                      </p:tavLst>
                                    </p:anim>
                                    <p:anim calcmode="lin" valueType="num">
                                      <p:cBhvr>
                                        <p:cTn id="26" dur="1000" fill="hold"/>
                                        <p:tgtEl>
                                          <p:spTgt spid="3584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5842"/>
                                        </p:tgtEl>
                                        <p:attrNameLst>
                                          <p:attrName>style.visibility</p:attrName>
                                        </p:attrNameLst>
                                      </p:cBhvr>
                                      <p:to>
                                        <p:strVal val="visible"/>
                                      </p:to>
                                    </p:set>
                                    <p:animEffect transition="in" filter="fade">
                                      <p:cBhvr>
                                        <p:cTn id="36" dur="1000"/>
                                        <p:tgtEl>
                                          <p:spTgt spid="35842"/>
                                        </p:tgtEl>
                                      </p:cBhvr>
                                    </p:animEffect>
                                    <p:anim calcmode="lin" valueType="num">
                                      <p:cBhvr>
                                        <p:cTn id="37" dur="1000" fill="hold"/>
                                        <p:tgtEl>
                                          <p:spTgt spid="35842"/>
                                        </p:tgtEl>
                                        <p:attrNameLst>
                                          <p:attrName>ppt_x</p:attrName>
                                        </p:attrNameLst>
                                      </p:cBhvr>
                                      <p:tavLst>
                                        <p:tav tm="0">
                                          <p:val>
                                            <p:strVal val="#ppt_x"/>
                                          </p:val>
                                        </p:tav>
                                        <p:tav tm="100000">
                                          <p:val>
                                            <p:strVal val="#ppt_x"/>
                                          </p:val>
                                        </p:tav>
                                      </p:tavLst>
                                    </p:anim>
                                    <p:anim calcmode="lin" valueType="num">
                                      <p:cBhvr>
                                        <p:cTn id="38" dur="1000" fill="hold"/>
                                        <p:tgtEl>
                                          <p:spTgt spid="3584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1000"/>
                                        <p:tgtEl>
                                          <p:spTgt spid="33"/>
                                        </p:tgtEl>
                                      </p:cBhvr>
                                    </p:animEffect>
                                    <p:anim calcmode="lin" valueType="num">
                                      <p:cBhvr>
                                        <p:cTn id="42" dur="1000" fill="hold"/>
                                        <p:tgtEl>
                                          <p:spTgt spid="33"/>
                                        </p:tgtEl>
                                        <p:attrNameLst>
                                          <p:attrName>ppt_x</p:attrName>
                                        </p:attrNameLst>
                                      </p:cBhvr>
                                      <p:tavLst>
                                        <p:tav tm="0">
                                          <p:val>
                                            <p:strVal val="#ppt_x"/>
                                          </p:val>
                                        </p:tav>
                                        <p:tav tm="100000">
                                          <p:val>
                                            <p:strVal val="#ppt_x"/>
                                          </p:val>
                                        </p:tav>
                                      </p:tavLst>
                                    </p:anim>
                                    <p:anim calcmode="lin" valueType="num">
                                      <p:cBhvr>
                                        <p:cTn id="4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3" grpId="0" animBg="1"/>
      <p:bldP spid="2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5029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5" name="Picture 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19801" y="3666600"/>
            <a:ext cx="2971724" cy="319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normAutofit/>
          </a:bodyPr>
          <a:lstStyle/>
          <a:p>
            <a:r>
              <a:rPr lang="en-IE" dirty="0" smtClean="0"/>
              <a:t>Multiple ways to say the same thing …</a:t>
            </a:r>
            <a:endParaRPr lang="en-IE" dirty="0"/>
          </a:p>
        </p:txBody>
      </p:sp>
      <p:pic>
        <p:nvPicPr>
          <p:cNvPr id="10" name="Picture 9"/>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1295400" y="1143000"/>
            <a:ext cx="3212973" cy="202311"/>
          </a:xfrm>
          <a:prstGeom prst="rect">
            <a:avLst/>
          </a:prstGeom>
        </p:spPr>
      </p:pic>
      <p:pic>
        <p:nvPicPr>
          <p:cNvPr id="11" name="Picture 10"/>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1062227" y="1531985"/>
            <a:ext cx="3679317" cy="205740"/>
          </a:xfrm>
          <a:prstGeom prst="rect">
            <a:avLst/>
          </a:prstGeom>
        </p:spPr>
      </p:pic>
      <p:pic>
        <p:nvPicPr>
          <p:cNvPr id="12" name="Picture 11"/>
          <p:cNvPicPr>
            <a:picLocks noChangeAspect="1"/>
          </p:cNvPicPr>
          <p:nvPr>
            <p:custDataLst>
              <p:tags r:id="rId3"/>
            </p:custDataLst>
          </p:nvPr>
        </p:nvPicPr>
        <p:blipFill>
          <a:blip r:embed="rId13" cstate="print">
            <a:extLst>
              <a:ext uri="{28A0092B-C50C-407E-A947-70E740481C1C}">
                <a14:useLocalDpi xmlns:a14="http://schemas.microsoft.com/office/drawing/2010/main" val="0"/>
              </a:ext>
            </a:extLst>
          </a:blip>
          <a:stretch>
            <a:fillRect/>
          </a:stretch>
        </p:blipFill>
        <p:spPr>
          <a:xfrm>
            <a:off x="1300012" y="1925087"/>
            <a:ext cx="3096387" cy="202311"/>
          </a:xfrm>
          <a:prstGeom prst="rect">
            <a:avLst/>
          </a:prstGeom>
        </p:spPr>
      </p:pic>
      <p:pic>
        <p:nvPicPr>
          <p:cNvPr id="13" name="Picture 12"/>
          <p:cNvPicPr>
            <a:picLocks noChangeAspect="1"/>
          </p:cNvPicPr>
          <p:nvPr>
            <p:custDataLst>
              <p:tags r:id="rId4"/>
            </p:custDataLst>
          </p:nvPr>
        </p:nvPicPr>
        <p:blipFill>
          <a:blip r:embed="rId14" cstate="print">
            <a:extLst>
              <a:ext uri="{28A0092B-C50C-407E-A947-70E740481C1C}">
                <a14:useLocalDpi xmlns:a14="http://schemas.microsoft.com/office/drawing/2010/main" val="0"/>
              </a:ext>
            </a:extLst>
          </a:blip>
          <a:stretch>
            <a:fillRect/>
          </a:stretch>
        </p:blipFill>
        <p:spPr>
          <a:xfrm>
            <a:off x="1062228" y="2279799"/>
            <a:ext cx="3164967" cy="186881"/>
          </a:xfrm>
          <a:prstGeom prst="rect">
            <a:avLst/>
          </a:prstGeom>
        </p:spPr>
      </p:pic>
      <p:pic>
        <p:nvPicPr>
          <p:cNvPr id="14" name="Picture 13"/>
          <p:cNvPicPr>
            <a:picLocks noChangeAspect="1"/>
          </p:cNvPicPr>
          <p:nvPr>
            <p:custDataLst>
              <p:tags r:id="rId5"/>
            </p:custDataLst>
          </p:nvPr>
        </p:nvPicPr>
        <p:blipFill>
          <a:blip r:embed="rId15" cstate="print">
            <a:extLst>
              <a:ext uri="{28A0092B-C50C-407E-A947-70E740481C1C}">
                <a14:useLocalDpi xmlns:a14="http://schemas.microsoft.com/office/drawing/2010/main" val="0"/>
              </a:ext>
            </a:extLst>
          </a:blip>
          <a:stretch>
            <a:fillRect/>
          </a:stretch>
        </p:blipFill>
        <p:spPr>
          <a:xfrm>
            <a:off x="1471517" y="2681396"/>
            <a:ext cx="3152966" cy="207455"/>
          </a:xfrm>
          <a:prstGeom prst="rect">
            <a:avLst/>
          </a:prstGeom>
        </p:spPr>
      </p:pic>
      <p:pic>
        <p:nvPicPr>
          <p:cNvPr id="15" name="Picture 14"/>
          <p:cNvPicPr>
            <a:picLocks noChangeAspect="1"/>
          </p:cNvPicPr>
          <p:nvPr>
            <p:custDataLst>
              <p:tags r:id="rId6"/>
            </p:custDataLst>
          </p:nvPr>
        </p:nvPicPr>
        <p:blipFill>
          <a:blip r:embed="rId16" cstate="print">
            <a:extLst>
              <a:ext uri="{28A0092B-C50C-407E-A947-70E740481C1C}">
                <a14:useLocalDpi xmlns:a14="http://schemas.microsoft.com/office/drawing/2010/main" val="0"/>
              </a:ext>
            </a:extLst>
          </a:blip>
          <a:stretch>
            <a:fillRect/>
          </a:stretch>
        </p:blipFill>
        <p:spPr>
          <a:xfrm>
            <a:off x="1154825" y="3090307"/>
            <a:ext cx="3502724" cy="228029"/>
          </a:xfrm>
          <a:prstGeom prst="rect">
            <a:avLst/>
          </a:prstGeom>
        </p:spPr>
      </p:pic>
      <p:pic>
        <p:nvPicPr>
          <p:cNvPr id="18" name="Picture 17"/>
          <p:cNvPicPr>
            <a:picLocks noChangeAspect="1"/>
          </p:cNvPicPr>
          <p:nvPr>
            <p:custDataLst>
              <p:tags r:id="rId7"/>
            </p:custDataLst>
          </p:nvPr>
        </p:nvPicPr>
        <p:blipFill>
          <a:blip r:embed="rId17" cstate="print">
            <a:extLst>
              <a:ext uri="{28A0092B-C50C-407E-A947-70E740481C1C}">
                <a14:useLocalDpi xmlns:a14="http://schemas.microsoft.com/office/drawing/2010/main" val="0"/>
              </a:ext>
            </a:extLst>
          </a:blip>
          <a:stretch>
            <a:fillRect/>
          </a:stretch>
        </p:blipFill>
        <p:spPr>
          <a:xfrm>
            <a:off x="1413315" y="3505721"/>
            <a:ext cx="3461576" cy="202311"/>
          </a:xfrm>
          <a:prstGeom prst="rect">
            <a:avLst/>
          </a:prstGeom>
        </p:spPr>
      </p:pic>
      <p:pic>
        <p:nvPicPr>
          <p:cNvPr id="22" name="Picture 21"/>
          <p:cNvPicPr>
            <a:picLocks noChangeAspect="1"/>
          </p:cNvPicPr>
          <p:nvPr/>
        </p:nvPicPr>
        <p:blipFill>
          <a:blip r:embed="rId18"/>
          <a:stretch>
            <a:fillRect/>
          </a:stretch>
        </p:blipFill>
        <p:spPr>
          <a:xfrm>
            <a:off x="255993" y="4060889"/>
            <a:ext cx="2823097" cy="2839447"/>
          </a:xfrm>
          <a:prstGeom prst="rect">
            <a:avLst/>
          </a:prstGeom>
        </p:spPr>
      </p:pic>
    </p:spTree>
    <p:extLst>
      <p:ext uri="{BB962C8B-B14F-4D97-AF65-F5344CB8AC3E}">
        <p14:creationId xmlns:p14="http://schemas.microsoft.com/office/powerpoint/2010/main" val="301967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2" presetClass="entr" presetSubtype="0" fill="hold"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anim calcmode="lin" valueType="num">
                                      <p:cBhvr>
                                        <p:cTn id="44" dur="1000" fill="hold"/>
                                        <p:tgtEl>
                                          <p:spTgt spid="18"/>
                                        </p:tgtEl>
                                        <p:attrNameLst>
                                          <p:attrName>ppt_x</p:attrName>
                                        </p:attrNameLst>
                                      </p:cBhvr>
                                      <p:tavLst>
                                        <p:tav tm="0">
                                          <p:val>
                                            <p:strVal val="#ppt_x"/>
                                          </p:val>
                                        </p:tav>
                                        <p:tav tm="100000">
                                          <p:val>
                                            <p:strVal val="#ppt_x"/>
                                          </p:val>
                                        </p:tav>
                                      </p:tavLst>
                                    </p:anim>
                                    <p:anim calcmode="lin" valueType="num">
                                      <p:cBhvr>
                                        <p:cTn id="4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1985"/>
                                        </p:tgtEl>
                                        <p:attrNameLst>
                                          <p:attrName>style.visibility</p:attrName>
                                        </p:attrNameLst>
                                      </p:cBhvr>
                                      <p:to>
                                        <p:strVal val="visible"/>
                                      </p:to>
                                    </p:set>
                                    <p:animEffect transition="in" filter="fade">
                                      <p:cBhvr>
                                        <p:cTn id="50" dur="500"/>
                                        <p:tgtEl>
                                          <p:spTgt spid="41985"/>
                                        </p:tgtEl>
                                      </p:cBhvr>
                                    </p:animEffect>
                                  </p:childTnLst>
                                </p:cTn>
                              </p:par>
                              <p:par>
                                <p:cTn id="51" presetID="10" presetClass="exit" presetSubtype="0" fill="hold" nodeType="withEffect">
                                  <p:stCondLst>
                                    <p:cond delay="0"/>
                                  </p:stCondLst>
                                  <p:childTnLst>
                                    <p:animEffect transition="out" filter="fade">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5029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 name="Title 3"/>
          <p:cNvSpPr>
            <a:spLocks noGrp="1"/>
          </p:cNvSpPr>
          <p:nvPr>
            <p:ph type="title"/>
          </p:nvPr>
        </p:nvSpPr>
        <p:spPr/>
        <p:txBody>
          <a:bodyPr>
            <a:normAutofit/>
          </a:bodyPr>
          <a:lstStyle/>
          <a:p>
            <a:r>
              <a:rPr lang="en-IE" dirty="0" smtClean="0"/>
              <a:t>Multiple meanings for the same saying …</a:t>
            </a:r>
            <a:endParaRPr lang="en-IE" dirty="0"/>
          </a:p>
        </p:txBody>
      </p:sp>
      <p:pic>
        <p:nvPicPr>
          <p:cNvPr id="2" name="Picture 1"/>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762001" y="1143000"/>
            <a:ext cx="3720465" cy="209169"/>
          </a:xfrm>
          <a:prstGeom prst="rect">
            <a:avLst/>
          </a:prstGeom>
        </p:spPr>
      </p:pic>
      <p:sp>
        <p:nvSpPr>
          <p:cNvPr id="22" name="Cloud Callout 21"/>
          <p:cNvSpPr/>
          <p:nvPr/>
        </p:nvSpPr>
        <p:spPr>
          <a:xfrm>
            <a:off x="152399" y="1524000"/>
            <a:ext cx="2469833" cy="2286000"/>
          </a:xfrm>
          <a:prstGeom prst="cloudCallout">
            <a:avLst>
              <a:gd name="adj1" fmla="val 12786"/>
              <a:gd name="adj2" fmla="val 6235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3" name="Cloud Callout 22"/>
          <p:cNvSpPr/>
          <p:nvPr/>
        </p:nvSpPr>
        <p:spPr>
          <a:xfrm>
            <a:off x="2622233" y="1524000"/>
            <a:ext cx="2374387" cy="2462951"/>
          </a:xfrm>
          <a:prstGeom prst="cloudCallout">
            <a:avLst>
              <a:gd name="adj1" fmla="val -65926"/>
              <a:gd name="adj2" fmla="val 5962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4"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1" y="3666600"/>
            <a:ext cx="2971724" cy="319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886" y="1889549"/>
            <a:ext cx="1480858" cy="1554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6165" y="1975643"/>
            <a:ext cx="1337910" cy="155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3" name="Picture 5" descr="https://upload.wikimedia.org/wikipedia/commons/thumb/2/27/Black_exclamation_mark.svg/450px-Black_exclamation_mark.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33531" y="3629069"/>
            <a:ext cx="1009650" cy="10096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8"/>
          <a:stretch>
            <a:fillRect/>
          </a:stretch>
        </p:blipFill>
        <p:spPr>
          <a:xfrm>
            <a:off x="255993" y="4060889"/>
            <a:ext cx="2823097" cy="2839447"/>
          </a:xfrm>
          <a:prstGeom prst="rect">
            <a:avLst/>
          </a:prstGeom>
        </p:spPr>
      </p:pic>
    </p:spTree>
    <p:extLst>
      <p:ext uri="{BB962C8B-B14F-4D97-AF65-F5344CB8AC3E}">
        <p14:creationId xmlns:p14="http://schemas.microsoft.com/office/powerpoint/2010/main" val="381827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3010"/>
                                        </p:tgtEl>
                                        <p:attrNameLst>
                                          <p:attrName>style.visibility</p:attrName>
                                        </p:attrNameLst>
                                      </p:cBhvr>
                                      <p:to>
                                        <p:strVal val="visible"/>
                                      </p:to>
                                    </p:set>
                                    <p:animEffect transition="in" filter="fade">
                                      <p:cBhvr>
                                        <p:cTn id="19" dur="1000"/>
                                        <p:tgtEl>
                                          <p:spTgt spid="43010"/>
                                        </p:tgtEl>
                                      </p:cBhvr>
                                    </p:animEffect>
                                    <p:anim calcmode="lin" valueType="num">
                                      <p:cBhvr>
                                        <p:cTn id="20" dur="1000" fill="hold"/>
                                        <p:tgtEl>
                                          <p:spTgt spid="43010"/>
                                        </p:tgtEl>
                                        <p:attrNameLst>
                                          <p:attrName>ppt_x</p:attrName>
                                        </p:attrNameLst>
                                      </p:cBhvr>
                                      <p:tavLst>
                                        <p:tav tm="0">
                                          <p:val>
                                            <p:strVal val="#ppt_x"/>
                                          </p:val>
                                        </p:tav>
                                        <p:tav tm="100000">
                                          <p:val>
                                            <p:strVal val="#ppt_x"/>
                                          </p:val>
                                        </p:tav>
                                      </p:tavLst>
                                    </p:anim>
                                    <p:anim calcmode="lin" valueType="num">
                                      <p:cBhvr>
                                        <p:cTn id="21" dur="1000" fill="hold"/>
                                        <p:tgtEl>
                                          <p:spTgt spid="430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3011"/>
                                        </p:tgtEl>
                                        <p:attrNameLst>
                                          <p:attrName>style.visibility</p:attrName>
                                        </p:attrNameLst>
                                      </p:cBhvr>
                                      <p:to>
                                        <p:strVal val="visible"/>
                                      </p:to>
                                    </p:set>
                                    <p:animEffect transition="in" filter="fade">
                                      <p:cBhvr>
                                        <p:cTn id="26" dur="1000"/>
                                        <p:tgtEl>
                                          <p:spTgt spid="43011"/>
                                        </p:tgtEl>
                                      </p:cBhvr>
                                    </p:animEffect>
                                    <p:anim calcmode="lin" valueType="num">
                                      <p:cBhvr>
                                        <p:cTn id="27" dur="1000" fill="hold"/>
                                        <p:tgtEl>
                                          <p:spTgt spid="43011"/>
                                        </p:tgtEl>
                                        <p:attrNameLst>
                                          <p:attrName>ppt_x</p:attrName>
                                        </p:attrNameLst>
                                      </p:cBhvr>
                                      <p:tavLst>
                                        <p:tav tm="0">
                                          <p:val>
                                            <p:strVal val="#ppt_x"/>
                                          </p:val>
                                        </p:tav>
                                        <p:tav tm="100000">
                                          <p:val>
                                            <p:strVal val="#ppt_x"/>
                                          </p:val>
                                        </p:tav>
                                      </p:tavLst>
                                    </p:anim>
                                    <p:anim calcmode="lin" valueType="num">
                                      <p:cBhvr>
                                        <p:cTn id="28" dur="1000" fill="hold"/>
                                        <p:tgtEl>
                                          <p:spTgt spid="4301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anim calcmode="lin" valueType="num">
                                      <p:cBhvr>
                                        <p:cTn id="32" dur="1000" fill="hold"/>
                                        <p:tgtEl>
                                          <p:spTgt spid="23"/>
                                        </p:tgtEl>
                                        <p:attrNameLst>
                                          <p:attrName>ppt_x</p:attrName>
                                        </p:attrNameLst>
                                      </p:cBhvr>
                                      <p:tavLst>
                                        <p:tav tm="0">
                                          <p:val>
                                            <p:strVal val="#ppt_x"/>
                                          </p:val>
                                        </p:tav>
                                        <p:tav tm="100000">
                                          <p:val>
                                            <p:strVal val="#ppt_x"/>
                                          </p:val>
                                        </p:tav>
                                      </p:tavLst>
                                    </p:anim>
                                    <p:anim calcmode="lin" valueType="num">
                                      <p:cBhvr>
                                        <p:cTn id="3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3013"/>
                                        </p:tgtEl>
                                        <p:attrNameLst>
                                          <p:attrName>style.visibility</p:attrName>
                                        </p:attrNameLst>
                                      </p:cBhvr>
                                      <p:to>
                                        <p:strVal val="visible"/>
                                      </p:to>
                                    </p:set>
                                    <p:animEffect transition="in" filter="fade">
                                      <p:cBhvr>
                                        <p:cTn id="38" dur="1000"/>
                                        <p:tgtEl>
                                          <p:spTgt spid="43013"/>
                                        </p:tgtEl>
                                      </p:cBhvr>
                                    </p:animEffect>
                                    <p:anim calcmode="lin" valueType="num">
                                      <p:cBhvr>
                                        <p:cTn id="39" dur="1000" fill="hold"/>
                                        <p:tgtEl>
                                          <p:spTgt spid="43013"/>
                                        </p:tgtEl>
                                        <p:attrNameLst>
                                          <p:attrName>ppt_x</p:attrName>
                                        </p:attrNameLst>
                                      </p:cBhvr>
                                      <p:tavLst>
                                        <p:tav tm="0">
                                          <p:val>
                                            <p:strVal val="#ppt_x"/>
                                          </p:val>
                                        </p:tav>
                                        <p:tav tm="100000">
                                          <p:val>
                                            <p:strVal val="#ppt_x"/>
                                          </p:val>
                                        </p:tav>
                                      </p:tavLst>
                                    </p:anim>
                                    <p:anim calcmode="lin" valueType="num">
                                      <p:cBhvr>
                                        <p:cTn id="40" dur="1000" fill="hold"/>
                                        <p:tgtEl>
                                          <p:spTgt spid="430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5029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 name="Title 3"/>
          <p:cNvSpPr>
            <a:spLocks noGrp="1"/>
          </p:cNvSpPr>
          <p:nvPr>
            <p:ph type="title"/>
          </p:nvPr>
        </p:nvSpPr>
        <p:spPr/>
        <p:txBody>
          <a:bodyPr>
            <a:normAutofit/>
          </a:bodyPr>
          <a:lstStyle/>
          <a:p>
            <a:r>
              <a:rPr lang="en-IE" dirty="0" smtClean="0"/>
              <a:t>Not saying what is meant …</a:t>
            </a:r>
            <a:endParaRPr lang="en-IE" dirty="0"/>
          </a:p>
        </p:txBody>
      </p:sp>
      <p:pic>
        <p:nvPicPr>
          <p:cNvPr id="8" name="Picture 7"/>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862427" y="1140431"/>
            <a:ext cx="2415731" cy="202311"/>
          </a:xfrm>
          <a:prstGeom prst="rect">
            <a:avLst/>
          </a:prstGeom>
        </p:spPr>
      </p:pic>
      <p:sp>
        <p:nvSpPr>
          <p:cNvPr id="22" name="Cloud Callout 21"/>
          <p:cNvSpPr/>
          <p:nvPr/>
        </p:nvSpPr>
        <p:spPr>
          <a:xfrm>
            <a:off x="5493578" y="360527"/>
            <a:ext cx="2469833" cy="3268542"/>
          </a:xfrm>
          <a:prstGeom prst="cloudCallout">
            <a:avLst>
              <a:gd name="adj1" fmla="val 17759"/>
              <a:gd name="adj2" fmla="val 6861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4"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1" y="3666600"/>
            <a:ext cx="2971724" cy="319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Cloud Callout 16"/>
          <p:cNvSpPr/>
          <p:nvPr/>
        </p:nvSpPr>
        <p:spPr>
          <a:xfrm>
            <a:off x="2438400" y="1370177"/>
            <a:ext cx="2469833" cy="3268542"/>
          </a:xfrm>
          <a:prstGeom prst="cloudCallout">
            <a:avLst>
              <a:gd name="adj1" fmla="val -75075"/>
              <a:gd name="adj2" fmla="val 2727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5362" y="766866"/>
            <a:ext cx="1729481" cy="2455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53314" y="2350179"/>
            <a:ext cx="1537686" cy="1783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6" descr="https://fbcdn-profile-a.akamaihd.net/hprofile-ak-xap1/v/t1.0-1/p100x100/988800_10202913553537340_611864915_n.jpg?oh=ce70e68959e2bee328c95312d4a5444a&amp;oe=567AA552&amp;__gda__=1450512880_c6fb067f216e1fdc4ff40790995e4b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74453" y="1942970"/>
            <a:ext cx="717490" cy="71749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95710" y="3076021"/>
            <a:ext cx="590579" cy="590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p:cNvPicPr>
          <p:nvPr/>
        </p:nvPicPr>
        <p:blipFill>
          <a:blip r:embed="rId10"/>
          <a:stretch>
            <a:fillRect/>
          </a:stretch>
        </p:blipFill>
        <p:spPr>
          <a:xfrm>
            <a:off x="255993" y="4060889"/>
            <a:ext cx="2823097" cy="2839447"/>
          </a:xfrm>
          <a:prstGeom prst="rect">
            <a:avLst/>
          </a:prstGeom>
        </p:spPr>
      </p:pic>
    </p:spTree>
    <p:extLst>
      <p:ext uri="{BB962C8B-B14F-4D97-AF65-F5344CB8AC3E}">
        <p14:creationId xmlns:p14="http://schemas.microsoft.com/office/powerpoint/2010/main" val="759758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32" presetClass="emph" presetSubtype="0" fill="hold" nodeType="afterEffect">
                                  <p:stCondLst>
                                    <p:cond delay="0"/>
                                  </p:stCondLst>
                                  <p:childTnLst>
                                    <p:animRot by="120000">
                                      <p:cBhvr>
                                        <p:cTn id="24" dur="300" fill="hold">
                                          <p:stCondLst>
                                            <p:cond delay="0"/>
                                          </p:stCondLst>
                                        </p:cTn>
                                        <p:tgtEl>
                                          <p:spTgt spid="18"/>
                                        </p:tgtEl>
                                        <p:attrNameLst>
                                          <p:attrName>r</p:attrName>
                                        </p:attrNameLst>
                                      </p:cBhvr>
                                    </p:animRot>
                                    <p:animRot by="-240000">
                                      <p:cBhvr>
                                        <p:cTn id="25" dur="600" fill="hold">
                                          <p:stCondLst>
                                            <p:cond delay="600"/>
                                          </p:stCondLst>
                                        </p:cTn>
                                        <p:tgtEl>
                                          <p:spTgt spid="18"/>
                                        </p:tgtEl>
                                        <p:attrNameLst>
                                          <p:attrName>r</p:attrName>
                                        </p:attrNameLst>
                                      </p:cBhvr>
                                    </p:animRot>
                                    <p:animRot by="240000">
                                      <p:cBhvr>
                                        <p:cTn id="26" dur="600" fill="hold">
                                          <p:stCondLst>
                                            <p:cond delay="1200"/>
                                          </p:stCondLst>
                                        </p:cTn>
                                        <p:tgtEl>
                                          <p:spTgt spid="18"/>
                                        </p:tgtEl>
                                        <p:attrNameLst>
                                          <p:attrName>r</p:attrName>
                                        </p:attrNameLst>
                                      </p:cBhvr>
                                    </p:animRot>
                                    <p:animRot by="-240000">
                                      <p:cBhvr>
                                        <p:cTn id="27" dur="600" fill="hold">
                                          <p:stCondLst>
                                            <p:cond delay="1800"/>
                                          </p:stCondLst>
                                        </p:cTn>
                                        <p:tgtEl>
                                          <p:spTgt spid="18"/>
                                        </p:tgtEl>
                                        <p:attrNameLst>
                                          <p:attrName>r</p:attrName>
                                        </p:attrNameLst>
                                      </p:cBhvr>
                                    </p:animRot>
                                    <p:animRot by="120000">
                                      <p:cBhvr>
                                        <p:cTn id="28" dur="600" fill="hold">
                                          <p:stCondLst>
                                            <p:cond delay="2400"/>
                                          </p:stCondLst>
                                        </p:cTn>
                                        <p:tgtEl>
                                          <p:spTgt spid="18"/>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44035"/>
                                        </p:tgtEl>
                                        <p:attrNameLst>
                                          <p:attrName>style.visibility</p:attrName>
                                        </p:attrNameLst>
                                      </p:cBhvr>
                                      <p:to>
                                        <p:strVal val="visible"/>
                                      </p:to>
                                    </p:set>
                                    <p:animEffect transition="in" filter="fade">
                                      <p:cBhvr>
                                        <p:cTn id="38" dur="1000"/>
                                        <p:tgtEl>
                                          <p:spTgt spid="44035"/>
                                        </p:tgtEl>
                                      </p:cBhvr>
                                    </p:animEffect>
                                    <p:anim calcmode="lin" valueType="num">
                                      <p:cBhvr>
                                        <p:cTn id="39" dur="1000" fill="hold"/>
                                        <p:tgtEl>
                                          <p:spTgt spid="44035"/>
                                        </p:tgtEl>
                                        <p:attrNameLst>
                                          <p:attrName>ppt_x</p:attrName>
                                        </p:attrNameLst>
                                      </p:cBhvr>
                                      <p:tavLst>
                                        <p:tav tm="0">
                                          <p:val>
                                            <p:strVal val="#ppt_x"/>
                                          </p:val>
                                        </p:tav>
                                        <p:tav tm="100000">
                                          <p:val>
                                            <p:strVal val="#ppt_x"/>
                                          </p:val>
                                        </p:tav>
                                      </p:tavLst>
                                    </p:anim>
                                    <p:anim calcmode="lin" valueType="num">
                                      <p:cBhvr>
                                        <p:cTn id="40" dur="1000" fill="hold"/>
                                        <p:tgtEl>
                                          <p:spTgt spid="44035"/>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1000"/>
                                        <p:tgtEl>
                                          <p:spTgt spid="21"/>
                                        </p:tgtEl>
                                      </p:cBhvr>
                                    </p:animEffect>
                                    <p:anim calcmode="lin" valueType="num">
                                      <p:cBhvr>
                                        <p:cTn id="44" dur="1000" fill="hold"/>
                                        <p:tgtEl>
                                          <p:spTgt spid="21"/>
                                        </p:tgtEl>
                                        <p:attrNameLst>
                                          <p:attrName>ppt_x</p:attrName>
                                        </p:attrNameLst>
                                      </p:cBhvr>
                                      <p:tavLst>
                                        <p:tav tm="0">
                                          <p:val>
                                            <p:strVal val="#ppt_x"/>
                                          </p:val>
                                        </p:tav>
                                        <p:tav tm="100000">
                                          <p:val>
                                            <p:strVal val="#ppt_x"/>
                                          </p:val>
                                        </p:tav>
                                      </p:tavLst>
                                    </p:anim>
                                    <p:anim calcmode="lin" valueType="num">
                                      <p:cBhvr>
                                        <p:cTn id="45" dur="1000" fill="hold"/>
                                        <p:tgtEl>
                                          <p:spTgt spid="21"/>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childTnLst>
                          </p:cTn>
                        </p:par>
                        <p:par>
                          <p:cTn id="51" fill="hold">
                            <p:stCondLst>
                              <p:cond delay="1000"/>
                            </p:stCondLst>
                            <p:childTnLst>
                              <p:par>
                                <p:cTn id="52" presetID="32" presetClass="emph" presetSubtype="0" fill="hold" nodeType="afterEffect">
                                  <p:stCondLst>
                                    <p:cond delay="0"/>
                                  </p:stCondLst>
                                  <p:childTnLst>
                                    <p:animRot by="120000">
                                      <p:cBhvr>
                                        <p:cTn id="53" dur="300" fill="hold">
                                          <p:stCondLst>
                                            <p:cond delay="0"/>
                                          </p:stCondLst>
                                        </p:cTn>
                                        <p:tgtEl>
                                          <p:spTgt spid="44035"/>
                                        </p:tgtEl>
                                        <p:attrNameLst>
                                          <p:attrName>r</p:attrName>
                                        </p:attrNameLst>
                                      </p:cBhvr>
                                    </p:animRot>
                                    <p:animRot by="-240000">
                                      <p:cBhvr>
                                        <p:cTn id="54" dur="600" fill="hold">
                                          <p:stCondLst>
                                            <p:cond delay="600"/>
                                          </p:stCondLst>
                                        </p:cTn>
                                        <p:tgtEl>
                                          <p:spTgt spid="44035"/>
                                        </p:tgtEl>
                                        <p:attrNameLst>
                                          <p:attrName>r</p:attrName>
                                        </p:attrNameLst>
                                      </p:cBhvr>
                                    </p:animRot>
                                    <p:animRot by="240000">
                                      <p:cBhvr>
                                        <p:cTn id="55" dur="600" fill="hold">
                                          <p:stCondLst>
                                            <p:cond delay="1200"/>
                                          </p:stCondLst>
                                        </p:cTn>
                                        <p:tgtEl>
                                          <p:spTgt spid="44035"/>
                                        </p:tgtEl>
                                        <p:attrNameLst>
                                          <p:attrName>r</p:attrName>
                                        </p:attrNameLst>
                                      </p:cBhvr>
                                    </p:animRot>
                                    <p:animRot by="-240000">
                                      <p:cBhvr>
                                        <p:cTn id="56" dur="600" fill="hold">
                                          <p:stCondLst>
                                            <p:cond delay="1800"/>
                                          </p:stCondLst>
                                        </p:cTn>
                                        <p:tgtEl>
                                          <p:spTgt spid="44035"/>
                                        </p:tgtEl>
                                        <p:attrNameLst>
                                          <p:attrName>r</p:attrName>
                                        </p:attrNameLst>
                                      </p:cBhvr>
                                    </p:animRot>
                                    <p:animRot by="120000">
                                      <p:cBhvr>
                                        <p:cTn id="57" dur="600" fill="hold">
                                          <p:stCondLst>
                                            <p:cond delay="2400"/>
                                          </p:stCondLst>
                                        </p:cTn>
                                        <p:tgtEl>
                                          <p:spTgt spid="44035"/>
                                        </p:tgtEl>
                                        <p:attrNameLst>
                                          <p:attrName>r</p:attrName>
                                        </p:attrNameLst>
                                      </p:cBhvr>
                                    </p:animRo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28"/>
                                        </p:tgtEl>
                                      </p:cBhvr>
                                    </p:animEffect>
                                    <p:set>
                                      <p:cBhvr>
                                        <p:cTn id="62" dur="1" fill="hold">
                                          <p:stCondLst>
                                            <p:cond delay="499"/>
                                          </p:stCondLst>
                                        </p:cTn>
                                        <p:tgtEl>
                                          <p:spTgt spid="28"/>
                                        </p:tgtEl>
                                        <p:attrNameLst>
                                          <p:attrName>style.visibility</p:attrName>
                                        </p:attrNameLst>
                                      </p:cBhvr>
                                      <p:to>
                                        <p:strVal val="hidden"/>
                                      </p:to>
                                    </p:set>
                                  </p:childTnLst>
                                </p:cTn>
                              </p:par>
                              <p:par>
                                <p:cTn id="63" presetID="10" presetClass="entr" presetSubtype="0" fill="hold" nodeType="with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733550" y="5867400"/>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Light" panose="020B0502040204020203" pitchFamily="34" charset="0"/>
              </a:rPr>
              <a:t>What will the Web be like in 3 decades time?</a:t>
            </a:r>
            <a:endParaRPr lang="en-IE" dirty="0" smtClean="0">
              <a:solidFill>
                <a:srgbClr val="FF0000"/>
              </a:solidFill>
              <a:latin typeface="Segoe UI Light" panose="020B0502040204020203" pitchFamily="34" charset="0"/>
            </a:endParaRPr>
          </a:p>
        </p:txBody>
      </p:sp>
      <p:sp>
        <p:nvSpPr>
          <p:cNvPr id="2" name="Title 1"/>
          <p:cNvSpPr>
            <a:spLocks noGrp="1"/>
          </p:cNvSpPr>
          <p:nvPr>
            <p:ph type="title"/>
          </p:nvPr>
        </p:nvSpPr>
        <p:spPr/>
        <p:txBody>
          <a:bodyPr/>
          <a:lstStyle/>
          <a:p>
            <a:r>
              <a:rPr lang="en-IE" dirty="0" smtClean="0"/>
              <a:t>The future of the Web?</a:t>
            </a:r>
            <a:endParaRPr lang="en-IE"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790031"/>
            <a:ext cx="1076325"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723614"/>
            <a:ext cx="809771"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5123" y="1723614"/>
            <a:ext cx="758761"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5288" y="1723614"/>
            <a:ext cx="1039312"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94874" y="1723614"/>
            <a:ext cx="981926" cy="2971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pic>
        <p:nvPicPr>
          <p:cNvPr id="11" name="Picture 2" descr="https://i2.wp.com/novicenolonger.com/wp-content/uploads/2014/01/minority-report.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4652215"/>
            <a:ext cx="4284336"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i1382.photobucket.com/albums/ah249/xDarkestxHourx/gif8_zpsuxnodjr6.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185419" y="2360951"/>
            <a:ext cx="5136836" cy="19519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share.gifyoutube.com/yXza8o.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935168" y="-16302"/>
            <a:ext cx="3818669" cy="2148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332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2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200"/>
                            </p:stCondLst>
                            <p:childTnLst>
                              <p:par>
                                <p:cTn id="13" presetID="10" presetClass="entr" presetSubtype="0" fill="hold" nodeType="afterEffect">
                                  <p:stCondLst>
                                    <p:cond delay="2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900"/>
                            </p:stCondLst>
                            <p:childTnLst>
                              <p:par>
                                <p:cTn id="17" presetID="10" presetClass="entr" presetSubtype="0" fill="hold" nodeType="afterEffect">
                                  <p:stCondLst>
                                    <p:cond delay="2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5029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1" y="3666600"/>
            <a:ext cx="2971724" cy="319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Arrow Connector 2"/>
          <p:cNvCxnSpPr/>
          <p:nvPr/>
        </p:nvCxnSpPr>
        <p:spPr>
          <a:xfrm>
            <a:off x="3810000" y="3200400"/>
            <a:ext cx="2362200" cy="0"/>
          </a:xfrm>
          <a:prstGeom prst="straightConnector1">
            <a:avLst/>
          </a:prstGeom>
          <a:ln w="38100">
            <a:solidFill>
              <a:schemeClr val="tx1"/>
            </a:solidFill>
            <a:headEnd type="stealth"/>
            <a:tailEnd type="stealth"/>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3935825" y="2895600"/>
            <a:ext cx="2110550" cy="166307"/>
          </a:xfrm>
          <a:prstGeom prst="rect">
            <a:avLst/>
          </a:prstGeom>
        </p:spPr>
      </p:pic>
      <p:pic>
        <p:nvPicPr>
          <p:cNvPr id="10" name="Picture 9"/>
          <p:cNvPicPr>
            <a:picLocks noChangeAspect="1"/>
          </p:cNvPicPr>
          <p:nvPr/>
        </p:nvPicPr>
        <p:blipFill>
          <a:blip r:embed="rId5"/>
          <a:stretch>
            <a:fillRect/>
          </a:stretch>
        </p:blipFill>
        <p:spPr>
          <a:xfrm>
            <a:off x="255993" y="4060889"/>
            <a:ext cx="2823097" cy="2839447"/>
          </a:xfrm>
          <a:prstGeom prst="rect">
            <a:avLst/>
          </a:prstGeom>
        </p:spPr>
      </p:pic>
    </p:spTree>
    <p:extLst>
      <p:ext uri="{BB962C8B-B14F-4D97-AF65-F5344CB8AC3E}">
        <p14:creationId xmlns:p14="http://schemas.microsoft.com/office/powerpoint/2010/main" val="407590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par>
                                <p:cTn id="8" presetID="16" presetClass="entr" presetSubtype="37"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943600" y="0"/>
            <a:ext cx="32004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 name="Rectangle 2"/>
          <p:cNvSpPr/>
          <p:nvPr/>
        </p:nvSpPr>
        <p:spPr>
          <a:xfrm>
            <a:off x="0" y="0"/>
            <a:ext cx="3124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 name="Title 1"/>
          <p:cNvSpPr>
            <a:spLocks noGrp="1"/>
          </p:cNvSpPr>
          <p:nvPr>
            <p:ph type="title"/>
          </p:nvPr>
        </p:nvSpPr>
        <p:spPr/>
        <p:txBody>
          <a:bodyPr>
            <a:normAutofit/>
          </a:bodyPr>
          <a:lstStyle/>
          <a:p>
            <a:r>
              <a:rPr lang="en-IE" dirty="0"/>
              <a:t>What if we could “structure” everything …</a:t>
            </a:r>
          </a:p>
        </p:txBody>
      </p:sp>
      <p:pic>
        <p:nvPicPr>
          <p:cNvPr id="5836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828800"/>
            <a:ext cx="7239000" cy="3916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021645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0"/>
            <a:ext cx="5029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 name="Title 3"/>
          <p:cNvSpPr>
            <a:spLocks noGrp="1"/>
          </p:cNvSpPr>
          <p:nvPr>
            <p:ph type="title"/>
          </p:nvPr>
        </p:nvSpPr>
        <p:spPr/>
        <p:txBody>
          <a:bodyPr>
            <a:normAutofit/>
          </a:bodyPr>
          <a:lstStyle/>
          <a:p>
            <a:r>
              <a:rPr lang="en-IE" dirty="0" smtClean="0"/>
              <a:t>One symbol, one meaning …</a:t>
            </a:r>
            <a:endParaRPr lang="en-IE" dirty="0"/>
          </a:p>
        </p:txBody>
      </p:sp>
      <p:pic>
        <p:nvPicPr>
          <p:cNvPr id="8"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3604366" y="1757070"/>
            <a:ext cx="1005840" cy="265748"/>
          </a:xfrm>
          <a:prstGeom prst="rect">
            <a:avLst/>
          </a:prstGeom>
        </p:spPr>
      </p:pic>
      <p:pic>
        <p:nvPicPr>
          <p:cNvPr id="16" name="Picture 15"/>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5450063" y="2377823"/>
            <a:ext cx="274320" cy="441960"/>
          </a:xfrm>
          <a:prstGeom prst="rect">
            <a:avLst/>
          </a:prstGeom>
        </p:spPr>
      </p:pic>
      <p:pic>
        <p:nvPicPr>
          <p:cNvPr id="18" name="Picture 17"/>
          <p:cNvPicPr>
            <a:picLocks noChangeAspect="1"/>
          </p:cNvPicPr>
          <p:nvPr>
            <p:custDataLst>
              <p:tags r:id="rId3"/>
            </p:custDataLst>
          </p:nvPr>
        </p:nvPicPr>
        <p:blipFill>
          <a:blip r:embed="rId13" cstate="print">
            <a:extLst>
              <a:ext uri="{28A0092B-C50C-407E-A947-70E740481C1C}">
                <a14:useLocalDpi xmlns:a14="http://schemas.microsoft.com/office/drawing/2010/main" val="0"/>
              </a:ext>
            </a:extLst>
          </a:blip>
          <a:stretch>
            <a:fillRect/>
          </a:stretch>
        </p:blipFill>
        <p:spPr>
          <a:xfrm>
            <a:off x="5330190" y="3827308"/>
            <a:ext cx="278130" cy="445770"/>
          </a:xfrm>
          <a:prstGeom prst="rect">
            <a:avLst/>
          </a:prstGeom>
        </p:spPr>
      </p:pic>
      <p:pic>
        <p:nvPicPr>
          <p:cNvPr id="19" name="Picture 18"/>
          <p:cNvPicPr>
            <a:picLocks noChangeAspect="1"/>
          </p:cNvPicPr>
          <p:nvPr>
            <p:custDataLst>
              <p:tags r:id="rId4"/>
            </p:custDataLst>
          </p:nvPr>
        </p:nvPicPr>
        <p:blipFill>
          <a:blip r:embed="rId14" cstate="print">
            <a:extLst>
              <a:ext uri="{28A0092B-C50C-407E-A947-70E740481C1C}">
                <a14:useLocalDpi xmlns:a14="http://schemas.microsoft.com/office/drawing/2010/main" val="0"/>
              </a:ext>
            </a:extLst>
          </a:blip>
          <a:stretch>
            <a:fillRect/>
          </a:stretch>
        </p:blipFill>
        <p:spPr>
          <a:xfrm>
            <a:off x="5430899" y="3135320"/>
            <a:ext cx="243840" cy="392430"/>
          </a:xfrm>
          <a:prstGeom prst="rect">
            <a:avLst/>
          </a:prstGeom>
        </p:spPr>
      </p:pic>
      <p:pic>
        <p:nvPicPr>
          <p:cNvPr id="3" name="Picture 2"/>
          <p:cNvPicPr>
            <a:picLocks noChangeAspect="1"/>
          </p:cNvPicPr>
          <p:nvPr>
            <p:custDataLst>
              <p:tags r:id="rId5"/>
            </p:custDataLst>
          </p:nvPr>
        </p:nvPicPr>
        <p:blipFill>
          <a:blip r:embed="rId15" cstate="print">
            <a:extLst>
              <a:ext uri="{28A0092B-C50C-407E-A947-70E740481C1C}">
                <a14:useLocalDpi xmlns:a14="http://schemas.microsoft.com/office/drawing/2010/main" val="0"/>
              </a:ext>
            </a:extLst>
          </a:blip>
          <a:stretch>
            <a:fillRect/>
          </a:stretch>
        </p:blipFill>
        <p:spPr>
          <a:xfrm>
            <a:off x="3455776" y="3198661"/>
            <a:ext cx="1020128" cy="265748"/>
          </a:xfrm>
          <a:prstGeom prst="rect">
            <a:avLst/>
          </a:prstGeom>
        </p:spPr>
      </p:pic>
      <p:pic>
        <p:nvPicPr>
          <p:cNvPr id="10" name="Picture 9"/>
          <p:cNvPicPr>
            <a:picLocks noChangeAspect="1"/>
          </p:cNvPicPr>
          <p:nvPr>
            <p:custDataLst>
              <p:tags r:id="rId6"/>
            </p:custDataLst>
          </p:nvPr>
        </p:nvPicPr>
        <p:blipFill>
          <a:blip r:embed="rId16" cstate="print">
            <a:extLst>
              <a:ext uri="{28A0092B-C50C-407E-A947-70E740481C1C}">
                <a14:useLocalDpi xmlns:a14="http://schemas.microsoft.com/office/drawing/2010/main" val="0"/>
              </a:ext>
            </a:extLst>
          </a:blip>
          <a:stretch>
            <a:fillRect/>
          </a:stretch>
        </p:blipFill>
        <p:spPr>
          <a:xfrm>
            <a:off x="3965840" y="2467358"/>
            <a:ext cx="282893" cy="262890"/>
          </a:xfrm>
          <a:prstGeom prst="rect">
            <a:avLst/>
          </a:prstGeom>
        </p:spPr>
      </p:pic>
      <p:pic>
        <p:nvPicPr>
          <p:cNvPr id="11" name="Picture 10"/>
          <p:cNvPicPr>
            <a:picLocks noChangeAspect="1"/>
          </p:cNvPicPr>
          <p:nvPr>
            <p:custDataLst>
              <p:tags r:id="rId7"/>
            </p:custDataLst>
          </p:nvPr>
        </p:nvPicPr>
        <p:blipFill>
          <a:blip r:embed="rId17" cstate="print">
            <a:extLst>
              <a:ext uri="{28A0092B-C50C-407E-A947-70E740481C1C}">
                <a14:useLocalDpi xmlns:a14="http://schemas.microsoft.com/office/drawing/2010/main" val="0"/>
              </a:ext>
            </a:extLst>
          </a:blip>
          <a:stretch>
            <a:fillRect/>
          </a:stretch>
        </p:blipFill>
        <p:spPr>
          <a:xfrm>
            <a:off x="2451358" y="3878743"/>
            <a:ext cx="2323148" cy="342900"/>
          </a:xfrm>
          <a:prstGeom prst="rect">
            <a:avLst/>
          </a:prstGeom>
        </p:spPr>
      </p:pic>
      <p:pic>
        <p:nvPicPr>
          <p:cNvPr id="13" name="Picture 12"/>
          <p:cNvPicPr>
            <a:picLocks noChangeAspect="1"/>
          </p:cNvPicPr>
          <p:nvPr>
            <p:custDataLst>
              <p:tags r:id="rId8"/>
            </p:custDataLst>
          </p:nvPr>
        </p:nvPicPr>
        <p:blipFill>
          <a:blip r:embed="rId18" cstate="print">
            <a:extLst>
              <a:ext uri="{28A0092B-C50C-407E-A947-70E740481C1C}">
                <a14:useLocalDpi xmlns:a14="http://schemas.microsoft.com/office/drawing/2010/main" val="0"/>
              </a:ext>
            </a:extLst>
          </a:blip>
          <a:stretch>
            <a:fillRect/>
          </a:stretch>
        </p:blipFill>
        <p:spPr>
          <a:xfrm>
            <a:off x="5313045" y="1716589"/>
            <a:ext cx="278130" cy="346710"/>
          </a:xfrm>
          <a:prstGeom prst="rect">
            <a:avLst/>
          </a:prstGeom>
        </p:spPr>
      </p:pic>
      <p:grpSp>
        <p:nvGrpSpPr>
          <p:cNvPr id="15" name="Group 14"/>
          <p:cNvGrpSpPr/>
          <p:nvPr/>
        </p:nvGrpSpPr>
        <p:grpSpPr>
          <a:xfrm>
            <a:off x="152400" y="1031903"/>
            <a:ext cx="2729650" cy="2667045"/>
            <a:chOff x="152400" y="1031903"/>
            <a:chExt cx="2729650" cy="2667045"/>
          </a:xfrm>
        </p:grpSpPr>
        <p:sp>
          <p:nvSpPr>
            <p:cNvPr id="28" name="Cloud Callout 27"/>
            <p:cNvSpPr/>
            <p:nvPr/>
          </p:nvSpPr>
          <p:spPr>
            <a:xfrm>
              <a:off x="152400" y="1031903"/>
              <a:ext cx="2729650" cy="2667045"/>
            </a:xfrm>
            <a:prstGeom prst="cloudCallout">
              <a:avLst>
                <a:gd name="adj1" fmla="val 12786"/>
                <a:gd name="adj2" fmla="val 6235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2" name="Picture 6" descr="http://www.windstarembroidery.com/cw2/Assets/product_full/1457_250.gif"/>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88872" y="1524000"/>
              <a:ext cx="1634782" cy="1523617"/>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Cloud Callout 32"/>
          <p:cNvSpPr/>
          <p:nvPr/>
        </p:nvSpPr>
        <p:spPr>
          <a:xfrm>
            <a:off x="6140837" y="1044300"/>
            <a:ext cx="2729650" cy="2667045"/>
          </a:xfrm>
          <a:prstGeom prst="cloudCallout">
            <a:avLst>
              <a:gd name="adj1" fmla="val 12786"/>
              <a:gd name="adj2" fmla="val 6235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4818" name="Picture 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614281" y="1606531"/>
            <a:ext cx="1600576" cy="1592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0"/>
          <p:cNvPicPr>
            <a:picLocks noChangeAspect="1"/>
          </p:cNvPicPr>
          <p:nvPr/>
        </p:nvPicPr>
        <p:blipFill>
          <a:blip r:embed="rId21"/>
          <a:stretch>
            <a:fillRect/>
          </a:stretch>
        </p:blipFill>
        <p:spPr>
          <a:xfrm>
            <a:off x="255993" y="4060889"/>
            <a:ext cx="2823097" cy="2839447"/>
          </a:xfrm>
          <a:prstGeom prst="rect">
            <a:avLst/>
          </a:prstGeom>
        </p:spPr>
      </p:pic>
    </p:spTree>
    <p:extLst>
      <p:ext uri="{BB962C8B-B14F-4D97-AF65-F5344CB8AC3E}">
        <p14:creationId xmlns:p14="http://schemas.microsoft.com/office/powerpoint/2010/main" val="198697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9"/>
                                        </p:tgtEl>
                                        <p:attrNameLst>
                                          <p:attrName>ppt_x</p:attrName>
                                        </p:attrNameLst>
                                      </p:cBhvr>
                                      <p:tavLst>
                                        <p:tav tm="0">
                                          <p:val>
                                            <p:strVal val="ppt_x"/>
                                          </p:val>
                                        </p:tav>
                                        <p:tav tm="100000">
                                          <p:val>
                                            <p:strVal val="ppt_x"/>
                                          </p:val>
                                        </p:tav>
                                      </p:tavLst>
                                    </p:anim>
                                    <p:anim calcmode="lin" valueType="num">
                                      <p:cBhvr additive="base">
                                        <p:cTn id="7" dur="500"/>
                                        <p:tgtEl>
                                          <p:spTgt spid="19"/>
                                        </p:tgtEl>
                                        <p:attrNameLst>
                                          <p:attrName>ppt_y</p:attrName>
                                        </p:attrNameLst>
                                      </p:cBhvr>
                                      <p:tavLst>
                                        <p:tav tm="0">
                                          <p:val>
                                            <p:strVal val="ppt_y"/>
                                          </p:val>
                                        </p:tav>
                                        <p:tav tm="100000">
                                          <p:val>
                                            <p:strVal val="1+ppt_h/2"/>
                                          </p:val>
                                        </p:tav>
                                      </p:tavLst>
                                    </p:anim>
                                    <p:set>
                                      <p:cBhvr>
                                        <p:cTn id="8" dur="1" fill="hold">
                                          <p:stCondLst>
                                            <p:cond delay="499"/>
                                          </p:stCondLst>
                                        </p:cTn>
                                        <p:tgtEl>
                                          <p:spTgt spid="19"/>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16"/>
                                        </p:tgtEl>
                                        <p:attrNameLst>
                                          <p:attrName>ppt_x</p:attrName>
                                        </p:attrNameLst>
                                      </p:cBhvr>
                                      <p:tavLst>
                                        <p:tav tm="0">
                                          <p:val>
                                            <p:strVal val="ppt_x"/>
                                          </p:val>
                                        </p:tav>
                                        <p:tav tm="100000">
                                          <p:val>
                                            <p:strVal val="ppt_x"/>
                                          </p:val>
                                        </p:tav>
                                      </p:tavLst>
                                    </p:anim>
                                    <p:anim calcmode="lin" valueType="num">
                                      <p:cBhvr additive="base">
                                        <p:cTn id="11" dur="500"/>
                                        <p:tgtEl>
                                          <p:spTgt spid="16"/>
                                        </p:tgtEl>
                                        <p:attrNameLst>
                                          <p:attrName>ppt_y</p:attrName>
                                        </p:attrNameLst>
                                      </p:cBhvr>
                                      <p:tavLst>
                                        <p:tav tm="0">
                                          <p:val>
                                            <p:strVal val="ppt_y"/>
                                          </p:val>
                                        </p:tav>
                                        <p:tav tm="100000">
                                          <p:val>
                                            <p:strVal val="1+ppt_h/2"/>
                                          </p:val>
                                        </p:tav>
                                      </p:tavLst>
                                    </p:anim>
                                    <p:set>
                                      <p:cBhvr>
                                        <p:cTn id="12" dur="1" fill="hold">
                                          <p:stCondLst>
                                            <p:cond delay="499"/>
                                          </p:stCondLst>
                                        </p:cTn>
                                        <p:tgtEl>
                                          <p:spTgt spid="16"/>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13"/>
                                        </p:tgtEl>
                                        <p:attrNameLst>
                                          <p:attrName>ppt_x</p:attrName>
                                        </p:attrNameLst>
                                      </p:cBhvr>
                                      <p:tavLst>
                                        <p:tav tm="0">
                                          <p:val>
                                            <p:strVal val="ppt_x"/>
                                          </p:val>
                                        </p:tav>
                                        <p:tav tm="100000">
                                          <p:val>
                                            <p:strVal val="ppt_x"/>
                                          </p:val>
                                        </p:tav>
                                      </p:tavLst>
                                    </p:anim>
                                    <p:anim calcmode="lin" valueType="num">
                                      <p:cBhvr additive="base">
                                        <p:cTn id="15" dur="500"/>
                                        <p:tgtEl>
                                          <p:spTgt spid="13"/>
                                        </p:tgtEl>
                                        <p:attrNameLst>
                                          <p:attrName>ppt_y</p:attrName>
                                        </p:attrNameLst>
                                      </p:cBhvr>
                                      <p:tavLst>
                                        <p:tav tm="0">
                                          <p:val>
                                            <p:strVal val="ppt_y"/>
                                          </p:val>
                                        </p:tav>
                                        <p:tav tm="100000">
                                          <p:val>
                                            <p:strVal val="1+ppt_h/2"/>
                                          </p:val>
                                        </p:tav>
                                      </p:tavLst>
                                    </p:anim>
                                    <p:set>
                                      <p:cBhvr>
                                        <p:cTn id="16" dur="1" fill="hold">
                                          <p:stCondLst>
                                            <p:cond delay="499"/>
                                          </p:stCondLst>
                                        </p:cTn>
                                        <p:tgtEl>
                                          <p:spTgt spid="13"/>
                                        </p:tgtEl>
                                        <p:attrNameLst>
                                          <p:attrName>style.visibility</p:attrName>
                                        </p:attrNameLst>
                                      </p:cBhvr>
                                      <p:to>
                                        <p:strVal val="hidden"/>
                                      </p:to>
                                    </p:set>
                                  </p:childTnLst>
                                </p:cTn>
                              </p:par>
                              <p:par>
                                <p:cTn id="17" presetID="2" presetClass="exit" presetSubtype="4" fill="hold" nodeType="withEffect">
                                  <p:stCondLst>
                                    <p:cond delay="0"/>
                                  </p:stCondLst>
                                  <p:childTnLst>
                                    <p:anim calcmode="lin" valueType="num">
                                      <p:cBhvr additive="base">
                                        <p:cTn id="18" dur="500"/>
                                        <p:tgtEl>
                                          <p:spTgt spid="34818"/>
                                        </p:tgtEl>
                                        <p:attrNameLst>
                                          <p:attrName>ppt_x</p:attrName>
                                        </p:attrNameLst>
                                      </p:cBhvr>
                                      <p:tavLst>
                                        <p:tav tm="0">
                                          <p:val>
                                            <p:strVal val="ppt_x"/>
                                          </p:val>
                                        </p:tav>
                                        <p:tav tm="100000">
                                          <p:val>
                                            <p:strVal val="ppt_x"/>
                                          </p:val>
                                        </p:tav>
                                      </p:tavLst>
                                    </p:anim>
                                    <p:anim calcmode="lin" valueType="num">
                                      <p:cBhvr additive="base">
                                        <p:cTn id="19" dur="500"/>
                                        <p:tgtEl>
                                          <p:spTgt spid="34818"/>
                                        </p:tgtEl>
                                        <p:attrNameLst>
                                          <p:attrName>ppt_y</p:attrName>
                                        </p:attrNameLst>
                                      </p:cBhvr>
                                      <p:tavLst>
                                        <p:tav tm="0">
                                          <p:val>
                                            <p:strVal val="ppt_y"/>
                                          </p:val>
                                        </p:tav>
                                        <p:tav tm="100000">
                                          <p:val>
                                            <p:strVal val="1+ppt_h/2"/>
                                          </p:val>
                                        </p:tav>
                                      </p:tavLst>
                                    </p:anim>
                                    <p:set>
                                      <p:cBhvr>
                                        <p:cTn id="20" dur="1" fill="hold">
                                          <p:stCondLst>
                                            <p:cond delay="499"/>
                                          </p:stCondLst>
                                        </p:cTn>
                                        <p:tgtEl>
                                          <p:spTgt spid="34818"/>
                                        </p:tgtEl>
                                        <p:attrNameLst>
                                          <p:attrName>style.visibility</p:attrName>
                                        </p:attrNameLst>
                                      </p:cBhvr>
                                      <p:to>
                                        <p:strVal val="hidden"/>
                                      </p:to>
                                    </p:set>
                                  </p:childTnLst>
                                </p:cTn>
                              </p:par>
                              <p:par>
                                <p:cTn id="21" presetID="2" presetClass="exit" presetSubtype="4" fill="hold" grpId="0" nodeType="withEffect">
                                  <p:stCondLst>
                                    <p:cond delay="0"/>
                                  </p:stCondLst>
                                  <p:childTnLst>
                                    <p:anim calcmode="lin" valueType="num">
                                      <p:cBhvr additive="base">
                                        <p:cTn id="22" dur="500"/>
                                        <p:tgtEl>
                                          <p:spTgt spid="33"/>
                                        </p:tgtEl>
                                        <p:attrNameLst>
                                          <p:attrName>ppt_x</p:attrName>
                                        </p:attrNameLst>
                                      </p:cBhvr>
                                      <p:tavLst>
                                        <p:tav tm="0">
                                          <p:val>
                                            <p:strVal val="ppt_x"/>
                                          </p:val>
                                        </p:tav>
                                        <p:tav tm="100000">
                                          <p:val>
                                            <p:strVal val="ppt_x"/>
                                          </p:val>
                                        </p:tav>
                                      </p:tavLst>
                                    </p:anim>
                                    <p:anim calcmode="lin" valueType="num">
                                      <p:cBhvr additive="base">
                                        <p:cTn id="23" dur="500"/>
                                        <p:tgtEl>
                                          <p:spTgt spid="33"/>
                                        </p:tgtEl>
                                        <p:attrNameLst>
                                          <p:attrName>ppt_y</p:attrName>
                                        </p:attrNameLst>
                                      </p:cBhvr>
                                      <p:tavLst>
                                        <p:tav tm="0">
                                          <p:val>
                                            <p:strVal val="ppt_y"/>
                                          </p:val>
                                        </p:tav>
                                        <p:tav tm="100000">
                                          <p:val>
                                            <p:strVal val="1+ppt_h/2"/>
                                          </p:val>
                                        </p:tav>
                                      </p:tavLst>
                                    </p:anim>
                                    <p:set>
                                      <p:cBhvr>
                                        <p:cTn id="24"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5029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 name="Title 3"/>
          <p:cNvSpPr>
            <a:spLocks noGrp="1"/>
          </p:cNvSpPr>
          <p:nvPr>
            <p:ph type="title"/>
          </p:nvPr>
        </p:nvSpPr>
        <p:spPr/>
        <p:txBody>
          <a:bodyPr>
            <a:normAutofit/>
          </a:bodyPr>
          <a:lstStyle/>
          <a:p>
            <a:r>
              <a:rPr lang="en-IE" dirty="0" smtClean="0"/>
              <a:t>One symbol, </a:t>
            </a:r>
            <a:r>
              <a:rPr lang="en-IE" i="1" u="sng" dirty="0" smtClean="0"/>
              <a:t>one</a:t>
            </a:r>
            <a:r>
              <a:rPr lang="en-IE" dirty="0" smtClean="0"/>
              <a:t> meaning …</a:t>
            </a:r>
            <a:endParaRPr lang="en-IE" dirty="0"/>
          </a:p>
        </p:txBody>
      </p:sp>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5231130" y="5051509"/>
            <a:ext cx="560070" cy="262890"/>
          </a:xfrm>
          <a:prstGeom prst="rect">
            <a:avLst/>
          </a:prstGeom>
        </p:spPr>
      </p:pic>
      <p:pic>
        <p:nvPicPr>
          <p:cNvPr id="5" name="Picture 4"/>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3783330" y="5068252"/>
            <a:ext cx="980123" cy="265748"/>
          </a:xfrm>
          <a:prstGeom prst="rect">
            <a:avLst/>
          </a:prstGeom>
        </p:spPr>
      </p:pic>
      <p:sp>
        <p:nvSpPr>
          <p:cNvPr id="28" name="Cloud Callout 27"/>
          <p:cNvSpPr/>
          <p:nvPr/>
        </p:nvSpPr>
        <p:spPr>
          <a:xfrm>
            <a:off x="152400" y="1031903"/>
            <a:ext cx="2729650" cy="2667045"/>
          </a:xfrm>
          <a:prstGeom prst="cloudCallout">
            <a:avLst>
              <a:gd name="adj1" fmla="val 12786"/>
              <a:gd name="adj2" fmla="val 6235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3" name="Cloud Callout 32"/>
          <p:cNvSpPr/>
          <p:nvPr/>
        </p:nvSpPr>
        <p:spPr>
          <a:xfrm>
            <a:off x="6140837" y="1044300"/>
            <a:ext cx="2729650" cy="2667045"/>
          </a:xfrm>
          <a:prstGeom prst="cloudCallout">
            <a:avLst>
              <a:gd name="adj1" fmla="val 12786"/>
              <a:gd name="adj2" fmla="val 6235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584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95296" y="1607804"/>
            <a:ext cx="1620732" cy="143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Cloud Callout 20"/>
          <p:cNvSpPr/>
          <p:nvPr/>
        </p:nvSpPr>
        <p:spPr>
          <a:xfrm>
            <a:off x="2882050" y="1714852"/>
            <a:ext cx="2114570" cy="2272099"/>
          </a:xfrm>
          <a:prstGeom prst="cloudCallout">
            <a:avLst>
              <a:gd name="adj1" fmla="val -81445"/>
              <a:gd name="adj2" fmla="val 6295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5844" name="Picture 4" descr="https://upload.wikimedia.org/wikipedia/commons/d/d7/DublinM5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600" y="1714852"/>
            <a:ext cx="1614054" cy="1346726"/>
          </a:xfrm>
          <a:prstGeom prst="rect">
            <a:avLst/>
          </a:prstGeom>
          <a:noFill/>
          <a:extLst>
            <a:ext uri="{909E8E84-426E-40DD-AFC4-6F175D3DCCD1}">
              <a14:hiddenFill xmlns:a14="http://schemas.microsoft.com/office/drawing/2010/main">
                <a:solidFill>
                  <a:srgbClr val="FFFFFF"/>
                </a:solidFill>
              </a14:hiddenFill>
            </a:ext>
          </a:extLst>
        </p:spPr>
      </p:pic>
      <p:pic>
        <p:nvPicPr>
          <p:cNvPr id="35846" name="Picture 6" descr="https://fbcdn-profile-a.akamaihd.net/hprofile-ak-xap1/v/t1.0-1/p100x100/988800_10202913553537340_611864915_n.jpg?oh=ce70e68959e2bee328c95312d4a5444a&amp;oe=567AA552&amp;__gda__=1450512880_c6fb067f216e1fdc4ff40790995e4b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70359" y="2178110"/>
            <a:ext cx="1137952" cy="113795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10"/>
          <a:stretch>
            <a:fillRect/>
          </a:stretch>
        </p:blipFill>
        <p:spPr>
          <a:xfrm>
            <a:off x="255993" y="4060889"/>
            <a:ext cx="2823097" cy="2839447"/>
          </a:xfrm>
          <a:prstGeom prst="rect">
            <a:avLst/>
          </a:prstGeom>
        </p:spPr>
      </p:pic>
      <p:pic>
        <p:nvPicPr>
          <p:cNvPr id="16" name="Picture 4" descr="https://upload.wikimedia.org/wikipedia/commons/d/d7/DublinM5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64499" y="1654347"/>
            <a:ext cx="1614054" cy="1346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29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1"/>
                                        </p:tgtEl>
                                        <p:attrNameLst>
                                          <p:attrName>ppt_x</p:attrName>
                                        </p:attrNameLst>
                                      </p:cBhvr>
                                      <p:tavLst>
                                        <p:tav tm="0">
                                          <p:val>
                                            <p:strVal val="ppt_x"/>
                                          </p:val>
                                        </p:tav>
                                        <p:tav tm="100000">
                                          <p:val>
                                            <p:strVal val="ppt_x"/>
                                          </p:val>
                                        </p:tav>
                                      </p:tavLst>
                                    </p:anim>
                                    <p:anim calcmode="lin" valueType="num">
                                      <p:cBhvr additive="base">
                                        <p:cTn id="7" dur="500"/>
                                        <p:tgtEl>
                                          <p:spTgt spid="21"/>
                                        </p:tgtEl>
                                        <p:attrNameLst>
                                          <p:attrName>ppt_y</p:attrName>
                                        </p:attrNameLst>
                                      </p:cBhvr>
                                      <p:tavLst>
                                        <p:tav tm="0">
                                          <p:val>
                                            <p:strVal val="ppt_y"/>
                                          </p:val>
                                        </p:tav>
                                        <p:tav tm="100000">
                                          <p:val>
                                            <p:strVal val="1+ppt_h/2"/>
                                          </p:val>
                                        </p:tav>
                                      </p:tavLst>
                                    </p:anim>
                                    <p:set>
                                      <p:cBhvr>
                                        <p:cTn id="8" dur="1" fill="hold">
                                          <p:stCondLst>
                                            <p:cond delay="499"/>
                                          </p:stCondLst>
                                        </p:cTn>
                                        <p:tgtEl>
                                          <p:spTgt spid="21"/>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35846"/>
                                        </p:tgtEl>
                                        <p:attrNameLst>
                                          <p:attrName>ppt_x</p:attrName>
                                        </p:attrNameLst>
                                      </p:cBhvr>
                                      <p:tavLst>
                                        <p:tav tm="0">
                                          <p:val>
                                            <p:strVal val="ppt_x"/>
                                          </p:val>
                                        </p:tav>
                                        <p:tav tm="100000">
                                          <p:val>
                                            <p:strVal val="ppt_x"/>
                                          </p:val>
                                        </p:tav>
                                      </p:tavLst>
                                    </p:anim>
                                    <p:anim calcmode="lin" valueType="num">
                                      <p:cBhvr additive="base">
                                        <p:cTn id="11" dur="500"/>
                                        <p:tgtEl>
                                          <p:spTgt spid="35846"/>
                                        </p:tgtEl>
                                        <p:attrNameLst>
                                          <p:attrName>ppt_y</p:attrName>
                                        </p:attrNameLst>
                                      </p:cBhvr>
                                      <p:tavLst>
                                        <p:tav tm="0">
                                          <p:val>
                                            <p:strVal val="ppt_y"/>
                                          </p:val>
                                        </p:tav>
                                        <p:tav tm="100000">
                                          <p:val>
                                            <p:strVal val="1+ppt_h/2"/>
                                          </p:val>
                                        </p:tav>
                                      </p:tavLst>
                                    </p:anim>
                                    <p:set>
                                      <p:cBhvr>
                                        <p:cTn id="12" dur="1" fill="hold">
                                          <p:stCondLst>
                                            <p:cond delay="499"/>
                                          </p:stCondLst>
                                        </p:cTn>
                                        <p:tgtEl>
                                          <p:spTgt spid="35846"/>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5029200" cy="68580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 name="Title 3"/>
          <p:cNvSpPr>
            <a:spLocks noGrp="1"/>
          </p:cNvSpPr>
          <p:nvPr>
            <p:ph type="title"/>
          </p:nvPr>
        </p:nvSpPr>
        <p:spPr/>
        <p:txBody>
          <a:bodyPr>
            <a:normAutofit/>
          </a:bodyPr>
          <a:lstStyle/>
          <a:p>
            <a:r>
              <a:rPr lang="en-IE" dirty="0" smtClean="0"/>
              <a:t>One (simple) way to say one thing …</a:t>
            </a:r>
            <a:endParaRPr lang="en-IE" dirty="0"/>
          </a:p>
        </p:txBody>
      </p:sp>
      <p:pic>
        <p:nvPicPr>
          <p:cNvPr id="10" name="Picture 9"/>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1295400" y="1143000"/>
            <a:ext cx="3212973" cy="202311"/>
          </a:xfrm>
          <a:prstGeom prst="rect">
            <a:avLst/>
          </a:prstGeom>
        </p:spPr>
      </p:pic>
      <p:pic>
        <p:nvPicPr>
          <p:cNvPr id="11" name="Picture 10"/>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1062227" y="1447800"/>
            <a:ext cx="3679317" cy="205740"/>
          </a:xfrm>
          <a:prstGeom prst="rect">
            <a:avLst/>
          </a:prstGeom>
        </p:spPr>
      </p:pic>
      <p:pic>
        <p:nvPicPr>
          <p:cNvPr id="12" name="Picture 11"/>
          <p:cNvPicPr>
            <a:picLocks noChangeAspect="1"/>
          </p:cNvPicPr>
          <p:nvPr>
            <p:custDataLst>
              <p:tags r:id="rId3"/>
            </p:custDataLst>
          </p:nvPr>
        </p:nvPicPr>
        <p:blipFill>
          <a:blip r:embed="rId13" cstate="print">
            <a:extLst>
              <a:ext uri="{28A0092B-C50C-407E-A947-70E740481C1C}">
                <a14:useLocalDpi xmlns:a14="http://schemas.microsoft.com/office/drawing/2010/main" val="0"/>
              </a:ext>
            </a:extLst>
          </a:blip>
          <a:stretch>
            <a:fillRect/>
          </a:stretch>
        </p:blipFill>
        <p:spPr>
          <a:xfrm>
            <a:off x="1300012" y="1752600"/>
            <a:ext cx="3096387" cy="202311"/>
          </a:xfrm>
          <a:prstGeom prst="rect">
            <a:avLst/>
          </a:prstGeom>
        </p:spPr>
      </p:pic>
      <p:pic>
        <p:nvPicPr>
          <p:cNvPr id="13" name="Picture 12"/>
          <p:cNvPicPr>
            <a:picLocks noChangeAspect="1"/>
          </p:cNvPicPr>
          <p:nvPr>
            <p:custDataLst>
              <p:tags r:id="rId4"/>
            </p:custDataLst>
          </p:nvPr>
        </p:nvPicPr>
        <p:blipFill>
          <a:blip r:embed="rId14" cstate="print">
            <a:extLst>
              <a:ext uri="{28A0092B-C50C-407E-A947-70E740481C1C}">
                <a14:useLocalDpi xmlns:a14="http://schemas.microsoft.com/office/drawing/2010/main" val="0"/>
              </a:ext>
            </a:extLst>
          </a:blip>
          <a:stretch>
            <a:fillRect/>
          </a:stretch>
        </p:blipFill>
        <p:spPr>
          <a:xfrm>
            <a:off x="1062228" y="2107312"/>
            <a:ext cx="3164967" cy="186881"/>
          </a:xfrm>
          <a:prstGeom prst="rect">
            <a:avLst/>
          </a:prstGeom>
        </p:spPr>
      </p:pic>
      <p:pic>
        <p:nvPicPr>
          <p:cNvPr id="14" name="Picture 13"/>
          <p:cNvPicPr>
            <a:picLocks noChangeAspect="1"/>
          </p:cNvPicPr>
          <p:nvPr>
            <p:custDataLst>
              <p:tags r:id="rId5"/>
            </p:custDataLst>
          </p:nvPr>
        </p:nvPicPr>
        <p:blipFill>
          <a:blip r:embed="rId15" cstate="print">
            <a:extLst>
              <a:ext uri="{28A0092B-C50C-407E-A947-70E740481C1C}">
                <a14:useLocalDpi xmlns:a14="http://schemas.microsoft.com/office/drawing/2010/main" val="0"/>
              </a:ext>
            </a:extLst>
          </a:blip>
          <a:stretch>
            <a:fillRect/>
          </a:stretch>
        </p:blipFill>
        <p:spPr>
          <a:xfrm>
            <a:off x="1471517" y="2438400"/>
            <a:ext cx="3152966" cy="207455"/>
          </a:xfrm>
          <a:prstGeom prst="rect">
            <a:avLst/>
          </a:prstGeom>
        </p:spPr>
      </p:pic>
      <p:pic>
        <p:nvPicPr>
          <p:cNvPr id="15" name="Picture 14"/>
          <p:cNvPicPr>
            <a:picLocks noChangeAspect="1"/>
          </p:cNvPicPr>
          <p:nvPr>
            <p:custDataLst>
              <p:tags r:id="rId6"/>
            </p:custDataLst>
          </p:nvPr>
        </p:nvPicPr>
        <p:blipFill>
          <a:blip r:embed="rId16" cstate="print">
            <a:extLst>
              <a:ext uri="{28A0092B-C50C-407E-A947-70E740481C1C}">
                <a14:useLocalDpi xmlns:a14="http://schemas.microsoft.com/office/drawing/2010/main" val="0"/>
              </a:ext>
            </a:extLst>
          </a:blip>
          <a:stretch>
            <a:fillRect/>
          </a:stretch>
        </p:blipFill>
        <p:spPr>
          <a:xfrm>
            <a:off x="1154825" y="2743200"/>
            <a:ext cx="3502724" cy="228029"/>
          </a:xfrm>
          <a:prstGeom prst="rect">
            <a:avLst/>
          </a:prstGeom>
        </p:spPr>
      </p:pic>
      <p:pic>
        <p:nvPicPr>
          <p:cNvPr id="18" name="Picture 17"/>
          <p:cNvPicPr>
            <a:picLocks noChangeAspect="1"/>
          </p:cNvPicPr>
          <p:nvPr>
            <p:custDataLst>
              <p:tags r:id="rId7"/>
            </p:custDataLst>
          </p:nvPr>
        </p:nvPicPr>
        <p:blipFill>
          <a:blip r:embed="rId17" cstate="print">
            <a:extLst>
              <a:ext uri="{28A0092B-C50C-407E-A947-70E740481C1C}">
                <a14:useLocalDpi xmlns:a14="http://schemas.microsoft.com/office/drawing/2010/main" val="0"/>
              </a:ext>
            </a:extLst>
          </a:blip>
          <a:stretch>
            <a:fillRect/>
          </a:stretch>
        </p:blipFill>
        <p:spPr>
          <a:xfrm>
            <a:off x="1413315" y="3158614"/>
            <a:ext cx="3461576" cy="202311"/>
          </a:xfrm>
          <a:prstGeom prst="rect">
            <a:avLst/>
          </a:prstGeom>
        </p:spPr>
      </p:pic>
      <p:pic>
        <p:nvPicPr>
          <p:cNvPr id="2" name="Picture 1"/>
          <p:cNvPicPr>
            <a:picLocks noChangeAspect="1"/>
          </p:cNvPicPr>
          <p:nvPr>
            <p:custDataLst>
              <p:tags r:id="rId8"/>
            </p:custDataLst>
          </p:nvPr>
        </p:nvPicPr>
        <p:blipFill>
          <a:blip r:embed="rId18" cstate="print">
            <a:extLst>
              <a:ext uri="{28A0092B-C50C-407E-A947-70E740481C1C}">
                <a14:useLocalDpi xmlns:a14="http://schemas.microsoft.com/office/drawing/2010/main" val="0"/>
              </a:ext>
            </a:extLst>
          </a:blip>
          <a:stretch>
            <a:fillRect/>
          </a:stretch>
        </p:blipFill>
        <p:spPr>
          <a:xfrm>
            <a:off x="2189734" y="3554057"/>
            <a:ext cx="2695194" cy="228029"/>
          </a:xfrm>
          <a:prstGeom prst="rect">
            <a:avLst/>
          </a:prstGeom>
        </p:spPr>
      </p:pic>
      <p:pic>
        <p:nvPicPr>
          <p:cNvPr id="5" name="Picture 4"/>
          <p:cNvPicPr>
            <a:picLocks noChangeAspect="1"/>
          </p:cNvPicPr>
          <p:nvPr>
            <p:custDataLst>
              <p:tags r:id="rId9"/>
            </p:custDataLst>
          </p:nvPr>
        </p:nvPicPr>
        <p:blipFill>
          <a:blip r:embed="rId19" cstate="print">
            <a:extLst>
              <a:ext uri="{28A0092B-C50C-407E-A947-70E740481C1C}">
                <a14:useLocalDpi xmlns:a14="http://schemas.microsoft.com/office/drawing/2010/main" val="0"/>
              </a:ext>
            </a:extLst>
          </a:blip>
          <a:stretch>
            <a:fillRect/>
          </a:stretch>
        </p:blipFill>
        <p:spPr>
          <a:xfrm>
            <a:off x="5321998" y="3554057"/>
            <a:ext cx="1395603" cy="228029"/>
          </a:xfrm>
          <a:prstGeom prst="rect">
            <a:avLst/>
          </a:prstGeom>
        </p:spPr>
      </p:pic>
      <p:pic>
        <p:nvPicPr>
          <p:cNvPr id="25" name="Picture 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019800" y="3668072"/>
            <a:ext cx="2971724" cy="3189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p:cNvPicPr>
            <a:picLocks noChangeAspect="1"/>
          </p:cNvPicPr>
          <p:nvPr/>
        </p:nvPicPr>
        <p:blipFill>
          <a:blip r:embed="rId21"/>
          <a:stretch>
            <a:fillRect/>
          </a:stretch>
        </p:blipFill>
        <p:spPr>
          <a:xfrm>
            <a:off x="255993" y="4060889"/>
            <a:ext cx="2823097" cy="2839447"/>
          </a:xfrm>
          <a:prstGeom prst="rect">
            <a:avLst/>
          </a:prstGeom>
        </p:spPr>
      </p:pic>
    </p:spTree>
    <p:extLst>
      <p:ext uri="{BB962C8B-B14F-4D97-AF65-F5344CB8AC3E}">
        <p14:creationId xmlns:p14="http://schemas.microsoft.com/office/powerpoint/2010/main" val="193009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18"/>
                                        </p:tgtEl>
                                        <p:attrNameLst>
                                          <p:attrName>ppt_x</p:attrName>
                                        </p:attrNameLst>
                                      </p:cBhvr>
                                      <p:tavLst>
                                        <p:tav tm="0">
                                          <p:val>
                                            <p:strVal val="ppt_x"/>
                                          </p:val>
                                        </p:tav>
                                        <p:tav tm="100000">
                                          <p:val>
                                            <p:strVal val="ppt_x"/>
                                          </p:val>
                                        </p:tav>
                                      </p:tavLst>
                                    </p:anim>
                                    <p:anim calcmode="lin" valueType="num">
                                      <p:cBhvr additive="base">
                                        <p:cTn id="17" dur="500"/>
                                        <p:tgtEl>
                                          <p:spTgt spid="18"/>
                                        </p:tgtEl>
                                        <p:attrNameLst>
                                          <p:attrName>ppt_y</p:attrName>
                                        </p:attrNameLst>
                                      </p:cBhvr>
                                      <p:tavLst>
                                        <p:tav tm="0">
                                          <p:val>
                                            <p:strVal val="ppt_y"/>
                                          </p:val>
                                        </p:tav>
                                        <p:tav tm="100000">
                                          <p:val>
                                            <p:strVal val="1+ppt_h/2"/>
                                          </p:val>
                                        </p:tav>
                                      </p:tavLst>
                                    </p:anim>
                                    <p:set>
                                      <p:cBhvr>
                                        <p:cTn id="18" dur="1" fill="hold">
                                          <p:stCondLst>
                                            <p:cond delay="499"/>
                                          </p:stCondLst>
                                        </p:cTn>
                                        <p:tgtEl>
                                          <p:spTgt spid="18"/>
                                        </p:tgtEl>
                                        <p:attrNameLst>
                                          <p:attrName>style.visibility</p:attrName>
                                        </p:attrNameLst>
                                      </p:cBhvr>
                                      <p:to>
                                        <p:strVal val="hidden"/>
                                      </p:to>
                                    </p:set>
                                  </p:childTnLst>
                                </p:cTn>
                              </p:par>
                              <p:par>
                                <p:cTn id="19" presetID="2" presetClass="exit" presetSubtype="4" fill="hold" nodeType="withEffect">
                                  <p:stCondLst>
                                    <p:cond delay="0"/>
                                  </p:stCondLst>
                                  <p:childTnLst>
                                    <p:anim calcmode="lin" valueType="num">
                                      <p:cBhvr additive="base">
                                        <p:cTn id="20" dur="500"/>
                                        <p:tgtEl>
                                          <p:spTgt spid="15"/>
                                        </p:tgtEl>
                                        <p:attrNameLst>
                                          <p:attrName>ppt_x</p:attrName>
                                        </p:attrNameLst>
                                      </p:cBhvr>
                                      <p:tavLst>
                                        <p:tav tm="0">
                                          <p:val>
                                            <p:strVal val="ppt_x"/>
                                          </p:val>
                                        </p:tav>
                                        <p:tav tm="100000">
                                          <p:val>
                                            <p:strVal val="ppt_x"/>
                                          </p:val>
                                        </p:tav>
                                      </p:tavLst>
                                    </p:anim>
                                    <p:anim calcmode="lin" valueType="num">
                                      <p:cBhvr additive="base">
                                        <p:cTn id="21" dur="500"/>
                                        <p:tgtEl>
                                          <p:spTgt spid="15"/>
                                        </p:tgtEl>
                                        <p:attrNameLst>
                                          <p:attrName>ppt_y</p:attrName>
                                        </p:attrNameLst>
                                      </p:cBhvr>
                                      <p:tavLst>
                                        <p:tav tm="0">
                                          <p:val>
                                            <p:strVal val="ppt_y"/>
                                          </p:val>
                                        </p:tav>
                                        <p:tav tm="100000">
                                          <p:val>
                                            <p:strVal val="1+ppt_h/2"/>
                                          </p:val>
                                        </p:tav>
                                      </p:tavLst>
                                    </p:anim>
                                    <p:set>
                                      <p:cBhvr>
                                        <p:cTn id="22" dur="1" fill="hold">
                                          <p:stCondLst>
                                            <p:cond delay="499"/>
                                          </p:stCondLst>
                                        </p:cTn>
                                        <p:tgtEl>
                                          <p:spTgt spid="15"/>
                                        </p:tgtEl>
                                        <p:attrNameLst>
                                          <p:attrName>style.visibility</p:attrName>
                                        </p:attrNameLst>
                                      </p:cBhvr>
                                      <p:to>
                                        <p:strVal val="hidden"/>
                                      </p:to>
                                    </p:set>
                                  </p:childTnLst>
                                </p:cTn>
                              </p:par>
                              <p:par>
                                <p:cTn id="23" presetID="2" presetClass="exit" presetSubtype="4" fill="hold" nodeType="withEffect">
                                  <p:stCondLst>
                                    <p:cond delay="0"/>
                                  </p:stCondLst>
                                  <p:childTnLst>
                                    <p:anim calcmode="lin" valueType="num">
                                      <p:cBhvr additive="base">
                                        <p:cTn id="24" dur="500"/>
                                        <p:tgtEl>
                                          <p:spTgt spid="14"/>
                                        </p:tgtEl>
                                        <p:attrNameLst>
                                          <p:attrName>ppt_x</p:attrName>
                                        </p:attrNameLst>
                                      </p:cBhvr>
                                      <p:tavLst>
                                        <p:tav tm="0">
                                          <p:val>
                                            <p:strVal val="ppt_x"/>
                                          </p:val>
                                        </p:tav>
                                        <p:tav tm="100000">
                                          <p:val>
                                            <p:strVal val="ppt_x"/>
                                          </p:val>
                                        </p:tav>
                                      </p:tavLst>
                                    </p:anim>
                                    <p:anim calcmode="lin" valueType="num">
                                      <p:cBhvr additive="base">
                                        <p:cTn id="25" dur="500"/>
                                        <p:tgtEl>
                                          <p:spTgt spid="14"/>
                                        </p:tgtEl>
                                        <p:attrNameLst>
                                          <p:attrName>ppt_y</p:attrName>
                                        </p:attrNameLst>
                                      </p:cBhvr>
                                      <p:tavLst>
                                        <p:tav tm="0">
                                          <p:val>
                                            <p:strVal val="ppt_y"/>
                                          </p:val>
                                        </p:tav>
                                        <p:tav tm="100000">
                                          <p:val>
                                            <p:strVal val="1+ppt_h/2"/>
                                          </p:val>
                                        </p:tav>
                                      </p:tavLst>
                                    </p:anim>
                                    <p:set>
                                      <p:cBhvr>
                                        <p:cTn id="26" dur="1" fill="hold">
                                          <p:stCondLst>
                                            <p:cond delay="499"/>
                                          </p:stCondLst>
                                        </p:cTn>
                                        <p:tgtEl>
                                          <p:spTgt spid="14"/>
                                        </p:tgtEl>
                                        <p:attrNameLst>
                                          <p:attrName>style.visibility</p:attrName>
                                        </p:attrNameLst>
                                      </p:cBhvr>
                                      <p:to>
                                        <p:strVal val="hidden"/>
                                      </p:to>
                                    </p:set>
                                  </p:childTnLst>
                                </p:cTn>
                              </p:par>
                              <p:par>
                                <p:cTn id="27" presetID="2" presetClass="exit" presetSubtype="4" fill="hold" nodeType="withEffect">
                                  <p:stCondLst>
                                    <p:cond delay="0"/>
                                  </p:stCondLst>
                                  <p:childTnLst>
                                    <p:anim calcmode="lin" valueType="num">
                                      <p:cBhvr additive="base">
                                        <p:cTn id="28" dur="500"/>
                                        <p:tgtEl>
                                          <p:spTgt spid="13"/>
                                        </p:tgtEl>
                                        <p:attrNameLst>
                                          <p:attrName>ppt_x</p:attrName>
                                        </p:attrNameLst>
                                      </p:cBhvr>
                                      <p:tavLst>
                                        <p:tav tm="0">
                                          <p:val>
                                            <p:strVal val="ppt_x"/>
                                          </p:val>
                                        </p:tav>
                                        <p:tav tm="100000">
                                          <p:val>
                                            <p:strVal val="ppt_x"/>
                                          </p:val>
                                        </p:tav>
                                      </p:tavLst>
                                    </p:anim>
                                    <p:anim calcmode="lin" valueType="num">
                                      <p:cBhvr additive="base">
                                        <p:cTn id="29" dur="500"/>
                                        <p:tgtEl>
                                          <p:spTgt spid="13"/>
                                        </p:tgtEl>
                                        <p:attrNameLst>
                                          <p:attrName>ppt_y</p:attrName>
                                        </p:attrNameLst>
                                      </p:cBhvr>
                                      <p:tavLst>
                                        <p:tav tm="0">
                                          <p:val>
                                            <p:strVal val="ppt_y"/>
                                          </p:val>
                                        </p:tav>
                                        <p:tav tm="100000">
                                          <p:val>
                                            <p:strVal val="1+ppt_h/2"/>
                                          </p:val>
                                        </p:tav>
                                      </p:tavLst>
                                    </p:anim>
                                    <p:set>
                                      <p:cBhvr>
                                        <p:cTn id="30" dur="1" fill="hold">
                                          <p:stCondLst>
                                            <p:cond delay="499"/>
                                          </p:stCondLst>
                                        </p:cTn>
                                        <p:tgtEl>
                                          <p:spTgt spid="13"/>
                                        </p:tgtEl>
                                        <p:attrNameLst>
                                          <p:attrName>style.visibility</p:attrName>
                                        </p:attrNameLst>
                                      </p:cBhvr>
                                      <p:to>
                                        <p:strVal val="hidden"/>
                                      </p:to>
                                    </p:set>
                                  </p:childTnLst>
                                </p:cTn>
                              </p:par>
                              <p:par>
                                <p:cTn id="31" presetID="2" presetClass="exit" presetSubtype="4" fill="hold" nodeType="withEffect">
                                  <p:stCondLst>
                                    <p:cond delay="0"/>
                                  </p:stCondLst>
                                  <p:childTnLst>
                                    <p:anim calcmode="lin" valueType="num">
                                      <p:cBhvr additive="base">
                                        <p:cTn id="32" dur="500"/>
                                        <p:tgtEl>
                                          <p:spTgt spid="12"/>
                                        </p:tgtEl>
                                        <p:attrNameLst>
                                          <p:attrName>ppt_x</p:attrName>
                                        </p:attrNameLst>
                                      </p:cBhvr>
                                      <p:tavLst>
                                        <p:tav tm="0">
                                          <p:val>
                                            <p:strVal val="ppt_x"/>
                                          </p:val>
                                        </p:tav>
                                        <p:tav tm="100000">
                                          <p:val>
                                            <p:strVal val="ppt_x"/>
                                          </p:val>
                                        </p:tav>
                                      </p:tavLst>
                                    </p:anim>
                                    <p:anim calcmode="lin" valueType="num">
                                      <p:cBhvr additive="base">
                                        <p:cTn id="33" dur="500"/>
                                        <p:tgtEl>
                                          <p:spTgt spid="12"/>
                                        </p:tgtEl>
                                        <p:attrNameLst>
                                          <p:attrName>ppt_y</p:attrName>
                                        </p:attrNameLst>
                                      </p:cBhvr>
                                      <p:tavLst>
                                        <p:tav tm="0">
                                          <p:val>
                                            <p:strVal val="ppt_y"/>
                                          </p:val>
                                        </p:tav>
                                        <p:tav tm="100000">
                                          <p:val>
                                            <p:strVal val="1+ppt_h/2"/>
                                          </p:val>
                                        </p:tav>
                                      </p:tavLst>
                                    </p:anim>
                                    <p:set>
                                      <p:cBhvr>
                                        <p:cTn id="34" dur="1" fill="hold">
                                          <p:stCondLst>
                                            <p:cond delay="499"/>
                                          </p:stCondLst>
                                        </p:cTn>
                                        <p:tgtEl>
                                          <p:spTgt spid="12"/>
                                        </p:tgtEl>
                                        <p:attrNameLst>
                                          <p:attrName>style.visibility</p:attrName>
                                        </p:attrNameLst>
                                      </p:cBhvr>
                                      <p:to>
                                        <p:strVal val="hidden"/>
                                      </p:to>
                                    </p:set>
                                  </p:childTnLst>
                                </p:cTn>
                              </p:par>
                              <p:par>
                                <p:cTn id="35" presetID="2" presetClass="exit" presetSubtype="4" fill="hold" nodeType="withEffect">
                                  <p:stCondLst>
                                    <p:cond delay="0"/>
                                  </p:stCondLst>
                                  <p:childTnLst>
                                    <p:anim calcmode="lin" valueType="num">
                                      <p:cBhvr additive="base">
                                        <p:cTn id="36" dur="500"/>
                                        <p:tgtEl>
                                          <p:spTgt spid="11"/>
                                        </p:tgtEl>
                                        <p:attrNameLst>
                                          <p:attrName>ppt_x</p:attrName>
                                        </p:attrNameLst>
                                      </p:cBhvr>
                                      <p:tavLst>
                                        <p:tav tm="0">
                                          <p:val>
                                            <p:strVal val="ppt_x"/>
                                          </p:val>
                                        </p:tav>
                                        <p:tav tm="100000">
                                          <p:val>
                                            <p:strVal val="ppt_x"/>
                                          </p:val>
                                        </p:tav>
                                      </p:tavLst>
                                    </p:anim>
                                    <p:anim calcmode="lin" valueType="num">
                                      <p:cBhvr additive="base">
                                        <p:cTn id="37" dur="500"/>
                                        <p:tgtEl>
                                          <p:spTgt spid="11"/>
                                        </p:tgtEl>
                                        <p:attrNameLst>
                                          <p:attrName>ppt_y</p:attrName>
                                        </p:attrNameLst>
                                      </p:cBhvr>
                                      <p:tavLst>
                                        <p:tav tm="0">
                                          <p:val>
                                            <p:strVal val="ppt_y"/>
                                          </p:val>
                                        </p:tav>
                                        <p:tav tm="100000">
                                          <p:val>
                                            <p:strVal val="1+ppt_h/2"/>
                                          </p:val>
                                        </p:tav>
                                      </p:tavLst>
                                    </p:anim>
                                    <p:set>
                                      <p:cBhvr>
                                        <p:cTn id="38" dur="1" fill="hold">
                                          <p:stCondLst>
                                            <p:cond delay="499"/>
                                          </p:stCondLst>
                                        </p:cTn>
                                        <p:tgtEl>
                                          <p:spTgt spid="11"/>
                                        </p:tgtEl>
                                        <p:attrNameLst>
                                          <p:attrName>style.visibility</p:attrName>
                                        </p:attrNameLst>
                                      </p:cBhvr>
                                      <p:to>
                                        <p:strVal val="hidden"/>
                                      </p:to>
                                    </p:set>
                                  </p:childTnLst>
                                </p:cTn>
                              </p:par>
                              <p:par>
                                <p:cTn id="39" presetID="2" presetClass="exit" presetSubtype="4" fill="hold" nodeType="withEffect">
                                  <p:stCondLst>
                                    <p:cond delay="0"/>
                                  </p:stCondLst>
                                  <p:childTnLst>
                                    <p:anim calcmode="lin" valueType="num">
                                      <p:cBhvr additive="base">
                                        <p:cTn id="40" dur="500"/>
                                        <p:tgtEl>
                                          <p:spTgt spid="10"/>
                                        </p:tgtEl>
                                        <p:attrNameLst>
                                          <p:attrName>ppt_x</p:attrName>
                                        </p:attrNameLst>
                                      </p:cBhvr>
                                      <p:tavLst>
                                        <p:tav tm="0">
                                          <p:val>
                                            <p:strVal val="ppt_x"/>
                                          </p:val>
                                        </p:tav>
                                        <p:tav tm="100000">
                                          <p:val>
                                            <p:strVal val="ppt_x"/>
                                          </p:val>
                                        </p:tav>
                                      </p:tavLst>
                                    </p:anim>
                                    <p:anim calcmode="lin" valueType="num">
                                      <p:cBhvr additive="base">
                                        <p:cTn id="41" dur="500"/>
                                        <p:tgtEl>
                                          <p:spTgt spid="10"/>
                                        </p:tgtEl>
                                        <p:attrNameLst>
                                          <p:attrName>ppt_y</p:attrName>
                                        </p:attrNameLst>
                                      </p:cBhvr>
                                      <p:tavLst>
                                        <p:tav tm="0">
                                          <p:val>
                                            <p:strVal val="ppt_y"/>
                                          </p:val>
                                        </p:tav>
                                        <p:tav tm="100000">
                                          <p:val>
                                            <p:strVal val="1+ppt_h/2"/>
                                          </p:val>
                                        </p:tav>
                                      </p:tavLst>
                                    </p:anim>
                                    <p:set>
                                      <p:cBhvr>
                                        <p:cTn id="4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0" y="0"/>
            <a:ext cx="9144000" cy="54864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26" name="Picture 25"/>
          <p:cNvPicPr>
            <a:picLocks noChangeAspect="1"/>
          </p:cNvPicPr>
          <p:nvPr/>
        </p:nvPicPr>
        <p:blipFill>
          <a:blip r:embed="rId13"/>
          <a:stretch>
            <a:fillRect/>
          </a:stretch>
        </p:blipFill>
        <p:spPr>
          <a:xfrm>
            <a:off x="5766127" y="1582359"/>
            <a:ext cx="2928257" cy="2458516"/>
          </a:xfrm>
          <a:prstGeom prst="rect">
            <a:avLst/>
          </a:prstGeom>
        </p:spPr>
      </p:pic>
      <p:pic>
        <p:nvPicPr>
          <p:cNvPr id="32" name="Picture 31"/>
          <p:cNvPicPr>
            <a:picLocks noChangeAspect="1"/>
          </p:cNvPicPr>
          <p:nvPr/>
        </p:nvPicPr>
        <p:blipFill>
          <a:blip r:embed="rId13"/>
          <a:stretch>
            <a:fillRect/>
          </a:stretch>
        </p:blipFill>
        <p:spPr>
          <a:xfrm>
            <a:off x="424542" y="1585393"/>
            <a:ext cx="2928257" cy="2458516"/>
          </a:xfrm>
          <a:prstGeom prst="rect">
            <a:avLst/>
          </a:prstGeom>
        </p:spPr>
      </p:pic>
      <p:sp>
        <p:nvSpPr>
          <p:cNvPr id="2" name="Title 1"/>
          <p:cNvSpPr>
            <a:spLocks noGrp="1"/>
          </p:cNvSpPr>
          <p:nvPr>
            <p:ph type="title"/>
          </p:nvPr>
        </p:nvSpPr>
        <p:spPr/>
        <p:txBody>
          <a:bodyPr/>
          <a:lstStyle/>
          <a:p>
            <a:r>
              <a:rPr lang="en-IE" dirty="0"/>
              <a:t>Searle’s Chinese </a:t>
            </a:r>
            <a:r>
              <a:rPr lang="en-IE" dirty="0" smtClean="0"/>
              <a:t>Room (Natural Language)</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7" name="Picture 6"/>
          <p:cNvPicPr>
            <a:picLocks noChangeAspect="1"/>
          </p:cNvPicPr>
          <p:nvPr>
            <p:custDataLst>
              <p:tags r:id="rId1"/>
            </p:custDataLst>
          </p:nvPr>
        </p:nvPicPr>
        <p:blipFill>
          <a:blip r:embed="rId14" cstate="print">
            <a:extLst>
              <a:ext uri="{28A0092B-C50C-407E-A947-70E740481C1C}">
                <a14:useLocalDpi xmlns:a14="http://schemas.microsoft.com/office/drawing/2010/main" val="0"/>
              </a:ext>
            </a:extLst>
          </a:blip>
          <a:stretch>
            <a:fillRect/>
          </a:stretch>
        </p:blipFill>
        <p:spPr>
          <a:xfrm>
            <a:off x="5873966" y="1237930"/>
            <a:ext cx="1982914" cy="174952"/>
          </a:xfrm>
          <a:prstGeom prst="rect">
            <a:avLst/>
          </a:prstGeom>
        </p:spPr>
      </p:pic>
      <p:pic>
        <p:nvPicPr>
          <p:cNvPr id="6" name="Picture 5"/>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a:xfrm>
            <a:off x="775671" y="1958861"/>
            <a:ext cx="934342" cy="233204"/>
          </a:xfrm>
          <a:prstGeom prst="rect">
            <a:avLst/>
          </a:prstGeom>
        </p:spPr>
      </p:pic>
      <p:pic>
        <p:nvPicPr>
          <p:cNvPr id="23" name="Picture 2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custDataLst>
              <p:tags r:id="rId3"/>
            </p:custDataLst>
          </p:nvPr>
        </p:nvPicPr>
        <p:blipFill>
          <a:blip r:embed="rId17" cstate="print">
            <a:extLst>
              <a:ext uri="{28A0092B-C50C-407E-A947-70E740481C1C}">
                <a14:useLocalDpi xmlns:a14="http://schemas.microsoft.com/office/drawing/2010/main" val="0"/>
              </a:ext>
            </a:extLst>
          </a:blip>
          <a:stretch>
            <a:fillRect/>
          </a:stretch>
        </p:blipFill>
        <p:spPr>
          <a:xfrm>
            <a:off x="802836" y="2509266"/>
            <a:ext cx="1940628" cy="139923"/>
          </a:xfrm>
          <a:prstGeom prst="rect">
            <a:avLst/>
          </a:prstGeom>
        </p:spPr>
      </p:pic>
      <p:pic>
        <p:nvPicPr>
          <p:cNvPr id="8" name="Picture 7"/>
          <p:cNvPicPr>
            <a:picLocks noChangeAspect="1"/>
          </p:cNvPicPr>
          <p:nvPr>
            <p:custDataLst>
              <p:tags r:id="rId4"/>
            </p:custDataLst>
          </p:nvPr>
        </p:nvPicPr>
        <p:blipFill>
          <a:blip r:embed="rId18" cstate="print">
            <a:extLst>
              <a:ext uri="{28A0092B-C50C-407E-A947-70E740481C1C}">
                <a14:useLocalDpi xmlns:a14="http://schemas.microsoft.com/office/drawing/2010/main" val="0"/>
              </a:ext>
            </a:extLst>
          </a:blip>
          <a:stretch>
            <a:fillRect/>
          </a:stretch>
        </p:blipFill>
        <p:spPr>
          <a:xfrm>
            <a:off x="802836" y="2857502"/>
            <a:ext cx="1446783" cy="132607"/>
          </a:xfrm>
          <a:prstGeom prst="rect">
            <a:avLst/>
          </a:prstGeom>
        </p:spPr>
      </p:pic>
      <p:pic>
        <p:nvPicPr>
          <p:cNvPr id="10" name="Picture 9"/>
          <p:cNvPicPr>
            <a:picLocks noChangeAspect="1"/>
          </p:cNvPicPr>
          <p:nvPr>
            <p:custDataLst>
              <p:tags r:id="rId5"/>
            </p:custDataLst>
          </p:nvPr>
        </p:nvPicPr>
        <p:blipFill>
          <a:blip r:embed="rId19" cstate="print">
            <a:extLst>
              <a:ext uri="{28A0092B-C50C-407E-A947-70E740481C1C}">
                <a14:useLocalDpi xmlns:a14="http://schemas.microsoft.com/office/drawing/2010/main" val="0"/>
              </a:ext>
            </a:extLst>
          </a:blip>
          <a:stretch>
            <a:fillRect/>
          </a:stretch>
        </p:blipFill>
        <p:spPr>
          <a:xfrm>
            <a:off x="520797" y="1241973"/>
            <a:ext cx="2087409" cy="174903"/>
          </a:xfrm>
          <a:prstGeom prst="rect">
            <a:avLst/>
          </a:prstGeom>
        </p:spPr>
      </p:pic>
      <p:pic>
        <p:nvPicPr>
          <p:cNvPr id="16" name="Picture 15"/>
          <p:cNvPicPr>
            <a:picLocks noChangeAspect="1"/>
          </p:cNvPicPr>
          <p:nvPr>
            <p:custDataLst>
              <p:tags r:id="rId6"/>
            </p:custDataLst>
          </p:nvPr>
        </p:nvPicPr>
        <p:blipFill>
          <a:blip r:embed="rId20" cstate="print">
            <a:extLst>
              <a:ext uri="{28A0092B-C50C-407E-A947-70E740481C1C}">
                <a14:useLocalDpi xmlns:a14="http://schemas.microsoft.com/office/drawing/2010/main" val="0"/>
              </a:ext>
            </a:extLst>
          </a:blip>
          <a:stretch>
            <a:fillRect/>
          </a:stretch>
        </p:blipFill>
        <p:spPr>
          <a:xfrm>
            <a:off x="6117362" y="1958860"/>
            <a:ext cx="821272" cy="181472"/>
          </a:xfrm>
          <a:prstGeom prst="rect">
            <a:avLst/>
          </a:prstGeom>
        </p:spPr>
      </p:pic>
      <p:pic>
        <p:nvPicPr>
          <p:cNvPr id="17" name="Picture 16"/>
          <p:cNvPicPr>
            <a:picLocks noChangeAspect="1"/>
          </p:cNvPicPr>
          <p:nvPr>
            <p:custDataLst>
              <p:tags r:id="rId7"/>
            </p:custDataLst>
          </p:nvPr>
        </p:nvPicPr>
        <p:blipFill>
          <a:blip r:embed="rId21" cstate="print">
            <a:extLst>
              <a:ext uri="{28A0092B-C50C-407E-A947-70E740481C1C}">
                <a14:useLocalDpi xmlns:a14="http://schemas.microsoft.com/office/drawing/2010/main" val="0"/>
              </a:ext>
            </a:extLst>
          </a:blip>
          <a:stretch>
            <a:fillRect/>
          </a:stretch>
        </p:blipFill>
        <p:spPr>
          <a:xfrm>
            <a:off x="6164592" y="2504949"/>
            <a:ext cx="2207399" cy="163207"/>
          </a:xfrm>
          <a:prstGeom prst="rect">
            <a:avLst/>
          </a:prstGeom>
        </p:spPr>
      </p:pic>
      <p:pic>
        <p:nvPicPr>
          <p:cNvPr id="18" name="Picture 17"/>
          <p:cNvPicPr>
            <a:picLocks noChangeAspect="1"/>
          </p:cNvPicPr>
          <p:nvPr>
            <p:custDataLst>
              <p:tags r:id="rId8"/>
            </p:custDataLst>
          </p:nvPr>
        </p:nvPicPr>
        <p:blipFill>
          <a:blip r:embed="rId22" cstate="print">
            <a:extLst>
              <a:ext uri="{28A0092B-C50C-407E-A947-70E740481C1C}">
                <a14:useLocalDpi xmlns:a14="http://schemas.microsoft.com/office/drawing/2010/main" val="0"/>
              </a:ext>
            </a:extLst>
          </a:blip>
          <a:stretch>
            <a:fillRect/>
          </a:stretch>
        </p:blipFill>
        <p:spPr>
          <a:xfrm>
            <a:off x="6164594" y="2857501"/>
            <a:ext cx="1902368" cy="140627"/>
          </a:xfrm>
          <a:prstGeom prst="rect">
            <a:avLst/>
          </a:prstGeom>
        </p:spPr>
      </p:pic>
      <p:pic>
        <p:nvPicPr>
          <p:cNvPr id="35" name="Picture 4 2" descr="http://assets.dublingaa.ie/assets/images/design/logo-20140709-1.pn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4"/>
          <p:cNvPicPr>
            <a:picLocks noChangeAspect="1"/>
          </p:cNvPicPr>
          <p:nvPr>
            <p:custDataLst>
              <p:tags r:id="rId9"/>
            </p:custDataLst>
          </p:nvPr>
        </p:nvPicPr>
        <p:blipFill>
          <a:blip r:embed="rId25" cstate="print">
            <a:extLst>
              <a:ext uri="{28A0092B-C50C-407E-A947-70E740481C1C}">
                <a14:useLocalDpi xmlns:a14="http://schemas.microsoft.com/office/drawing/2010/main" val="0"/>
              </a:ext>
            </a:extLst>
          </a:blip>
          <a:stretch>
            <a:fillRect/>
          </a:stretch>
        </p:blipFill>
        <p:spPr>
          <a:xfrm>
            <a:off x="1417194" y="4877035"/>
            <a:ext cx="6518770" cy="228365"/>
          </a:xfrm>
          <a:prstGeom prst="rect">
            <a:avLst/>
          </a:prstGeom>
        </p:spPr>
      </p:pic>
      <p:sp>
        <p:nvSpPr>
          <p:cNvPr id="29" name="TextBox 28"/>
          <p:cNvSpPr txBox="1"/>
          <p:nvPr/>
        </p:nvSpPr>
        <p:spPr>
          <a:xfrm>
            <a:off x="1885949" y="5252113"/>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what should the output be?</a:t>
            </a:r>
            <a:endParaRPr lang="en-IE" dirty="0" smtClean="0">
              <a:solidFill>
                <a:srgbClr val="FF0000"/>
              </a:solidFill>
              <a:latin typeface="Segoe UI Semilight" panose="020B0402040204020203" pitchFamily="34" charset="0"/>
              <a:cs typeface="Segoe UI Semilight" panose="020B0402040204020203" pitchFamily="34" charset="0"/>
            </a:endParaRPr>
          </a:p>
        </p:txBody>
      </p:sp>
      <p:pic>
        <p:nvPicPr>
          <p:cNvPr id="27" name="Picture 26"/>
          <p:cNvPicPr>
            <a:picLocks noChangeAspect="1"/>
          </p:cNvPicPr>
          <p:nvPr>
            <p:custDataLst>
              <p:tags r:id="rId10"/>
            </p:custDataLst>
          </p:nvPr>
        </p:nvPicPr>
        <p:blipFill>
          <a:blip r:embed="rId26" cstate="print">
            <a:extLst>
              <a:ext uri="{28A0092B-C50C-407E-A947-70E740481C1C}">
                <a14:useLocalDpi xmlns:a14="http://schemas.microsoft.com/office/drawing/2010/main" val="0"/>
              </a:ext>
            </a:extLst>
          </a:blip>
          <a:stretch>
            <a:fillRect/>
          </a:stretch>
        </p:blipFill>
        <p:spPr>
          <a:xfrm>
            <a:off x="3352801" y="5791200"/>
            <a:ext cx="2577763" cy="225616"/>
          </a:xfrm>
          <a:prstGeom prst="rect">
            <a:avLst/>
          </a:prstGeom>
        </p:spPr>
      </p:pic>
      <p:pic>
        <p:nvPicPr>
          <p:cNvPr id="34" name="Picture 4"/>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Cloud Callout 35"/>
          <p:cNvSpPr/>
          <p:nvPr/>
        </p:nvSpPr>
        <p:spPr>
          <a:xfrm>
            <a:off x="7455211" y="5090415"/>
            <a:ext cx="595707" cy="429984"/>
          </a:xfrm>
          <a:prstGeom prst="cloudCallout">
            <a:avLst>
              <a:gd name="adj1" fmla="val 113874"/>
              <a:gd name="adj2" fmla="val 6377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37" name="Picture 36"/>
          <p:cNvPicPr>
            <a:picLocks noChangeAspect="1"/>
          </p:cNvPicPr>
          <p:nvPr>
            <p:custDataLst>
              <p:tags r:id="rId11"/>
            </p:custDataLst>
          </p:nvPr>
        </p:nvPicPr>
        <p:blipFill>
          <a:blip r:embed="rId28" cstate="print">
            <a:extLst>
              <a:ext uri="{28A0092B-C50C-407E-A947-70E740481C1C}">
                <a14:useLocalDpi xmlns:a14="http://schemas.microsoft.com/office/drawing/2010/main" val="0"/>
              </a:ext>
            </a:extLst>
          </a:blip>
          <a:stretch>
            <a:fillRect/>
          </a:stretch>
        </p:blipFill>
        <p:spPr>
          <a:xfrm>
            <a:off x="7672374" y="5252113"/>
            <a:ext cx="132215" cy="92607"/>
          </a:xfrm>
          <a:prstGeom prst="rect">
            <a:avLst/>
          </a:prstGeom>
        </p:spPr>
      </p:pic>
    </p:spTree>
    <p:extLst>
      <p:ext uri="{BB962C8B-B14F-4D97-AF65-F5344CB8AC3E}">
        <p14:creationId xmlns:p14="http://schemas.microsoft.com/office/powerpoint/2010/main" val="300948985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a:blip r:embed="rId10"/>
          <a:stretch>
            <a:fillRect/>
          </a:stretch>
        </p:blipFill>
        <p:spPr>
          <a:xfrm>
            <a:off x="5766127" y="1582359"/>
            <a:ext cx="2928257" cy="2458516"/>
          </a:xfrm>
          <a:prstGeom prst="rect">
            <a:avLst/>
          </a:prstGeom>
        </p:spPr>
      </p:pic>
      <p:pic>
        <p:nvPicPr>
          <p:cNvPr id="56" name="Picture 55"/>
          <p:cNvPicPr>
            <a:picLocks noChangeAspect="1"/>
          </p:cNvPicPr>
          <p:nvPr/>
        </p:nvPicPr>
        <p:blipFill>
          <a:blip r:embed="rId10"/>
          <a:stretch>
            <a:fillRect/>
          </a:stretch>
        </p:blipFill>
        <p:spPr>
          <a:xfrm>
            <a:off x="424542" y="1585393"/>
            <a:ext cx="2928257" cy="2458516"/>
          </a:xfrm>
          <a:prstGeom prst="rect">
            <a:avLst/>
          </a:prstGeom>
        </p:spPr>
      </p:pic>
      <p:pic>
        <p:nvPicPr>
          <p:cNvPr id="54" name="Picture 53"/>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2789260" y="5791199"/>
            <a:ext cx="3775449" cy="252000"/>
          </a:xfrm>
          <a:prstGeom prst="rect">
            <a:avLst/>
          </a:prstGeom>
        </p:spPr>
      </p:pic>
      <p:sp>
        <p:nvSpPr>
          <p:cNvPr id="2" name="Title 1"/>
          <p:cNvSpPr>
            <a:spLocks noGrp="1"/>
          </p:cNvSpPr>
          <p:nvPr>
            <p:ph type="title"/>
          </p:nvPr>
        </p:nvSpPr>
        <p:spPr/>
        <p:txBody>
          <a:bodyPr/>
          <a:lstStyle/>
          <a:p>
            <a:r>
              <a:rPr lang="en-IE" dirty="0"/>
              <a:t>Searle’s Chinese </a:t>
            </a:r>
            <a:r>
              <a:rPr lang="en-IE" dirty="0" smtClean="0"/>
              <a:t>Room (Symbolic)</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60" name="Picture 59"/>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5873966" y="1237930"/>
            <a:ext cx="1498926" cy="174976"/>
          </a:xfrm>
          <a:prstGeom prst="rect">
            <a:avLst/>
          </a:prstGeom>
        </p:spPr>
      </p:pic>
      <p:pic>
        <p:nvPicPr>
          <p:cNvPr id="23" name="Picture 2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60"/>
          <p:cNvPicPr>
            <a:picLocks noChangeAspect="1"/>
          </p:cNvPicPr>
          <p:nvPr>
            <p:custDataLst>
              <p:tags r:id="rId3"/>
            </p:custDataLst>
          </p:nvPr>
        </p:nvPicPr>
        <p:blipFill>
          <a:blip r:embed="rId14" cstate="print">
            <a:extLst>
              <a:ext uri="{28A0092B-C50C-407E-A947-70E740481C1C}">
                <a14:useLocalDpi xmlns:a14="http://schemas.microsoft.com/office/drawing/2010/main" val="0"/>
              </a:ext>
            </a:extLst>
          </a:blip>
          <a:stretch>
            <a:fillRect/>
          </a:stretch>
        </p:blipFill>
        <p:spPr>
          <a:xfrm>
            <a:off x="520797" y="1241974"/>
            <a:ext cx="1495002" cy="177261"/>
          </a:xfrm>
          <a:prstGeom prst="rect">
            <a:avLst/>
          </a:prstGeom>
        </p:spPr>
      </p:pic>
      <p:pic>
        <p:nvPicPr>
          <p:cNvPr id="35" name="Picture 4 2" descr="http://assets.dublingaa.ie/assets/images/design/logo-20140709-1.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1885949" y="5252113"/>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what should the output be?</a:t>
            </a:r>
            <a:endParaRPr lang="en-IE" dirty="0" smtClean="0">
              <a:solidFill>
                <a:srgbClr val="FF0000"/>
              </a:solidFill>
              <a:latin typeface="Segoe UI Semilight" panose="020B0402040204020203" pitchFamily="34" charset="0"/>
              <a:cs typeface="Segoe UI Semilight" panose="020B0402040204020203" pitchFamily="34" charset="0"/>
            </a:endParaRPr>
          </a:p>
        </p:txBody>
      </p:sp>
      <p:pic>
        <p:nvPicPr>
          <p:cNvPr id="38" name="Picture 37"/>
          <p:cNvPicPr>
            <a:picLocks noChangeAspect="1"/>
          </p:cNvPicPr>
          <p:nvPr>
            <p:custDataLst>
              <p:tags r:id="rId4"/>
            </p:custDataLst>
          </p:nvPr>
        </p:nvPicPr>
        <p:blipFill>
          <a:blip r:embed="rId17" cstate="print">
            <a:extLst>
              <a:ext uri="{28A0092B-C50C-407E-A947-70E740481C1C}">
                <a14:useLocalDpi xmlns:a14="http://schemas.microsoft.com/office/drawing/2010/main" val="0"/>
              </a:ext>
            </a:extLst>
          </a:blip>
          <a:stretch>
            <a:fillRect/>
          </a:stretch>
        </p:blipFill>
        <p:spPr>
          <a:xfrm>
            <a:off x="824921" y="1958382"/>
            <a:ext cx="173831" cy="278606"/>
          </a:xfrm>
          <a:prstGeom prst="rect">
            <a:avLst/>
          </a:prstGeom>
        </p:spPr>
      </p:pic>
      <p:pic>
        <p:nvPicPr>
          <p:cNvPr id="46" name="Picture 45"/>
          <p:cNvPicPr>
            <a:picLocks noChangeAspect="1"/>
          </p:cNvPicPr>
          <p:nvPr>
            <p:custDataLst>
              <p:tags r:id="rId5"/>
            </p:custDataLst>
          </p:nvPr>
        </p:nvPicPr>
        <p:blipFill>
          <a:blip r:embed="rId18" cstate="print">
            <a:extLst>
              <a:ext uri="{28A0092B-C50C-407E-A947-70E740481C1C}">
                <a14:useLocalDpi xmlns:a14="http://schemas.microsoft.com/office/drawing/2010/main" val="0"/>
              </a:ext>
            </a:extLst>
          </a:blip>
          <a:stretch>
            <a:fillRect/>
          </a:stretch>
        </p:blipFill>
        <p:spPr>
          <a:xfrm>
            <a:off x="1066800" y="2318428"/>
            <a:ext cx="754313" cy="862374"/>
          </a:xfrm>
          <a:prstGeom prst="rect">
            <a:avLst/>
          </a:prstGeom>
        </p:spPr>
      </p:pic>
      <p:pic>
        <p:nvPicPr>
          <p:cNvPr id="40" name="Picture 39"/>
          <p:cNvPicPr>
            <a:picLocks noChangeAspect="1"/>
          </p:cNvPicPr>
          <p:nvPr>
            <p:custDataLst>
              <p:tags r:id="rId6"/>
            </p:custDataLst>
          </p:nvPr>
        </p:nvPicPr>
        <p:blipFill>
          <a:blip r:embed="rId19" cstate="print">
            <a:extLst>
              <a:ext uri="{28A0092B-C50C-407E-A947-70E740481C1C}">
                <a14:useLocalDpi xmlns:a14="http://schemas.microsoft.com/office/drawing/2010/main" val="0"/>
              </a:ext>
            </a:extLst>
          </a:blip>
          <a:stretch>
            <a:fillRect/>
          </a:stretch>
        </p:blipFill>
        <p:spPr>
          <a:xfrm>
            <a:off x="6151568" y="1962767"/>
            <a:ext cx="171450" cy="276225"/>
          </a:xfrm>
          <a:prstGeom prst="rect">
            <a:avLst/>
          </a:prstGeom>
        </p:spPr>
      </p:pic>
      <p:pic>
        <p:nvPicPr>
          <p:cNvPr id="49" name="Picture 48"/>
          <p:cNvPicPr>
            <a:picLocks noChangeAspect="1"/>
          </p:cNvPicPr>
          <p:nvPr>
            <p:custDataLst>
              <p:tags r:id="rId7"/>
            </p:custDataLst>
          </p:nvPr>
        </p:nvPicPr>
        <p:blipFill>
          <a:blip r:embed="rId20" cstate="print">
            <a:extLst>
              <a:ext uri="{28A0092B-C50C-407E-A947-70E740481C1C}">
                <a14:useLocalDpi xmlns:a14="http://schemas.microsoft.com/office/drawing/2010/main" val="0"/>
              </a:ext>
            </a:extLst>
          </a:blip>
          <a:stretch>
            <a:fillRect/>
          </a:stretch>
        </p:blipFill>
        <p:spPr>
          <a:xfrm>
            <a:off x="6248405" y="2457386"/>
            <a:ext cx="1355766" cy="507407"/>
          </a:xfrm>
          <a:prstGeom prst="rect">
            <a:avLst/>
          </a:prstGeom>
        </p:spPr>
      </p:pic>
      <p:pic>
        <p:nvPicPr>
          <p:cNvPr id="62" name="Picture 61"/>
          <p:cNvPicPr>
            <a:picLocks noChangeAspect="1"/>
          </p:cNvPicPr>
          <p:nvPr>
            <p:custDataLst>
              <p:tags r:id="rId8"/>
            </p:custDataLst>
          </p:nvPr>
        </p:nvPicPr>
        <p:blipFill>
          <a:blip r:embed="rId21" cstate="print">
            <a:extLst>
              <a:ext uri="{28A0092B-C50C-407E-A947-70E740481C1C}">
                <a14:useLocalDpi xmlns:a14="http://schemas.microsoft.com/office/drawing/2010/main" val="0"/>
              </a:ext>
            </a:extLst>
          </a:blip>
          <a:stretch>
            <a:fillRect/>
          </a:stretch>
        </p:blipFill>
        <p:spPr>
          <a:xfrm>
            <a:off x="3144281" y="4915236"/>
            <a:ext cx="2855435" cy="252000"/>
          </a:xfrm>
          <a:prstGeom prst="rect">
            <a:avLst/>
          </a:prstGeom>
        </p:spPr>
      </p:pic>
      <p:pic>
        <p:nvPicPr>
          <p:cNvPr id="58" name="Picture 4 3"/>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3"/>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57168" y="5943600"/>
            <a:ext cx="201032" cy="154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635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59"/>
                                        </p:tgtEl>
                                        <p:attrNameLst>
                                          <p:attrName>style.visibility</p:attrName>
                                        </p:attrNameLst>
                                      </p:cBhvr>
                                      <p:to>
                                        <p:strVal val="visible"/>
                                      </p:to>
                                    </p:set>
                                    <p:animEffect transition="in" filter="wipe(up)">
                                      <p:cBhvr>
                                        <p:cTn id="1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a:xfrm>
            <a:off x="0" y="0"/>
            <a:ext cx="9144000" cy="54864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55" name="Picture 54"/>
          <p:cNvPicPr>
            <a:picLocks noChangeAspect="1"/>
          </p:cNvPicPr>
          <p:nvPr/>
        </p:nvPicPr>
        <p:blipFill>
          <a:blip r:embed="rId10"/>
          <a:stretch>
            <a:fillRect/>
          </a:stretch>
        </p:blipFill>
        <p:spPr>
          <a:xfrm>
            <a:off x="5766127" y="1582359"/>
            <a:ext cx="2928257" cy="2458516"/>
          </a:xfrm>
          <a:prstGeom prst="rect">
            <a:avLst/>
          </a:prstGeom>
        </p:spPr>
      </p:pic>
      <p:pic>
        <p:nvPicPr>
          <p:cNvPr id="56" name="Picture 55"/>
          <p:cNvPicPr>
            <a:picLocks noChangeAspect="1"/>
          </p:cNvPicPr>
          <p:nvPr/>
        </p:nvPicPr>
        <p:blipFill>
          <a:blip r:embed="rId10"/>
          <a:stretch>
            <a:fillRect/>
          </a:stretch>
        </p:blipFill>
        <p:spPr>
          <a:xfrm>
            <a:off x="424542" y="1585393"/>
            <a:ext cx="2928257" cy="2458516"/>
          </a:xfrm>
          <a:prstGeom prst="rect">
            <a:avLst/>
          </a:prstGeom>
        </p:spPr>
      </p:pic>
      <p:pic>
        <p:nvPicPr>
          <p:cNvPr id="17" name="Picture 16"/>
          <p:cNvPicPr>
            <a:picLocks noChangeAspect="1"/>
          </p:cNvPicPr>
          <p:nvPr>
            <p:custDataLst>
              <p:tags r:id="rId1"/>
            </p:custDataLst>
          </p:nvPr>
        </p:nvPicPr>
        <p:blipFill>
          <a:blip r:embed="rId11" cstate="print">
            <a:extLst>
              <a:ext uri="{28A0092B-C50C-407E-A947-70E740481C1C}">
                <a14:useLocalDpi xmlns:a14="http://schemas.microsoft.com/office/drawing/2010/main" val="0"/>
              </a:ext>
            </a:extLst>
          </a:blip>
          <a:stretch>
            <a:fillRect/>
          </a:stretch>
        </p:blipFill>
        <p:spPr>
          <a:xfrm>
            <a:off x="2484863" y="5767800"/>
            <a:ext cx="4287025" cy="252000"/>
          </a:xfrm>
          <a:prstGeom prst="rect">
            <a:avLst/>
          </a:prstGeom>
        </p:spPr>
      </p:pic>
      <p:sp>
        <p:nvSpPr>
          <p:cNvPr id="2" name="Title 1"/>
          <p:cNvSpPr>
            <a:spLocks noGrp="1"/>
          </p:cNvSpPr>
          <p:nvPr>
            <p:ph type="title"/>
          </p:nvPr>
        </p:nvSpPr>
        <p:spPr/>
        <p:txBody>
          <a:bodyPr/>
          <a:lstStyle/>
          <a:p>
            <a:r>
              <a:rPr lang="en-IE" dirty="0"/>
              <a:t>Searle’s Chinese </a:t>
            </a:r>
            <a:r>
              <a:rPr lang="en-IE" dirty="0" smtClean="0"/>
              <a:t>Room (Symbolic)</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19" name="Picture 18"/>
          <p:cNvPicPr>
            <a:picLocks noChangeAspect="1"/>
          </p:cNvPicPr>
          <p:nvPr>
            <p:custDataLst>
              <p:tags r:id="rId2"/>
            </p:custDataLst>
          </p:nvPr>
        </p:nvPicPr>
        <p:blipFill>
          <a:blip r:embed="rId12" cstate="print">
            <a:extLst>
              <a:ext uri="{28A0092B-C50C-407E-A947-70E740481C1C}">
                <a14:useLocalDpi xmlns:a14="http://schemas.microsoft.com/office/drawing/2010/main" val="0"/>
              </a:ext>
            </a:extLst>
          </a:blip>
          <a:stretch>
            <a:fillRect/>
          </a:stretch>
        </p:blipFill>
        <p:spPr>
          <a:xfrm>
            <a:off x="5873966" y="1237929"/>
            <a:ext cx="1993985" cy="174976"/>
          </a:xfrm>
          <a:prstGeom prst="rect">
            <a:avLst/>
          </a:prstGeom>
        </p:spPr>
      </p:pic>
      <p:pic>
        <p:nvPicPr>
          <p:cNvPr id="23" name="Picture 2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p:cNvPicPr>
          <p:nvPr>
            <p:custDataLst>
              <p:tags r:id="rId3"/>
            </p:custDataLst>
          </p:nvPr>
        </p:nvPicPr>
        <p:blipFill>
          <a:blip r:embed="rId14" cstate="print">
            <a:extLst>
              <a:ext uri="{28A0092B-C50C-407E-A947-70E740481C1C}">
                <a14:useLocalDpi xmlns:a14="http://schemas.microsoft.com/office/drawing/2010/main" val="0"/>
              </a:ext>
            </a:extLst>
          </a:blip>
          <a:stretch>
            <a:fillRect/>
          </a:stretch>
        </p:blipFill>
        <p:spPr>
          <a:xfrm>
            <a:off x="520797" y="1241973"/>
            <a:ext cx="2091400" cy="177261"/>
          </a:xfrm>
          <a:prstGeom prst="rect">
            <a:avLst/>
          </a:prstGeom>
        </p:spPr>
      </p:pic>
      <p:pic>
        <p:nvPicPr>
          <p:cNvPr id="35" name="Picture 4 2" descr="http://assets.dublingaa.ie/assets/images/design/logo-20140709-1.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1885949" y="5252113"/>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what should the output be?</a:t>
            </a:r>
            <a:endParaRPr lang="en-IE" dirty="0" smtClean="0">
              <a:solidFill>
                <a:srgbClr val="FF0000"/>
              </a:solidFill>
              <a:latin typeface="Segoe UI Semilight" panose="020B0402040204020203" pitchFamily="34" charset="0"/>
              <a:cs typeface="Segoe UI Semilight" panose="020B0402040204020203" pitchFamily="34" charset="0"/>
            </a:endParaRPr>
          </a:p>
        </p:txBody>
      </p:sp>
      <p:pic>
        <p:nvPicPr>
          <p:cNvPr id="10" name="Picture 9"/>
          <p:cNvPicPr>
            <a:picLocks noChangeAspect="1"/>
          </p:cNvPicPr>
          <p:nvPr>
            <p:custDataLst>
              <p:tags r:id="rId4"/>
            </p:custDataLst>
          </p:nvPr>
        </p:nvPicPr>
        <p:blipFill>
          <a:blip r:embed="rId17" cstate="print">
            <a:extLst>
              <a:ext uri="{28A0092B-C50C-407E-A947-70E740481C1C}">
                <a14:useLocalDpi xmlns:a14="http://schemas.microsoft.com/office/drawing/2010/main" val="0"/>
              </a:ext>
            </a:extLst>
          </a:blip>
          <a:stretch>
            <a:fillRect/>
          </a:stretch>
        </p:blipFill>
        <p:spPr>
          <a:xfrm>
            <a:off x="824921" y="1958382"/>
            <a:ext cx="670654" cy="178333"/>
          </a:xfrm>
          <a:prstGeom prst="rect">
            <a:avLst/>
          </a:prstGeom>
        </p:spPr>
      </p:pic>
      <p:pic>
        <p:nvPicPr>
          <p:cNvPr id="15" name="Picture 14"/>
          <p:cNvPicPr>
            <a:picLocks noChangeAspect="1"/>
          </p:cNvPicPr>
          <p:nvPr>
            <p:custDataLst>
              <p:tags r:id="rId5"/>
            </p:custDataLst>
          </p:nvPr>
        </p:nvPicPr>
        <p:blipFill>
          <a:blip r:embed="rId18" cstate="print">
            <a:extLst>
              <a:ext uri="{28A0092B-C50C-407E-A947-70E740481C1C}">
                <a14:useLocalDpi xmlns:a14="http://schemas.microsoft.com/office/drawing/2010/main" val="0"/>
              </a:ext>
            </a:extLst>
          </a:blip>
          <a:stretch>
            <a:fillRect/>
          </a:stretch>
        </p:blipFill>
        <p:spPr>
          <a:xfrm>
            <a:off x="988127" y="2340430"/>
            <a:ext cx="1712602" cy="601843"/>
          </a:xfrm>
          <a:prstGeom prst="rect">
            <a:avLst/>
          </a:prstGeom>
        </p:spPr>
      </p:pic>
      <p:pic>
        <p:nvPicPr>
          <p:cNvPr id="12" name="Picture 11"/>
          <p:cNvPicPr>
            <a:picLocks noChangeAspect="1"/>
          </p:cNvPicPr>
          <p:nvPr>
            <p:custDataLst>
              <p:tags r:id="rId6"/>
            </p:custDataLst>
          </p:nvPr>
        </p:nvPicPr>
        <p:blipFill>
          <a:blip r:embed="rId19" cstate="print">
            <a:extLst>
              <a:ext uri="{28A0092B-C50C-407E-A947-70E740481C1C}">
                <a14:useLocalDpi xmlns:a14="http://schemas.microsoft.com/office/drawing/2010/main" val="0"/>
              </a:ext>
            </a:extLst>
          </a:blip>
          <a:stretch>
            <a:fillRect/>
          </a:stretch>
        </p:blipFill>
        <p:spPr>
          <a:xfrm>
            <a:off x="6151568" y="1962767"/>
            <a:ext cx="650839" cy="178333"/>
          </a:xfrm>
          <a:prstGeom prst="rect">
            <a:avLst/>
          </a:prstGeom>
        </p:spPr>
      </p:pic>
      <p:pic>
        <p:nvPicPr>
          <p:cNvPr id="20" name="Picture 19"/>
          <p:cNvPicPr>
            <a:picLocks noChangeAspect="1"/>
          </p:cNvPicPr>
          <p:nvPr>
            <p:custDataLst>
              <p:tags r:id="rId7"/>
            </p:custDataLst>
          </p:nvPr>
        </p:nvPicPr>
        <p:blipFill>
          <a:blip r:embed="rId20" cstate="print">
            <a:extLst>
              <a:ext uri="{28A0092B-C50C-407E-A947-70E740481C1C}">
                <a14:useLocalDpi xmlns:a14="http://schemas.microsoft.com/office/drawing/2010/main" val="0"/>
              </a:ext>
            </a:extLst>
          </a:blip>
          <a:stretch>
            <a:fillRect/>
          </a:stretch>
        </p:blipFill>
        <p:spPr>
          <a:xfrm>
            <a:off x="2171296" y="4936722"/>
            <a:ext cx="4851784" cy="252000"/>
          </a:xfrm>
          <a:prstGeom prst="rect">
            <a:avLst/>
          </a:prstGeom>
        </p:spPr>
      </p:pic>
      <p:pic>
        <p:nvPicPr>
          <p:cNvPr id="58" name="Picture 4 3"/>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3"/>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257168" y="5943600"/>
            <a:ext cx="201032" cy="154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custDataLst>
              <p:tags r:id="rId8"/>
            </p:custDataLst>
          </p:nvPr>
        </p:nvPicPr>
        <p:blipFill>
          <a:blip r:embed="rId23" cstate="print">
            <a:extLst>
              <a:ext uri="{28A0092B-C50C-407E-A947-70E740481C1C}">
                <a14:useLocalDpi xmlns:a14="http://schemas.microsoft.com/office/drawing/2010/main" val="0"/>
              </a:ext>
            </a:extLst>
          </a:blip>
          <a:stretch>
            <a:fillRect/>
          </a:stretch>
        </p:blipFill>
        <p:spPr>
          <a:xfrm>
            <a:off x="6204552" y="2522441"/>
            <a:ext cx="2101248" cy="389491"/>
          </a:xfrm>
          <a:prstGeom prst="rect">
            <a:avLst/>
          </a:prstGeom>
        </p:spPr>
      </p:pic>
    </p:spTree>
    <p:extLst>
      <p:ext uri="{BB962C8B-B14F-4D97-AF65-F5344CB8AC3E}">
        <p14:creationId xmlns:p14="http://schemas.microsoft.com/office/powerpoint/2010/main" val="172896325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a:blip r:embed="rId11"/>
          <a:stretch>
            <a:fillRect/>
          </a:stretch>
        </p:blipFill>
        <p:spPr>
          <a:xfrm>
            <a:off x="5766127" y="1582359"/>
            <a:ext cx="2928257" cy="2458516"/>
          </a:xfrm>
          <a:prstGeom prst="rect">
            <a:avLst/>
          </a:prstGeom>
        </p:spPr>
      </p:pic>
      <p:pic>
        <p:nvPicPr>
          <p:cNvPr id="56" name="Picture 55"/>
          <p:cNvPicPr>
            <a:picLocks noChangeAspect="1"/>
          </p:cNvPicPr>
          <p:nvPr/>
        </p:nvPicPr>
        <p:blipFill>
          <a:blip r:embed="rId11"/>
          <a:stretch>
            <a:fillRect/>
          </a:stretch>
        </p:blipFill>
        <p:spPr>
          <a:xfrm>
            <a:off x="424542" y="1585393"/>
            <a:ext cx="2928257" cy="2458516"/>
          </a:xfrm>
          <a:prstGeom prst="rect">
            <a:avLst/>
          </a:prstGeom>
        </p:spPr>
      </p:pic>
      <p:pic>
        <p:nvPicPr>
          <p:cNvPr id="9" name="Picture 8"/>
          <p:cNvPicPr>
            <a:picLocks noChangeAspect="1"/>
          </p:cNvPicPr>
          <p:nvPr>
            <p:custDataLst>
              <p:tags r:id="rId1"/>
            </p:custDataLst>
          </p:nvPr>
        </p:nvPicPr>
        <p:blipFill>
          <a:blip r:embed="rId12" cstate="print">
            <a:extLst>
              <a:ext uri="{28A0092B-C50C-407E-A947-70E740481C1C}">
                <a14:useLocalDpi xmlns:a14="http://schemas.microsoft.com/office/drawing/2010/main" val="0"/>
              </a:ext>
            </a:extLst>
          </a:blip>
          <a:stretch>
            <a:fillRect/>
          </a:stretch>
        </p:blipFill>
        <p:spPr>
          <a:xfrm>
            <a:off x="3134875" y="5791200"/>
            <a:ext cx="3037325" cy="252000"/>
          </a:xfrm>
          <a:prstGeom prst="rect">
            <a:avLst/>
          </a:prstGeom>
        </p:spPr>
      </p:pic>
      <p:sp>
        <p:nvSpPr>
          <p:cNvPr id="2" name="Title 1"/>
          <p:cNvSpPr>
            <a:spLocks noGrp="1"/>
          </p:cNvSpPr>
          <p:nvPr>
            <p:ph type="title"/>
          </p:nvPr>
        </p:nvSpPr>
        <p:spPr/>
        <p:txBody>
          <a:bodyPr/>
          <a:lstStyle/>
          <a:p>
            <a:r>
              <a:rPr lang="en-IE" dirty="0"/>
              <a:t>Searle’s Chinese </a:t>
            </a:r>
            <a:r>
              <a:rPr lang="en-IE" dirty="0" smtClean="0"/>
              <a:t>Room II</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60" name="Picture 59"/>
          <p:cNvPicPr>
            <a:picLocks noChangeAspect="1"/>
          </p:cNvPicPr>
          <p:nvPr>
            <p:custDataLst>
              <p:tags r:id="rId2"/>
            </p:custDataLst>
          </p:nvPr>
        </p:nvPicPr>
        <p:blipFill>
          <a:blip r:embed="rId13" cstate="print">
            <a:extLst>
              <a:ext uri="{28A0092B-C50C-407E-A947-70E740481C1C}">
                <a14:useLocalDpi xmlns:a14="http://schemas.microsoft.com/office/drawing/2010/main" val="0"/>
              </a:ext>
            </a:extLst>
          </a:blip>
          <a:stretch>
            <a:fillRect/>
          </a:stretch>
        </p:blipFill>
        <p:spPr>
          <a:xfrm>
            <a:off x="5873966" y="1237930"/>
            <a:ext cx="1498926" cy="174976"/>
          </a:xfrm>
          <a:prstGeom prst="rect">
            <a:avLst/>
          </a:prstGeom>
        </p:spPr>
      </p:pic>
      <p:pic>
        <p:nvPicPr>
          <p:cNvPr id="23" name="Picture 2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60"/>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tretch>
            <a:fillRect/>
          </a:stretch>
        </p:blipFill>
        <p:spPr>
          <a:xfrm>
            <a:off x="520797" y="1241974"/>
            <a:ext cx="1495002" cy="177261"/>
          </a:xfrm>
          <a:prstGeom prst="rect">
            <a:avLst/>
          </a:prstGeom>
        </p:spPr>
      </p:pic>
      <p:pic>
        <p:nvPicPr>
          <p:cNvPr id="35" name="Picture 4 2" descr="http://assets.dublingaa.ie/assets/images/design/logo-20140709-1.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1885949" y="5252113"/>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what should the output be?</a:t>
            </a:r>
            <a:endParaRPr lang="en-IE" dirty="0" smtClean="0">
              <a:solidFill>
                <a:srgbClr val="FF0000"/>
              </a:solidFill>
              <a:latin typeface="Segoe UI Semilight" panose="020B0402040204020203" pitchFamily="34" charset="0"/>
              <a:cs typeface="Segoe UI Semilight" panose="020B0402040204020203" pitchFamily="34" charset="0"/>
            </a:endParaRPr>
          </a:p>
        </p:txBody>
      </p:sp>
      <p:pic>
        <p:nvPicPr>
          <p:cNvPr id="38" name="Picture 37"/>
          <p:cNvPicPr>
            <a:picLocks noChangeAspect="1"/>
          </p:cNvPicPr>
          <p:nvPr>
            <p:custDataLst>
              <p:tags r:id="rId4"/>
            </p:custDataLst>
          </p:nvPr>
        </p:nvPicPr>
        <p:blipFill>
          <a:blip r:embed="rId18" cstate="print">
            <a:extLst>
              <a:ext uri="{28A0092B-C50C-407E-A947-70E740481C1C}">
                <a14:useLocalDpi xmlns:a14="http://schemas.microsoft.com/office/drawing/2010/main" val="0"/>
              </a:ext>
            </a:extLst>
          </a:blip>
          <a:stretch>
            <a:fillRect/>
          </a:stretch>
        </p:blipFill>
        <p:spPr>
          <a:xfrm>
            <a:off x="824921" y="1958382"/>
            <a:ext cx="173831" cy="278606"/>
          </a:xfrm>
          <a:prstGeom prst="rect">
            <a:avLst/>
          </a:prstGeom>
        </p:spPr>
      </p:pic>
      <p:pic>
        <p:nvPicPr>
          <p:cNvPr id="46" name="Picture 45"/>
          <p:cNvPicPr>
            <a:picLocks noChangeAspect="1"/>
          </p:cNvPicPr>
          <p:nvPr>
            <p:custDataLst>
              <p:tags r:id="rId5"/>
            </p:custDataLst>
          </p:nvPr>
        </p:nvPicPr>
        <p:blipFill>
          <a:blip r:embed="rId19" cstate="print">
            <a:extLst>
              <a:ext uri="{28A0092B-C50C-407E-A947-70E740481C1C}">
                <a14:useLocalDpi xmlns:a14="http://schemas.microsoft.com/office/drawing/2010/main" val="0"/>
              </a:ext>
            </a:extLst>
          </a:blip>
          <a:stretch>
            <a:fillRect/>
          </a:stretch>
        </p:blipFill>
        <p:spPr>
          <a:xfrm>
            <a:off x="1066800" y="2318428"/>
            <a:ext cx="754313" cy="862374"/>
          </a:xfrm>
          <a:prstGeom prst="rect">
            <a:avLst/>
          </a:prstGeom>
        </p:spPr>
      </p:pic>
      <p:pic>
        <p:nvPicPr>
          <p:cNvPr id="40" name="Picture 39"/>
          <p:cNvPicPr>
            <a:picLocks noChangeAspect="1"/>
          </p:cNvPicPr>
          <p:nvPr>
            <p:custDataLst>
              <p:tags r:id="rId6"/>
            </p:custDataLst>
          </p:nvPr>
        </p:nvPicPr>
        <p:blipFill>
          <a:blip r:embed="rId20" cstate="print">
            <a:extLst>
              <a:ext uri="{28A0092B-C50C-407E-A947-70E740481C1C}">
                <a14:useLocalDpi xmlns:a14="http://schemas.microsoft.com/office/drawing/2010/main" val="0"/>
              </a:ext>
            </a:extLst>
          </a:blip>
          <a:stretch>
            <a:fillRect/>
          </a:stretch>
        </p:blipFill>
        <p:spPr>
          <a:xfrm>
            <a:off x="6151568" y="1962767"/>
            <a:ext cx="171450" cy="276225"/>
          </a:xfrm>
          <a:prstGeom prst="rect">
            <a:avLst/>
          </a:prstGeom>
        </p:spPr>
      </p:pic>
      <p:pic>
        <p:nvPicPr>
          <p:cNvPr id="49" name="Picture 48"/>
          <p:cNvPicPr>
            <a:picLocks noChangeAspect="1"/>
          </p:cNvPicPr>
          <p:nvPr>
            <p:custDataLst>
              <p:tags r:id="rId7"/>
            </p:custDataLst>
          </p:nvPr>
        </p:nvPicPr>
        <p:blipFill>
          <a:blip r:embed="rId21" cstate="print">
            <a:extLst>
              <a:ext uri="{28A0092B-C50C-407E-A947-70E740481C1C}">
                <a14:useLocalDpi xmlns:a14="http://schemas.microsoft.com/office/drawing/2010/main" val="0"/>
              </a:ext>
            </a:extLst>
          </a:blip>
          <a:stretch>
            <a:fillRect/>
          </a:stretch>
        </p:blipFill>
        <p:spPr>
          <a:xfrm>
            <a:off x="6248405" y="2457386"/>
            <a:ext cx="1355766" cy="507407"/>
          </a:xfrm>
          <a:prstGeom prst="rect">
            <a:avLst/>
          </a:prstGeom>
        </p:spPr>
      </p:pic>
      <p:pic>
        <p:nvPicPr>
          <p:cNvPr id="5" name="Picture 4"/>
          <p:cNvPicPr>
            <a:picLocks noChangeAspect="1"/>
          </p:cNvPicPr>
          <p:nvPr>
            <p:custDataLst>
              <p:tags r:id="rId8"/>
            </p:custDataLst>
          </p:nvPr>
        </p:nvPicPr>
        <p:blipFill>
          <a:blip r:embed="rId22" cstate="print">
            <a:extLst>
              <a:ext uri="{28A0092B-C50C-407E-A947-70E740481C1C}">
                <a14:useLocalDpi xmlns:a14="http://schemas.microsoft.com/office/drawing/2010/main" val="0"/>
              </a:ext>
            </a:extLst>
          </a:blip>
          <a:stretch>
            <a:fillRect/>
          </a:stretch>
        </p:blipFill>
        <p:spPr>
          <a:xfrm>
            <a:off x="3635421" y="4902982"/>
            <a:ext cx="1927179" cy="252000"/>
          </a:xfrm>
          <a:prstGeom prst="rect">
            <a:avLst/>
          </a:prstGeom>
        </p:spPr>
      </p:pic>
      <p:pic>
        <p:nvPicPr>
          <p:cNvPr id="58" name="Picture 4 3"/>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038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a:xfrm>
            <a:off x="0" y="0"/>
            <a:ext cx="9144000" cy="54864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55" name="Picture 54"/>
          <p:cNvPicPr>
            <a:picLocks noChangeAspect="1"/>
          </p:cNvPicPr>
          <p:nvPr/>
        </p:nvPicPr>
        <p:blipFill>
          <a:blip r:embed="rId11"/>
          <a:stretch>
            <a:fillRect/>
          </a:stretch>
        </p:blipFill>
        <p:spPr>
          <a:xfrm>
            <a:off x="5766127" y="1582359"/>
            <a:ext cx="2928257" cy="2458516"/>
          </a:xfrm>
          <a:prstGeom prst="rect">
            <a:avLst/>
          </a:prstGeom>
        </p:spPr>
      </p:pic>
      <p:pic>
        <p:nvPicPr>
          <p:cNvPr id="56" name="Picture 55"/>
          <p:cNvPicPr>
            <a:picLocks noChangeAspect="1"/>
          </p:cNvPicPr>
          <p:nvPr/>
        </p:nvPicPr>
        <p:blipFill>
          <a:blip r:embed="rId11"/>
          <a:stretch>
            <a:fillRect/>
          </a:stretch>
        </p:blipFill>
        <p:spPr>
          <a:xfrm>
            <a:off x="424542" y="1585393"/>
            <a:ext cx="2928257" cy="2458516"/>
          </a:xfrm>
          <a:prstGeom prst="rect">
            <a:avLst/>
          </a:prstGeom>
        </p:spPr>
      </p:pic>
      <p:pic>
        <p:nvPicPr>
          <p:cNvPr id="6" name="Picture 5"/>
          <p:cNvPicPr>
            <a:picLocks noChangeAspect="1"/>
          </p:cNvPicPr>
          <p:nvPr>
            <p:custDataLst>
              <p:tags r:id="rId1"/>
            </p:custDataLst>
          </p:nvPr>
        </p:nvPicPr>
        <p:blipFill>
          <a:blip r:embed="rId12" cstate="print">
            <a:extLst>
              <a:ext uri="{28A0092B-C50C-407E-A947-70E740481C1C}">
                <a14:useLocalDpi xmlns:a14="http://schemas.microsoft.com/office/drawing/2010/main" val="0"/>
              </a:ext>
            </a:extLst>
          </a:blip>
          <a:stretch>
            <a:fillRect/>
          </a:stretch>
        </p:blipFill>
        <p:spPr>
          <a:xfrm>
            <a:off x="2514600" y="5791199"/>
            <a:ext cx="4135062" cy="252000"/>
          </a:xfrm>
          <a:prstGeom prst="rect">
            <a:avLst/>
          </a:prstGeom>
        </p:spPr>
      </p:pic>
      <p:sp>
        <p:nvSpPr>
          <p:cNvPr id="2" name="Title 1"/>
          <p:cNvSpPr>
            <a:spLocks noGrp="1"/>
          </p:cNvSpPr>
          <p:nvPr>
            <p:ph type="title"/>
          </p:nvPr>
        </p:nvSpPr>
        <p:spPr/>
        <p:txBody>
          <a:bodyPr/>
          <a:lstStyle/>
          <a:p>
            <a:r>
              <a:rPr lang="en-IE" dirty="0"/>
              <a:t>Searle’s Chinese </a:t>
            </a:r>
            <a:r>
              <a:rPr lang="en-IE" dirty="0" smtClean="0"/>
              <a:t>Room II</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19" name="Picture 18"/>
          <p:cNvPicPr>
            <a:picLocks noChangeAspect="1"/>
          </p:cNvPicPr>
          <p:nvPr>
            <p:custDataLst>
              <p:tags r:id="rId2"/>
            </p:custDataLst>
          </p:nvPr>
        </p:nvPicPr>
        <p:blipFill>
          <a:blip r:embed="rId13" cstate="print">
            <a:extLst>
              <a:ext uri="{28A0092B-C50C-407E-A947-70E740481C1C}">
                <a14:useLocalDpi xmlns:a14="http://schemas.microsoft.com/office/drawing/2010/main" val="0"/>
              </a:ext>
            </a:extLst>
          </a:blip>
          <a:stretch>
            <a:fillRect/>
          </a:stretch>
        </p:blipFill>
        <p:spPr>
          <a:xfrm>
            <a:off x="5873966" y="1237929"/>
            <a:ext cx="1993985" cy="174976"/>
          </a:xfrm>
          <a:prstGeom prst="rect">
            <a:avLst/>
          </a:prstGeom>
        </p:spPr>
      </p:pic>
      <p:pic>
        <p:nvPicPr>
          <p:cNvPr id="23" name="Picture 2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p:cNvPicPr>
          <p:nvPr>
            <p:custDataLst>
              <p:tags r:id="rId3"/>
            </p:custDataLst>
          </p:nvPr>
        </p:nvPicPr>
        <p:blipFill>
          <a:blip r:embed="rId15" cstate="print">
            <a:extLst>
              <a:ext uri="{28A0092B-C50C-407E-A947-70E740481C1C}">
                <a14:useLocalDpi xmlns:a14="http://schemas.microsoft.com/office/drawing/2010/main" val="0"/>
              </a:ext>
            </a:extLst>
          </a:blip>
          <a:stretch>
            <a:fillRect/>
          </a:stretch>
        </p:blipFill>
        <p:spPr>
          <a:xfrm>
            <a:off x="520797" y="1241973"/>
            <a:ext cx="2091400" cy="177261"/>
          </a:xfrm>
          <a:prstGeom prst="rect">
            <a:avLst/>
          </a:prstGeom>
        </p:spPr>
      </p:pic>
      <p:pic>
        <p:nvPicPr>
          <p:cNvPr id="35" name="Picture 4 2" descr="http://assets.dublingaa.ie/assets/images/design/logo-20140709-1.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1885949" y="5252113"/>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what should the output be?</a:t>
            </a:r>
            <a:endParaRPr lang="en-IE" dirty="0" smtClean="0">
              <a:solidFill>
                <a:srgbClr val="FF0000"/>
              </a:solidFill>
              <a:latin typeface="Segoe UI Semilight" panose="020B0402040204020203" pitchFamily="34" charset="0"/>
              <a:cs typeface="Segoe UI Semilight" panose="020B0402040204020203" pitchFamily="34" charset="0"/>
            </a:endParaRPr>
          </a:p>
        </p:txBody>
      </p:sp>
      <p:pic>
        <p:nvPicPr>
          <p:cNvPr id="10" name="Picture 9"/>
          <p:cNvPicPr>
            <a:picLocks noChangeAspect="1"/>
          </p:cNvPicPr>
          <p:nvPr>
            <p:custDataLst>
              <p:tags r:id="rId4"/>
            </p:custDataLst>
          </p:nvPr>
        </p:nvPicPr>
        <p:blipFill>
          <a:blip r:embed="rId18" cstate="print">
            <a:extLst>
              <a:ext uri="{28A0092B-C50C-407E-A947-70E740481C1C}">
                <a14:useLocalDpi xmlns:a14="http://schemas.microsoft.com/office/drawing/2010/main" val="0"/>
              </a:ext>
            </a:extLst>
          </a:blip>
          <a:stretch>
            <a:fillRect/>
          </a:stretch>
        </p:blipFill>
        <p:spPr>
          <a:xfrm>
            <a:off x="824921" y="1958382"/>
            <a:ext cx="670654" cy="178333"/>
          </a:xfrm>
          <a:prstGeom prst="rect">
            <a:avLst/>
          </a:prstGeom>
        </p:spPr>
      </p:pic>
      <p:pic>
        <p:nvPicPr>
          <p:cNvPr id="15" name="Picture 14"/>
          <p:cNvPicPr>
            <a:picLocks noChangeAspect="1"/>
          </p:cNvPicPr>
          <p:nvPr>
            <p:custDataLst>
              <p:tags r:id="rId5"/>
            </p:custDataLst>
          </p:nvPr>
        </p:nvPicPr>
        <p:blipFill>
          <a:blip r:embed="rId19" cstate="print">
            <a:extLst>
              <a:ext uri="{28A0092B-C50C-407E-A947-70E740481C1C}">
                <a14:useLocalDpi xmlns:a14="http://schemas.microsoft.com/office/drawing/2010/main" val="0"/>
              </a:ext>
            </a:extLst>
          </a:blip>
          <a:stretch>
            <a:fillRect/>
          </a:stretch>
        </p:blipFill>
        <p:spPr>
          <a:xfrm>
            <a:off x="988127" y="2340430"/>
            <a:ext cx="1712602" cy="601843"/>
          </a:xfrm>
          <a:prstGeom prst="rect">
            <a:avLst/>
          </a:prstGeom>
        </p:spPr>
      </p:pic>
      <p:pic>
        <p:nvPicPr>
          <p:cNvPr id="12" name="Picture 11"/>
          <p:cNvPicPr>
            <a:picLocks noChangeAspect="1"/>
          </p:cNvPicPr>
          <p:nvPr>
            <p:custDataLst>
              <p:tags r:id="rId6"/>
            </p:custDataLst>
          </p:nvPr>
        </p:nvPicPr>
        <p:blipFill>
          <a:blip r:embed="rId20" cstate="print">
            <a:extLst>
              <a:ext uri="{28A0092B-C50C-407E-A947-70E740481C1C}">
                <a14:useLocalDpi xmlns:a14="http://schemas.microsoft.com/office/drawing/2010/main" val="0"/>
              </a:ext>
            </a:extLst>
          </a:blip>
          <a:stretch>
            <a:fillRect/>
          </a:stretch>
        </p:blipFill>
        <p:spPr>
          <a:xfrm>
            <a:off x="6151568" y="1962767"/>
            <a:ext cx="650839" cy="178333"/>
          </a:xfrm>
          <a:prstGeom prst="rect">
            <a:avLst/>
          </a:prstGeom>
        </p:spPr>
      </p:pic>
      <p:pic>
        <p:nvPicPr>
          <p:cNvPr id="3" name="Picture 2"/>
          <p:cNvPicPr>
            <a:picLocks noChangeAspect="1"/>
          </p:cNvPicPr>
          <p:nvPr>
            <p:custDataLst>
              <p:tags r:id="rId7"/>
            </p:custDataLst>
          </p:nvPr>
        </p:nvPicPr>
        <p:blipFill>
          <a:blip r:embed="rId21" cstate="print">
            <a:extLst>
              <a:ext uri="{28A0092B-C50C-407E-A947-70E740481C1C}">
                <a14:useLocalDpi xmlns:a14="http://schemas.microsoft.com/office/drawing/2010/main" val="0"/>
              </a:ext>
            </a:extLst>
          </a:blip>
          <a:stretch>
            <a:fillRect/>
          </a:stretch>
        </p:blipFill>
        <p:spPr>
          <a:xfrm>
            <a:off x="3363222" y="4917637"/>
            <a:ext cx="2427978" cy="252000"/>
          </a:xfrm>
          <a:prstGeom prst="rect">
            <a:avLst/>
          </a:prstGeom>
        </p:spPr>
      </p:pic>
      <p:pic>
        <p:nvPicPr>
          <p:cNvPr id="58" name="Picture 4 3"/>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custDataLst>
              <p:tags r:id="rId8"/>
            </p:custDataLst>
          </p:nvPr>
        </p:nvPicPr>
        <p:blipFill>
          <a:blip r:embed="rId23" cstate="print">
            <a:extLst>
              <a:ext uri="{28A0092B-C50C-407E-A947-70E740481C1C}">
                <a14:useLocalDpi xmlns:a14="http://schemas.microsoft.com/office/drawing/2010/main" val="0"/>
              </a:ext>
            </a:extLst>
          </a:blip>
          <a:stretch>
            <a:fillRect/>
          </a:stretch>
        </p:blipFill>
        <p:spPr>
          <a:xfrm>
            <a:off x="6204552" y="2522441"/>
            <a:ext cx="2101248" cy="389491"/>
          </a:xfrm>
          <a:prstGeom prst="rect">
            <a:avLst/>
          </a:prstGeom>
        </p:spPr>
      </p:pic>
      <p:pic>
        <p:nvPicPr>
          <p:cNvPr id="8" name="Picture 7"/>
          <p:cNvPicPr>
            <a:picLocks noChangeAspect="1"/>
          </p:cNvPicPr>
          <p:nvPr>
            <p:custDataLst>
              <p:tags r:id="rId9"/>
            </p:custDataLst>
          </p:nvPr>
        </p:nvPicPr>
        <p:blipFill>
          <a:blip r:embed="rId24" cstate="print">
            <a:extLst>
              <a:ext uri="{28A0092B-C50C-407E-A947-70E740481C1C}">
                <a14:useLocalDpi xmlns:a14="http://schemas.microsoft.com/office/drawing/2010/main" val="0"/>
              </a:ext>
            </a:extLst>
          </a:blip>
          <a:stretch>
            <a:fillRect/>
          </a:stretch>
        </p:blipFill>
        <p:spPr>
          <a:xfrm>
            <a:off x="3886200" y="6131877"/>
            <a:ext cx="2817721" cy="252000"/>
          </a:xfrm>
          <a:prstGeom prst="rect">
            <a:avLst/>
          </a:prstGeom>
        </p:spPr>
      </p:pic>
    </p:spTree>
    <p:extLst>
      <p:ext uri="{BB962C8B-B14F-4D97-AF65-F5344CB8AC3E}">
        <p14:creationId xmlns:p14="http://schemas.microsoft.com/office/powerpoint/2010/main" val="404923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The Semantic Web?</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403273843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a:blip r:embed="rId12"/>
          <a:stretch>
            <a:fillRect/>
          </a:stretch>
        </p:blipFill>
        <p:spPr>
          <a:xfrm>
            <a:off x="5766127" y="1582359"/>
            <a:ext cx="2928257" cy="2458516"/>
          </a:xfrm>
          <a:prstGeom prst="rect">
            <a:avLst/>
          </a:prstGeom>
        </p:spPr>
      </p:pic>
      <p:pic>
        <p:nvPicPr>
          <p:cNvPr id="56" name="Picture 55"/>
          <p:cNvPicPr>
            <a:picLocks noChangeAspect="1"/>
          </p:cNvPicPr>
          <p:nvPr/>
        </p:nvPicPr>
        <p:blipFill>
          <a:blip r:embed="rId12"/>
          <a:stretch>
            <a:fillRect/>
          </a:stretch>
        </p:blipFill>
        <p:spPr>
          <a:xfrm>
            <a:off x="424542" y="1585393"/>
            <a:ext cx="2928257" cy="2458516"/>
          </a:xfrm>
          <a:prstGeom prst="rect">
            <a:avLst/>
          </a:prstGeom>
        </p:spPr>
      </p:pic>
      <p:pic>
        <p:nvPicPr>
          <p:cNvPr id="10" name="Picture 9"/>
          <p:cNvPicPr>
            <a:picLocks noChangeAspect="1"/>
          </p:cNvPicPr>
          <p:nvPr>
            <p:custDataLst>
              <p:tags r:id="rId1"/>
            </p:custDataLst>
          </p:nvPr>
        </p:nvPicPr>
        <p:blipFill>
          <a:blip r:embed="rId13" cstate="print">
            <a:extLst>
              <a:ext uri="{28A0092B-C50C-407E-A947-70E740481C1C}">
                <a14:useLocalDpi xmlns:a14="http://schemas.microsoft.com/office/drawing/2010/main" val="0"/>
              </a:ext>
            </a:extLst>
          </a:blip>
          <a:stretch>
            <a:fillRect/>
          </a:stretch>
        </p:blipFill>
        <p:spPr>
          <a:xfrm>
            <a:off x="2286000" y="5791200"/>
            <a:ext cx="4761639" cy="252000"/>
          </a:xfrm>
          <a:prstGeom prst="rect">
            <a:avLst/>
          </a:prstGeom>
        </p:spPr>
      </p:pic>
      <p:sp>
        <p:nvSpPr>
          <p:cNvPr id="2" name="Title 1"/>
          <p:cNvSpPr>
            <a:spLocks noGrp="1"/>
          </p:cNvSpPr>
          <p:nvPr>
            <p:ph type="title"/>
          </p:nvPr>
        </p:nvSpPr>
        <p:spPr/>
        <p:txBody>
          <a:bodyPr/>
          <a:lstStyle/>
          <a:p>
            <a:r>
              <a:rPr lang="en-IE" dirty="0"/>
              <a:t>Searle’s Chinese </a:t>
            </a:r>
            <a:r>
              <a:rPr lang="en-IE" dirty="0" smtClean="0"/>
              <a:t>Room II</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60" name="Picture 59"/>
          <p:cNvPicPr>
            <a:picLocks noChangeAspect="1"/>
          </p:cNvPicPr>
          <p:nvPr>
            <p:custDataLst>
              <p:tags r:id="rId2"/>
            </p:custDataLst>
          </p:nvPr>
        </p:nvPicPr>
        <p:blipFill>
          <a:blip r:embed="rId14" cstate="print">
            <a:extLst>
              <a:ext uri="{28A0092B-C50C-407E-A947-70E740481C1C}">
                <a14:useLocalDpi xmlns:a14="http://schemas.microsoft.com/office/drawing/2010/main" val="0"/>
              </a:ext>
            </a:extLst>
          </a:blip>
          <a:stretch>
            <a:fillRect/>
          </a:stretch>
        </p:blipFill>
        <p:spPr>
          <a:xfrm>
            <a:off x="5873966" y="1237930"/>
            <a:ext cx="1498926" cy="174976"/>
          </a:xfrm>
          <a:prstGeom prst="rect">
            <a:avLst/>
          </a:prstGeom>
        </p:spPr>
      </p:pic>
      <p:pic>
        <p:nvPicPr>
          <p:cNvPr id="23" name="Picture 2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60"/>
          <p:cNvPicPr>
            <a:picLocks noChangeAspect="1"/>
          </p:cNvPicPr>
          <p:nvPr>
            <p:custDataLst>
              <p:tags r:id="rId3"/>
            </p:custDataLst>
          </p:nvPr>
        </p:nvPicPr>
        <p:blipFill>
          <a:blip r:embed="rId16" cstate="print">
            <a:extLst>
              <a:ext uri="{28A0092B-C50C-407E-A947-70E740481C1C}">
                <a14:useLocalDpi xmlns:a14="http://schemas.microsoft.com/office/drawing/2010/main" val="0"/>
              </a:ext>
            </a:extLst>
          </a:blip>
          <a:stretch>
            <a:fillRect/>
          </a:stretch>
        </p:blipFill>
        <p:spPr>
          <a:xfrm>
            <a:off x="520797" y="1241974"/>
            <a:ext cx="1495002" cy="177261"/>
          </a:xfrm>
          <a:prstGeom prst="rect">
            <a:avLst/>
          </a:prstGeom>
        </p:spPr>
      </p:pic>
      <p:pic>
        <p:nvPicPr>
          <p:cNvPr id="35" name="Picture 4 2" descr="http://assets.dublingaa.ie/assets/images/design/logo-20140709-1.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1885949" y="5252113"/>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what should the output be?</a:t>
            </a:r>
            <a:endParaRPr lang="en-IE" dirty="0" smtClean="0">
              <a:solidFill>
                <a:srgbClr val="FF0000"/>
              </a:solidFill>
              <a:latin typeface="Segoe UI Semilight" panose="020B0402040204020203" pitchFamily="34" charset="0"/>
              <a:cs typeface="Segoe UI Semilight" panose="020B0402040204020203" pitchFamily="34" charset="0"/>
            </a:endParaRPr>
          </a:p>
        </p:txBody>
      </p:sp>
      <p:pic>
        <p:nvPicPr>
          <p:cNvPr id="38" name="Picture 37"/>
          <p:cNvPicPr>
            <a:picLocks noChangeAspect="1"/>
          </p:cNvPicPr>
          <p:nvPr>
            <p:custDataLst>
              <p:tags r:id="rId4"/>
            </p:custDataLst>
          </p:nvPr>
        </p:nvPicPr>
        <p:blipFill>
          <a:blip r:embed="rId19" cstate="print">
            <a:extLst>
              <a:ext uri="{28A0092B-C50C-407E-A947-70E740481C1C}">
                <a14:useLocalDpi xmlns:a14="http://schemas.microsoft.com/office/drawing/2010/main" val="0"/>
              </a:ext>
            </a:extLst>
          </a:blip>
          <a:stretch>
            <a:fillRect/>
          </a:stretch>
        </p:blipFill>
        <p:spPr>
          <a:xfrm>
            <a:off x="824921" y="1958382"/>
            <a:ext cx="173831" cy="278606"/>
          </a:xfrm>
          <a:prstGeom prst="rect">
            <a:avLst/>
          </a:prstGeom>
        </p:spPr>
      </p:pic>
      <p:pic>
        <p:nvPicPr>
          <p:cNvPr id="46" name="Picture 45"/>
          <p:cNvPicPr>
            <a:picLocks noChangeAspect="1"/>
          </p:cNvPicPr>
          <p:nvPr>
            <p:custDataLst>
              <p:tags r:id="rId5"/>
            </p:custDataLst>
          </p:nvPr>
        </p:nvPicPr>
        <p:blipFill>
          <a:blip r:embed="rId20" cstate="print">
            <a:extLst>
              <a:ext uri="{28A0092B-C50C-407E-A947-70E740481C1C}">
                <a14:useLocalDpi xmlns:a14="http://schemas.microsoft.com/office/drawing/2010/main" val="0"/>
              </a:ext>
            </a:extLst>
          </a:blip>
          <a:stretch>
            <a:fillRect/>
          </a:stretch>
        </p:blipFill>
        <p:spPr>
          <a:xfrm>
            <a:off x="1066800" y="2318428"/>
            <a:ext cx="754313" cy="862374"/>
          </a:xfrm>
          <a:prstGeom prst="rect">
            <a:avLst/>
          </a:prstGeom>
        </p:spPr>
      </p:pic>
      <p:pic>
        <p:nvPicPr>
          <p:cNvPr id="40" name="Picture 39"/>
          <p:cNvPicPr>
            <a:picLocks noChangeAspect="1"/>
          </p:cNvPicPr>
          <p:nvPr>
            <p:custDataLst>
              <p:tags r:id="rId6"/>
            </p:custDataLst>
          </p:nvPr>
        </p:nvPicPr>
        <p:blipFill>
          <a:blip r:embed="rId21" cstate="print">
            <a:extLst>
              <a:ext uri="{28A0092B-C50C-407E-A947-70E740481C1C}">
                <a14:useLocalDpi xmlns:a14="http://schemas.microsoft.com/office/drawing/2010/main" val="0"/>
              </a:ext>
            </a:extLst>
          </a:blip>
          <a:stretch>
            <a:fillRect/>
          </a:stretch>
        </p:blipFill>
        <p:spPr>
          <a:xfrm>
            <a:off x="6151568" y="1962767"/>
            <a:ext cx="171450" cy="276225"/>
          </a:xfrm>
          <a:prstGeom prst="rect">
            <a:avLst/>
          </a:prstGeom>
        </p:spPr>
      </p:pic>
      <p:pic>
        <p:nvPicPr>
          <p:cNvPr id="49" name="Picture 48"/>
          <p:cNvPicPr>
            <a:picLocks noChangeAspect="1"/>
          </p:cNvPicPr>
          <p:nvPr>
            <p:custDataLst>
              <p:tags r:id="rId7"/>
            </p:custDataLst>
          </p:nvPr>
        </p:nvPicPr>
        <p:blipFill>
          <a:blip r:embed="rId22" cstate="print">
            <a:extLst>
              <a:ext uri="{28A0092B-C50C-407E-A947-70E740481C1C}">
                <a14:useLocalDpi xmlns:a14="http://schemas.microsoft.com/office/drawing/2010/main" val="0"/>
              </a:ext>
            </a:extLst>
          </a:blip>
          <a:stretch>
            <a:fillRect/>
          </a:stretch>
        </p:blipFill>
        <p:spPr>
          <a:xfrm>
            <a:off x="6248405" y="2457386"/>
            <a:ext cx="1355766" cy="507407"/>
          </a:xfrm>
          <a:prstGeom prst="rect">
            <a:avLst/>
          </a:prstGeom>
        </p:spPr>
      </p:pic>
      <p:pic>
        <p:nvPicPr>
          <p:cNvPr id="5" name="Picture 4"/>
          <p:cNvPicPr>
            <a:picLocks noChangeAspect="1"/>
          </p:cNvPicPr>
          <p:nvPr>
            <p:custDataLst>
              <p:tags r:id="rId8"/>
            </p:custDataLst>
          </p:nvPr>
        </p:nvPicPr>
        <p:blipFill>
          <a:blip r:embed="rId23" cstate="print">
            <a:extLst>
              <a:ext uri="{28A0092B-C50C-407E-A947-70E740481C1C}">
                <a14:useLocalDpi xmlns:a14="http://schemas.microsoft.com/office/drawing/2010/main" val="0"/>
              </a:ext>
            </a:extLst>
          </a:blip>
          <a:stretch>
            <a:fillRect/>
          </a:stretch>
        </p:blipFill>
        <p:spPr>
          <a:xfrm>
            <a:off x="3635421" y="4902982"/>
            <a:ext cx="1927179" cy="252000"/>
          </a:xfrm>
          <a:prstGeom prst="rect">
            <a:avLst/>
          </a:prstGeom>
        </p:spPr>
      </p:pic>
      <p:pic>
        <p:nvPicPr>
          <p:cNvPr id="58" name="Picture 4 3"/>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custDataLst>
              <p:tags r:id="rId9"/>
            </p:custDataLst>
          </p:nvPr>
        </p:nvPicPr>
        <p:blipFill>
          <a:blip r:embed="rId25" cstate="print">
            <a:extLst>
              <a:ext uri="{28A0092B-C50C-407E-A947-70E740481C1C}">
                <a14:useLocalDpi xmlns:a14="http://schemas.microsoft.com/office/drawing/2010/main" val="0"/>
              </a:ext>
            </a:extLst>
          </a:blip>
          <a:stretch>
            <a:fillRect/>
          </a:stretch>
        </p:blipFill>
        <p:spPr>
          <a:xfrm>
            <a:off x="3101911" y="4213680"/>
            <a:ext cx="2777127" cy="254107"/>
          </a:xfrm>
          <a:prstGeom prst="rect">
            <a:avLst/>
          </a:prstGeom>
        </p:spPr>
      </p:pic>
    </p:spTree>
    <p:extLst>
      <p:ext uri="{BB962C8B-B14F-4D97-AF65-F5344CB8AC3E}">
        <p14:creationId xmlns:p14="http://schemas.microsoft.com/office/powerpoint/2010/main" val="291995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a:xfrm>
            <a:off x="0" y="0"/>
            <a:ext cx="9144000" cy="54864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55" name="Picture 54"/>
          <p:cNvPicPr>
            <a:picLocks noChangeAspect="1"/>
          </p:cNvPicPr>
          <p:nvPr/>
        </p:nvPicPr>
        <p:blipFill>
          <a:blip r:embed="rId13"/>
          <a:stretch>
            <a:fillRect/>
          </a:stretch>
        </p:blipFill>
        <p:spPr>
          <a:xfrm>
            <a:off x="5766127" y="1582359"/>
            <a:ext cx="2928257" cy="2458516"/>
          </a:xfrm>
          <a:prstGeom prst="rect">
            <a:avLst/>
          </a:prstGeom>
        </p:spPr>
      </p:pic>
      <p:pic>
        <p:nvPicPr>
          <p:cNvPr id="56" name="Picture 55"/>
          <p:cNvPicPr>
            <a:picLocks noChangeAspect="1"/>
          </p:cNvPicPr>
          <p:nvPr/>
        </p:nvPicPr>
        <p:blipFill>
          <a:blip r:embed="rId13"/>
          <a:stretch>
            <a:fillRect/>
          </a:stretch>
        </p:blipFill>
        <p:spPr>
          <a:xfrm>
            <a:off x="424542" y="1585393"/>
            <a:ext cx="2928257" cy="2458516"/>
          </a:xfrm>
          <a:prstGeom prst="rect">
            <a:avLst/>
          </a:prstGeom>
        </p:spPr>
      </p:pic>
      <p:pic>
        <p:nvPicPr>
          <p:cNvPr id="9" name="Picture 8"/>
          <p:cNvPicPr>
            <a:picLocks noChangeAspect="1"/>
          </p:cNvPicPr>
          <p:nvPr>
            <p:custDataLst>
              <p:tags r:id="rId1"/>
            </p:custDataLst>
          </p:nvPr>
        </p:nvPicPr>
        <p:blipFill>
          <a:blip r:embed="rId14" cstate="print">
            <a:extLst>
              <a:ext uri="{28A0092B-C50C-407E-A947-70E740481C1C}">
                <a14:useLocalDpi xmlns:a14="http://schemas.microsoft.com/office/drawing/2010/main" val="0"/>
              </a:ext>
            </a:extLst>
          </a:blip>
          <a:stretch>
            <a:fillRect/>
          </a:stretch>
        </p:blipFill>
        <p:spPr>
          <a:xfrm>
            <a:off x="2564977" y="5791200"/>
            <a:ext cx="4048800" cy="252000"/>
          </a:xfrm>
          <a:prstGeom prst="rect">
            <a:avLst/>
          </a:prstGeom>
        </p:spPr>
      </p:pic>
      <p:sp>
        <p:nvSpPr>
          <p:cNvPr id="2" name="Title 1"/>
          <p:cNvSpPr>
            <a:spLocks noGrp="1"/>
          </p:cNvSpPr>
          <p:nvPr>
            <p:ph type="title"/>
          </p:nvPr>
        </p:nvSpPr>
        <p:spPr/>
        <p:txBody>
          <a:bodyPr/>
          <a:lstStyle/>
          <a:p>
            <a:r>
              <a:rPr lang="en-IE" dirty="0"/>
              <a:t>Searle’s Chinese </a:t>
            </a:r>
            <a:r>
              <a:rPr lang="en-IE" dirty="0" smtClean="0"/>
              <a:t>Room II</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19" name="Picture 18"/>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a:xfrm>
            <a:off x="5873966" y="1237929"/>
            <a:ext cx="1993985" cy="174976"/>
          </a:xfrm>
          <a:prstGeom prst="rect">
            <a:avLst/>
          </a:prstGeom>
        </p:spPr>
      </p:pic>
      <p:pic>
        <p:nvPicPr>
          <p:cNvPr id="23" name="Picture 2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p:cNvPicPr>
          <p:nvPr>
            <p:custDataLst>
              <p:tags r:id="rId3"/>
            </p:custDataLst>
          </p:nvPr>
        </p:nvPicPr>
        <p:blipFill>
          <a:blip r:embed="rId17" cstate="print">
            <a:extLst>
              <a:ext uri="{28A0092B-C50C-407E-A947-70E740481C1C}">
                <a14:useLocalDpi xmlns:a14="http://schemas.microsoft.com/office/drawing/2010/main" val="0"/>
              </a:ext>
            </a:extLst>
          </a:blip>
          <a:stretch>
            <a:fillRect/>
          </a:stretch>
        </p:blipFill>
        <p:spPr>
          <a:xfrm>
            <a:off x="520797" y="1241973"/>
            <a:ext cx="2091400" cy="177261"/>
          </a:xfrm>
          <a:prstGeom prst="rect">
            <a:avLst/>
          </a:prstGeom>
        </p:spPr>
      </p:pic>
      <p:pic>
        <p:nvPicPr>
          <p:cNvPr id="35" name="Picture 4 2" descr="http://assets.dublingaa.ie/assets/images/design/logo-20140709-1.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1885949" y="5252113"/>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what should the output be?</a:t>
            </a:r>
            <a:endParaRPr lang="en-IE" dirty="0" smtClean="0">
              <a:solidFill>
                <a:srgbClr val="FF0000"/>
              </a:solidFill>
              <a:latin typeface="Segoe UI Semilight" panose="020B0402040204020203" pitchFamily="34" charset="0"/>
              <a:cs typeface="Segoe UI Semilight" panose="020B0402040204020203" pitchFamily="34" charset="0"/>
            </a:endParaRPr>
          </a:p>
        </p:txBody>
      </p:sp>
      <p:pic>
        <p:nvPicPr>
          <p:cNvPr id="10" name="Picture 9"/>
          <p:cNvPicPr>
            <a:picLocks noChangeAspect="1"/>
          </p:cNvPicPr>
          <p:nvPr>
            <p:custDataLst>
              <p:tags r:id="rId4"/>
            </p:custDataLst>
          </p:nvPr>
        </p:nvPicPr>
        <p:blipFill>
          <a:blip r:embed="rId20" cstate="print">
            <a:extLst>
              <a:ext uri="{28A0092B-C50C-407E-A947-70E740481C1C}">
                <a14:useLocalDpi xmlns:a14="http://schemas.microsoft.com/office/drawing/2010/main" val="0"/>
              </a:ext>
            </a:extLst>
          </a:blip>
          <a:stretch>
            <a:fillRect/>
          </a:stretch>
        </p:blipFill>
        <p:spPr>
          <a:xfrm>
            <a:off x="824921" y="1958382"/>
            <a:ext cx="670654" cy="178333"/>
          </a:xfrm>
          <a:prstGeom prst="rect">
            <a:avLst/>
          </a:prstGeom>
        </p:spPr>
      </p:pic>
      <p:pic>
        <p:nvPicPr>
          <p:cNvPr id="15" name="Picture 14"/>
          <p:cNvPicPr>
            <a:picLocks noChangeAspect="1"/>
          </p:cNvPicPr>
          <p:nvPr>
            <p:custDataLst>
              <p:tags r:id="rId5"/>
            </p:custDataLst>
          </p:nvPr>
        </p:nvPicPr>
        <p:blipFill>
          <a:blip r:embed="rId21" cstate="print">
            <a:extLst>
              <a:ext uri="{28A0092B-C50C-407E-A947-70E740481C1C}">
                <a14:useLocalDpi xmlns:a14="http://schemas.microsoft.com/office/drawing/2010/main" val="0"/>
              </a:ext>
            </a:extLst>
          </a:blip>
          <a:stretch>
            <a:fillRect/>
          </a:stretch>
        </p:blipFill>
        <p:spPr>
          <a:xfrm>
            <a:off x="988127" y="2340430"/>
            <a:ext cx="1712602" cy="601843"/>
          </a:xfrm>
          <a:prstGeom prst="rect">
            <a:avLst/>
          </a:prstGeom>
        </p:spPr>
      </p:pic>
      <p:pic>
        <p:nvPicPr>
          <p:cNvPr id="12" name="Picture 11"/>
          <p:cNvPicPr>
            <a:picLocks noChangeAspect="1"/>
          </p:cNvPicPr>
          <p:nvPr>
            <p:custDataLst>
              <p:tags r:id="rId6"/>
            </p:custDataLst>
          </p:nvPr>
        </p:nvPicPr>
        <p:blipFill>
          <a:blip r:embed="rId22" cstate="print">
            <a:extLst>
              <a:ext uri="{28A0092B-C50C-407E-A947-70E740481C1C}">
                <a14:useLocalDpi xmlns:a14="http://schemas.microsoft.com/office/drawing/2010/main" val="0"/>
              </a:ext>
            </a:extLst>
          </a:blip>
          <a:stretch>
            <a:fillRect/>
          </a:stretch>
        </p:blipFill>
        <p:spPr>
          <a:xfrm>
            <a:off x="6151568" y="1962767"/>
            <a:ext cx="650839" cy="178333"/>
          </a:xfrm>
          <a:prstGeom prst="rect">
            <a:avLst/>
          </a:prstGeom>
        </p:spPr>
      </p:pic>
      <p:pic>
        <p:nvPicPr>
          <p:cNvPr id="3" name="Picture 2"/>
          <p:cNvPicPr>
            <a:picLocks noChangeAspect="1"/>
          </p:cNvPicPr>
          <p:nvPr>
            <p:custDataLst>
              <p:tags r:id="rId7"/>
            </p:custDataLst>
          </p:nvPr>
        </p:nvPicPr>
        <p:blipFill>
          <a:blip r:embed="rId23" cstate="print">
            <a:extLst>
              <a:ext uri="{28A0092B-C50C-407E-A947-70E740481C1C}">
                <a14:useLocalDpi xmlns:a14="http://schemas.microsoft.com/office/drawing/2010/main" val="0"/>
              </a:ext>
            </a:extLst>
          </a:blip>
          <a:stretch>
            <a:fillRect/>
          </a:stretch>
        </p:blipFill>
        <p:spPr>
          <a:xfrm>
            <a:off x="3363222" y="4917637"/>
            <a:ext cx="2427978" cy="252000"/>
          </a:xfrm>
          <a:prstGeom prst="rect">
            <a:avLst/>
          </a:prstGeom>
        </p:spPr>
      </p:pic>
      <p:pic>
        <p:nvPicPr>
          <p:cNvPr id="58" name="Picture 4 3"/>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custDataLst>
              <p:tags r:id="rId8"/>
            </p:custDataLst>
          </p:nvPr>
        </p:nvPicPr>
        <p:blipFill>
          <a:blip r:embed="rId25" cstate="print">
            <a:extLst>
              <a:ext uri="{28A0092B-C50C-407E-A947-70E740481C1C}">
                <a14:useLocalDpi xmlns:a14="http://schemas.microsoft.com/office/drawing/2010/main" val="0"/>
              </a:ext>
            </a:extLst>
          </a:blip>
          <a:stretch>
            <a:fillRect/>
          </a:stretch>
        </p:blipFill>
        <p:spPr>
          <a:xfrm>
            <a:off x="6204552" y="2522441"/>
            <a:ext cx="2101248" cy="389491"/>
          </a:xfrm>
          <a:prstGeom prst="rect">
            <a:avLst/>
          </a:prstGeom>
        </p:spPr>
      </p:pic>
      <p:pic>
        <p:nvPicPr>
          <p:cNvPr id="5" name="Picture 4"/>
          <p:cNvPicPr>
            <a:picLocks noChangeAspect="1"/>
          </p:cNvPicPr>
          <p:nvPr>
            <p:custDataLst>
              <p:tags r:id="rId9"/>
            </p:custDataLst>
          </p:nvPr>
        </p:nvPicPr>
        <p:blipFill>
          <a:blip r:embed="rId26" cstate="print">
            <a:extLst>
              <a:ext uri="{28A0092B-C50C-407E-A947-70E740481C1C}">
                <a14:useLocalDpi xmlns:a14="http://schemas.microsoft.com/office/drawing/2010/main" val="0"/>
              </a:ext>
            </a:extLst>
          </a:blip>
          <a:stretch>
            <a:fillRect/>
          </a:stretch>
        </p:blipFill>
        <p:spPr>
          <a:xfrm>
            <a:off x="3886200" y="6131879"/>
            <a:ext cx="2787230" cy="252000"/>
          </a:xfrm>
          <a:prstGeom prst="rect">
            <a:avLst/>
          </a:prstGeom>
        </p:spPr>
      </p:pic>
      <p:pic>
        <p:nvPicPr>
          <p:cNvPr id="20" name="Picture 19"/>
          <p:cNvPicPr>
            <a:picLocks noChangeAspect="1"/>
          </p:cNvPicPr>
          <p:nvPr>
            <p:custDataLst>
              <p:tags r:id="rId10"/>
            </p:custDataLst>
          </p:nvPr>
        </p:nvPicPr>
        <p:blipFill>
          <a:blip r:embed="rId27" cstate="print">
            <a:extLst>
              <a:ext uri="{28A0092B-C50C-407E-A947-70E740481C1C}">
                <a14:useLocalDpi xmlns:a14="http://schemas.microsoft.com/office/drawing/2010/main" val="0"/>
              </a:ext>
            </a:extLst>
          </a:blip>
          <a:stretch>
            <a:fillRect/>
          </a:stretch>
        </p:blipFill>
        <p:spPr>
          <a:xfrm>
            <a:off x="2704554" y="4213680"/>
            <a:ext cx="3782418" cy="253051"/>
          </a:xfrm>
          <a:prstGeom prst="rect">
            <a:avLst/>
          </a:prstGeom>
        </p:spPr>
      </p:pic>
      <p:pic>
        <p:nvPicPr>
          <p:cNvPr id="17" name="Picture 16"/>
          <p:cNvPicPr>
            <a:picLocks noChangeAspect="1"/>
          </p:cNvPicPr>
          <p:nvPr>
            <p:custDataLst>
              <p:tags r:id="rId11"/>
            </p:custDataLst>
          </p:nvPr>
        </p:nvPicPr>
        <p:blipFill>
          <a:blip r:embed="rId28" cstate="print">
            <a:extLst>
              <a:ext uri="{28A0092B-C50C-407E-A947-70E740481C1C}">
                <a14:useLocalDpi xmlns:a14="http://schemas.microsoft.com/office/drawing/2010/main" val="0"/>
              </a:ext>
            </a:extLst>
          </a:blip>
          <a:stretch>
            <a:fillRect/>
          </a:stretch>
        </p:blipFill>
        <p:spPr>
          <a:xfrm>
            <a:off x="3886200" y="6465827"/>
            <a:ext cx="2832441" cy="252000"/>
          </a:xfrm>
          <a:prstGeom prst="rect">
            <a:avLst/>
          </a:prstGeom>
        </p:spPr>
      </p:pic>
    </p:spTree>
    <p:extLst>
      <p:ext uri="{BB962C8B-B14F-4D97-AF65-F5344CB8AC3E}">
        <p14:creationId xmlns:p14="http://schemas.microsoft.com/office/powerpoint/2010/main" val="414257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p:cNvPicPr>
            <a:picLocks noChangeAspect="1"/>
          </p:cNvPicPr>
          <p:nvPr/>
        </p:nvPicPr>
        <p:blipFill>
          <a:blip r:embed="rId12"/>
          <a:stretch>
            <a:fillRect/>
          </a:stretch>
        </p:blipFill>
        <p:spPr>
          <a:xfrm>
            <a:off x="5766127" y="1582359"/>
            <a:ext cx="2928257" cy="2458516"/>
          </a:xfrm>
          <a:prstGeom prst="rect">
            <a:avLst/>
          </a:prstGeom>
        </p:spPr>
      </p:pic>
      <p:pic>
        <p:nvPicPr>
          <p:cNvPr id="56" name="Picture 55"/>
          <p:cNvPicPr>
            <a:picLocks noChangeAspect="1"/>
          </p:cNvPicPr>
          <p:nvPr/>
        </p:nvPicPr>
        <p:blipFill>
          <a:blip r:embed="rId12"/>
          <a:stretch>
            <a:fillRect/>
          </a:stretch>
        </p:blipFill>
        <p:spPr>
          <a:xfrm>
            <a:off x="424542" y="1585393"/>
            <a:ext cx="2928257" cy="2458516"/>
          </a:xfrm>
          <a:prstGeom prst="rect">
            <a:avLst/>
          </a:prstGeom>
        </p:spPr>
      </p:pic>
      <p:sp>
        <p:nvSpPr>
          <p:cNvPr id="2" name="Title 1"/>
          <p:cNvSpPr>
            <a:spLocks noGrp="1"/>
          </p:cNvSpPr>
          <p:nvPr>
            <p:ph type="title"/>
          </p:nvPr>
        </p:nvSpPr>
        <p:spPr/>
        <p:txBody>
          <a:bodyPr/>
          <a:lstStyle/>
          <a:p>
            <a:r>
              <a:rPr lang="en-IE" dirty="0"/>
              <a:t>Searle’s Chinese </a:t>
            </a:r>
            <a:r>
              <a:rPr lang="en-IE" dirty="0" smtClean="0"/>
              <a:t>Room II</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60" name="Picture 59"/>
          <p:cNvPicPr>
            <a:picLocks noChangeAspect="1"/>
          </p:cNvPicPr>
          <p:nvPr>
            <p:custDataLst>
              <p:tags r:id="rId1"/>
            </p:custDataLst>
          </p:nvPr>
        </p:nvPicPr>
        <p:blipFill>
          <a:blip r:embed="rId13" cstate="print">
            <a:extLst>
              <a:ext uri="{28A0092B-C50C-407E-A947-70E740481C1C}">
                <a14:useLocalDpi xmlns:a14="http://schemas.microsoft.com/office/drawing/2010/main" val="0"/>
              </a:ext>
            </a:extLst>
          </a:blip>
          <a:stretch>
            <a:fillRect/>
          </a:stretch>
        </p:blipFill>
        <p:spPr>
          <a:xfrm>
            <a:off x="5873966" y="1237930"/>
            <a:ext cx="1498926" cy="174976"/>
          </a:xfrm>
          <a:prstGeom prst="rect">
            <a:avLst/>
          </a:prstGeom>
        </p:spPr>
      </p:pic>
      <p:pic>
        <p:nvPicPr>
          <p:cNvPr id="23" name="Picture 2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60"/>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a:xfrm>
            <a:off x="520797" y="1241974"/>
            <a:ext cx="1495002" cy="177261"/>
          </a:xfrm>
          <a:prstGeom prst="rect">
            <a:avLst/>
          </a:prstGeom>
        </p:spPr>
      </p:pic>
      <p:pic>
        <p:nvPicPr>
          <p:cNvPr id="35" name="Picture 4 2" descr="http://assets.dublingaa.ie/assets/images/design/logo-20140709-1.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1885949" y="5252113"/>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what should the output be?</a:t>
            </a:r>
            <a:endParaRPr lang="en-IE" dirty="0" smtClean="0">
              <a:solidFill>
                <a:srgbClr val="FF0000"/>
              </a:solidFill>
              <a:latin typeface="Segoe UI Semilight" panose="020B0402040204020203" pitchFamily="34" charset="0"/>
              <a:cs typeface="Segoe UI Semilight" panose="020B0402040204020203" pitchFamily="34" charset="0"/>
            </a:endParaRPr>
          </a:p>
        </p:txBody>
      </p:sp>
      <p:pic>
        <p:nvPicPr>
          <p:cNvPr id="38" name="Picture 37"/>
          <p:cNvPicPr>
            <a:picLocks noChangeAspect="1"/>
          </p:cNvPicPr>
          <p:nvPr>
            <p:custDataLst>
              <p:tags r:id="rId3"/>
            </p:custDataLst>
          </p:nvPr>
        </p:nvPicPr>
        <p:blipFill>
          <a:blip r:embed="rId18" cstate="print">
            <a:extLst>
              <a:ext uri="{28A0092B-C50C-407E-A947-70E740481C1C}">
                <a14:useLocalDpi xmlns:a14="http://schemas.microsoft.com/office/drawing/2010/main" val="0"/>
              </a:ext>
            </a:extLst>
          </a:blip>
          <a:stretch>
            <a:fillRect/>
          </a:stretch>
        </p:blipFill>
        <p:spPr>
          <a:xfrm>
            <a:off x="824921" y="1958382"/>
            <a:ext cx="173831" cy="278606"/>
          </a:xfrm>
          <a:prstGeom prst="rect">
            <a:avLst/>
          </a:prstGeom>
        </p:spPr>
      </p:pic>
      <p:pic>
        <p:nvPicPr>
          <p:cNvPr id="46" name="Picture 45"/>
          <p:cNvPicPr>
            <a:picLocks noChangeAspect="1"/>
          </p:cNvPicPr>
          <p:nvPr>
            <p:custDataLst>
              <p:tags r:id="rId4"/>
            </p:custDataLst>
          </p:nvPr>
        </p:nvPicPr>
        <p:blipFill>
          <a:blip r:embed="rId19" cstate="print">
            <a:extLst>
              <a:ext uri="{28A0092B-C50C-407E-A947-70E740481C1C}">
                <a14:useLocalDpi xmlns:a14="http://schemas.microsoft.com/office/drawing/2010/main" val="0"/>
              </a:ext>
            </a:extLst>
          </a:blip>
          <a:stretch>
            <a:fillRect/>
          </a:stretch>
        </p:blipFill>
        <p:spPr>
          <a:xfrm>
            <a:off x="1066800" y="2318428"/>
            <a:ext cx="754313" cy="862374"/>
          </a:xfrm>
          <a:prstGeom prst="rect">
            <a:avLst/>
          </a:prstGeom>
        </p:spPr>
      </p:pic>
      <p:pic>
        <p:nvPicPr>
          <p:cNvPr id="40" name="Picture 39"/>
          <p:cNvPicPr>
            <a:picLocks noChangeAspect="1"/>
          </p:cNvPicPr>
          <p:nvPr>
            <p:custDataLst>
              <p:tags r:id="rId5"/>
            </p:custDataLst>
          </p:nvPr>
        </p:nvPicPr>
        <p:blipFill>
          <a:blip r:embed="rId20" cstate="print">
            <a:extLst>
              <a:ext uri="{28A0092B-C50C-407E-A947-70E740481C1C}">
                <a14:useLocalDpi xmlns:a14="http://schemas.microsoft.com/office/drawing/2010/main" val="0"/>
              </a:ext>
            </a:extLst>
          </a:blip>
          <a:stretch>
            <a:fillRect/>
          </a:stretch>
        </p:blipFill>
        <p:spPr>
          <a:xfrm>
            <a:off x="6151568" y="1962767"/>
            <a:ext cx="171450" cy="276225"/>
          </a:xfrm>
          <a:prstGeom prst="rect">
            <a:avLst/>
          </a:prstGeom>
        </p:spPr>
      </p:pic>
      <p:pic>
        <p:nvPicPr>
          <p:cNvPr id="49" name="Picture 48"/>
          <p:cNvPicPr>
            <a:picLocks noChangeAspect="1"/>
          </p:cNvPicPr>
          <p:nvPr>
            <p:custDataLst>
              <p:tags r:id="rId6"/>
            </p:custDataLst>
          </p:nvPr>
        </p:nvPicPr>
        <p:blipFill>
          <a:blip r:embed="rId21" cstate="print">
            <a:extLst>
              <a:ext uri="{28A0092B-C50C-407E-A947-70E740481C1C}">
                <a14:useLocalDpi xmlns:a14="http://schemas.microsoft.com/office/drawing/2010/main" val="0"/>
              </a:ext>
            </a:extLst>
          </a:blip>
          <a:stretch>
            <a:fillRect/>
          </a:stretch>
        </p:blipFill>
        <p:spPr>
          <a:xfrm>
            <a:off x="6248405" y="2457386"/>
            <a:ext cx="1355766" cy="507407"/>
          </a:xfrm>
          <a:prstGeom prst="rect">
            <a:avLst/>
          </a:prstGeom>
        </p:spPr>
      </p:pic>
      <p:pic>
        <p:nvPicPr>
          <p:cNvPr id="58" name="Picture 4 3"/>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custDataLst>
              <p:tags r:id="rId7"/>
            </p:custDataLst>
          </p:nvPr>
        </p:nvPicPr>
        <p:blipFill>
          <a:blip r:embed="rId23" cstate="print">
            <a:extLst>
              <a:ext uri="{28A0092B-C50C-407E-A947-70E740481C1C}">
                <a14:useLocalDpi xmlns:a14="http://schemas.microsoft.com/office/drawing/2010/main" val="0"/>
              </a:ext>
            </a:extLst>
          </a:blip>
          <a:stretch>
            <a:fillRect/>
          </a:stretch>
        </p:blipFill>
        <p:spPr>
          <a:xfrm>
            <a:off x="2904375" y="4175090"/>
            <a:ext cx="3781279" cy="546702"/>
          </a:xfrm>
          <a:prstGeom prst="rect">
            <a:avLst/>
          </a:prstGeom>
        </p:spPr>
      </p:pic>
      <p:pic>
        <p:nvPicPr>
          <p:cNvPr id="12" name="Picture 11"/>
          <p:cNvPicPr>
            <a:picLocks noChangeAspect="1"/>
          </p:cNvPicPr>
          <p:nvPr>
            <p:custDataLst>
              <p:tags r:id="rId8"/>
            </p:custDataLst>
          </p:nvPr>
        </p:nvPicPr>
        <p:blipFill>
          <a:blip r:embed="rId24" cstate="print">
            <a:extLst>
              <a:ext uri="{28A0092B-C50C-407E-A947-70E740481C1C}">
                <a14:useLocalDpi xmlns:a14="http://schemas.microsoft.com/office/drawing/2010/main" val="0"/>
              </a:ext>
            </a:extLst>
          </a:blip>
          <a:stretch>
            <a:fillRect/>
          </a:stretch>
        </p:blipFill>
        <p:spPr>
          <a:xfrm>
            <a:off x="1371600" y="5791199"/>
            <a:ext cx="6479859" cy="252000"/>
          </a:xfrm>
          <a:prstGeom prst="rect">
            <a:avLst/>
          </a:prstGeom>
        </p:spPr>
      </p:pic>
      <p:pic>
        <p:nvPicPr>
          <p:cNvPr id="24" name="Picture 23"/>
          <p:cNvPicPr>
            <a:picLocks noChangeAspect="1"/>
          </p:cNvPicPr>
          <p:nvPr>
            <p:custDataLst>
              <p:tags r:id="rId9"/>
            </p:custDataLst>
          </p:nvPr>
        </p:nvPicPr>
        <p:blipFill>
          <a:blip r:embed="rId25" cstate="print">
            <a:extLst>
              <a:ext uri="{28A0092B-C50C-407E-A947-70E740481C1C}">
                <a14:useLocalDpi xmlns:a14="http://schemas.microsoft.com/office/drawing/2010/main" val="0"/>
              </a:ext>
            </a:extLst>
          </a:blip>
          <a:stretch>
            <a:fillRect/>
          </a:stretch>
        </p:blipFill>
        <p:spPr>
          <a:xfrm>
            <a:off x="3635421" y="4902982"/>
            <a:ext cx="1927179" cy="252000"/>
          </a:xfrm>
          <a:prstGeom prst="rect">
            <a:avLst/>
          </a:prstGeom>
        </p:spPr>
      </p:pic>
    </p:spTree>
    <p:extLst>
      <p:ext uri="{BB962C8B-B14F-4D97-AF65-F5344CB8AC3E}">
        <p14:creationId xmlns:p14="http://schemas.microsoft.com/office/powerpoint/2010/main" val="388035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a:xfrm>
            <a:off x="0" y="0"/>
            <a:ext cx="9144000" cy="5486400"/>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55" name="Picture 54"/>
          <p:cNvPicPr>
            <a:picLocks noChangeAspect="1"/>
          </p:cNvPicPr>
          <p:nvPr/>
        </p:nvPicPr>
        <p:blipFill>
          <a:blip r:embed="rId13"/>
          <a:stretch>
            <a:fillRect/>
          </a:stretch>
        </p:blipFill>
        <p:spPr>
          <a:xfrm>
            <a:off x="5766127" y="1582359"/>
            <a:ext cx="2928257" cy="2458516"/>
          </a:xfrm>
          <a:prstGeom prst="rect">
            <a:avLst/>
          </a:prstGeom>
        </p:spPr>
      </p:pic>
      <p:pic>
        <p:nvPicPr>
          <p:cNvPr id="56" name="Picture 55"/>
          <p:cNvPicPr>
            <a:picLocks noChangeAspect="1"/>
          </p:cNvPicPr>
          <p:nvPr/>
        </p:nvPicPr>
        <p:blipFill>
          <a:blip r:embed="rId13"/>
          <a:stretch>
            <a:fillRect/>
          </a:stretch>
        </p:blipFill>
        <p:spPr>
          <a:xfrm>
            <a:off x="424542" y="1585393"/>
            <a:ext cx="2928257" cy="2458516"/>
          </a:xfrm>
          <a:prstGeom prst="rect">
            <a:avLst/>
          </a:prstGeom>
        </p:spPr>
      </p:pic>
      <p:pic>
        <p:nvPicPr>
          <p:cNvPr id="9" name="Picture 8"/>
          <p:cNvPicPr>
            <a:picLocks noChangeAspect="1"/>
          </p:cNvPicPr>
          <p:nvPr>
            <p:custDataLst>
              <p:tags r:id="rId1"/>
            </p:custDataLst>
          </p:nvPr>
        </p:nvPicPr>
        <p:blipFill>
          <a:blip r:embed="rId14" cstate="print">
            <a:extLst>
              <a:ext uri="{28A0092B-C50C-407E-A947-70E740481C1C}">
                <a14:useLocalDpi xmlns:a14="http://schemas.microsoft.com/office/drawing/2010/main" val="0"/>
              </a:ext>
            </a:extLst>
          </a:blip>
          <a:stretch>
            <a:fillRect/>
          </a:stretch>
        </p:blipFill>
        <p:spPr>
          <a:xfrm>
            <a:off x="2564977" y="5791200"/>
            <a:ext cx="4048800" cy="252000"/>
          </a:xfrm>
          <a:prstGeom prst="rect">
            <a:avLst/>
          </a:prstGeom>
        </p:spPr>
      </p:pic>
      <p:sp>
        <p:nvSpPr>
          <p:cNvPr id="2" name="Title 1"/>
          <p:cNvSpPr>
            <a:spLocks noGrp="1"/>
          </p:cNvSpPr>
          <p:nvPr>
            <p:ph type="title"/>
          </p:nvPr>
        </p:nvSpPr>
        <p:spPr/>
        <p:txBody>
          <a:bodyPr/>
          <a:lstStyle/>
          <a:p>
            <a:r>
              <a:rPr lang="en-IE" dirty="0"/>
              <a:t>Searle’s Chinese </a:t>
            </a:r>
            <a:r>
              <a:rPr lang="en-IE" dirty="0" smtClean="0"/>
              <a:t>Room II</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19" name="Picture 18"/>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a:xfrm>
            <a:off x="5873966" y="1237929"/>
            <a:ext cx="1993985" cy="174976"/>
          </a:xfrm>
          <a:prstGeom prst="rect">
            <a:avLst/>
          </a:prstGeom>
        </p:spPr>
      </p:pic>
      <p:pic>
        <p:nvPicPr>
          <p:cNvPr id="23" name="Picture 2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p:cNvPicPr>
          <p:nvPr>
            <p:custDataLst>
              <p:tags r:id="rId3"/>
            </p:custDataLst>
          </p:nvPr>
        </p:nvPicPr>
        <p:blipFill>
          <a:blip r:embed="rId17" cstate="print">
            <a:extLst>
              <a:ext uri="{28A0092B-C50C-407E-A947-70E740481C1C}">
                <a14:useLocalDpi xmlns:a14="http://schemas.microsoft.com/office/drawing/2010/main" val="0"/>
              </a:ext>
            </a:extLst>
          </a:blip>
          <a:stretch>
            <a:fillRect/>
          </a:stretch>
        </p:blipFill>
        <p:spPr>
          <a:xfrm>
            <a:off x="520797" y="1241973"/>
            <a:ext cx="2091400" cy="177261"/>
          </a:xfrm>
          <a:prstGeom prst="rect">
            <a:avLst/>
          </a:prstGeom>
        </p:spPr>
      </p:pic>
      <p:pic>
        <p:nvPicPr>
          <p:cNvPr id="35" name="Picture 4 2" descr="http://assets.dublingaa.ie/assets/images/design/logo-20140709-1.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1885949" y="5252113"/>
            <a:ext cx="53721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Semilight" panose="020B0402040204020203" pitchFamily="34" charset="0"/>
                <a:cs typeface="Segoe UI Semilight" panose="020B0402040204020203" pitchFamily="34" charset="0"/>
              </a:rPr>
              <a:t>… what should the output be?</a:t>
            </a:r>
            <a:endParaRPr lang="en-IE" dirty="0" smtClean="0">
              <a:solidFill>
                <a:srgbClr val="FF0000"/>
              </a:solidFill>
              <a:latin typeface="Segoe UI Semilight" panose="020B0402040204020203" pitchFamily="34" charset="0"/>
              <a:cs typeface="Segoe UI Semilight" panose="020B0402040204020203" pitchFamily="34" charset="0"/>
            </a:endParaRPr>
          </a:p>
        </p:txBody>
      </p:sp>
      <p:pic>
        <p:nvPicPr>
          <p:cNvPr id="10" name="Picture 9"/>
          <p:cNvPicPr>
            <a:picLocks noChangeAspect="1"/>
          </p:cNvPicPr>
          <p:nvPr>
            <p:custDataLst>
              <p:tags r:id="rId4"/>
            </p:custDataLst>
          </p:nvPr>
        </p:nvPicPr>
        <p:blipFill>
          <a:blip r:embed="rId20" cstate="print">
            <a:extLst>
              <a:ext uri="{28A0092B-C50C-407E-A947-70E740481C1C}">
                <a14:useLocalDpi xmlns:a14="http://schemas.microsoft.com/office/drawing/2010/main" val="0"/>
              </a:ext>
            </a:extLst>
          </a:blip>
          <a:stretch>
            <a:fillRect/>
          </a:stretch>
        </p:blipFill>
        <p:spPr>
          <a:xfrm>
            <a:off x="824921" y="1958382"/>
            <a:ext cx="670654" cy="178333"/>
          </a:xfrm>
          <a:prstGeom prst="rect">
            <a:avLst/>
          </a:prstGeom>
        </p:spPr>
      </p:pic>
      <p:pic>
        <p:nvPicPr>
          <p:cNvPr id="15" name="Picture 14"/>
          <p:cNvPicPr>
            <a:picLocks noChangeAspect="1"/>
          </p:cNvPicPr>
          <p:nvPr>
            <p:custDataLst>
              <p:tags r:id="rId5"/>
            </p:custDataLst>
          </p:nvPr>
        </p:nvPicPr>
        <p:blipFill>
          <a:blip r:embed="rId21" cstate="print">
            <a:extLst>
              <a:ext uri="{28A0092B-C50C-407E-A947-70E740481C1C}">
                <a14:useLocalDpi xmlns:a14="http://schemas.microsoft.com/office/drawing/2010/main" val="0"/>
              </a:ext>
            </a:extLst>
          </a:blip>
          <a:stretch>
            <a:fillRect/>
          </a:stretch>
        </p:blipFill>
        <p:spPr>
          <a:xfrm>
            <a:off x="988127" y="2340430"/>
            <a:ext cx="1712602" cy="601843"/>
          </a:xfrm>
          <a:prstGeom prst="rect">
            <a:avLst/>
          </a:prstGeom>
        </p:spPr>
      </p:pic>
      <p:pic>
        <p:nvPicPr>
          <p:cNvPr id="12" name="Picture 11"/>
          <p:cNvPicPr>
            <a:picLocks noChangeAspect="1"/>
          </p:cNvPicPr>
          <p:nvPr>
            <p:custDataLst>
              <p:tags r:id="rId6"/>
            </p:custDataLst>
          </p:nvPr>
        </p:nvPicPr>
        <p:blipFill>
          <a:blip r:embed="rId22" cstate="print">
            <a:extLst>
              <a:ext uri="{28A0092B-C50C-407E-A947-70E740481C1C}">
                <a14:useLocalDpi xmlns:a14="http://schemas.microsoft.com/office/drawing/2010/main" val="0"/>
              </a:ext>
            </a:extLst>
          </a:blip>
          <a:stretch>
            <a:fillRect/>
          </a:stretch>
        </p:blipFill>
        <p:spPr>
          <a:xfrm>
            <a:off x="6151568" y="1962767"/>
            <a:ext cx="650839" cy="178333"/>
          </a:xfrm>
          <a:prstGeom prst="rect">
            <a:avLst/>
          </a:prstGeom>
        </p:spPr>
      </p:pic>
      <p:pic>
        <p:nvPicPr>
          <p:cNvPr id="3" name="Picture 2"/>
          <p:cNvPicPr>
            <a:picLocks noChangeAspect="1"/>
          </p:cNvPicPr>
          <p:nvPr>
            <p:custDataLst>
              <p:tags r:id="rId7"/>
            </p:custDataLst>
          </p:nvPr>
        </p:nvPicPr>
        <p:blipFill>
          <a:blip r:embed="rId23" cstate="print">
            <a:extLst>
              <a:ext uri="{28A0092B-C50C-407E-A947-70E740481C1C}">
                <a14:useLocalDpi xmlns:a14="http://schemas.microsoft.com/office/drawing/2010/main" val="0"/>
              </a:ext>
            </a:extLst>
          </a:blip>
          <a:stretch>
            <a:fillRect/>
          </a:stretch>
        </p:blipFill>
        <p:spPr>
          <a:xfrm>
            <a:off x="3363222" y="4917637"/>
            <a:ext cx="2427978" cy="252000"/>
          </a:xfrm>
          <a:prstGeom prst="rect">
            <a:avLst/>
          </a:prstGeom>
        </p:spPr>
      </p:pic>
      <p:pic>
        <p:nvPicPr>
          <p:cNvPr id="58" name="Picture 4 3"/>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custDataLst>
              <p:tags r:id="rId8"/>
            </p:custDataLst>
          </p:nvPr>
        </p:nvPicPr>
        <p:blipFill>
          <a:blip r:embed="rId25" cstate="print">
            <a:extLst>
              <a:ext uri="{28A0092B-C50C-407E-A947-70E740481C1C}">
                <a14:useLocalDpi xmlns:a14="http://schemas.microsoft.com/office/drawing/2010/main" val="0"/>
              </a:ext>
            </a:extLst>
          </a:blip>
          <a:stretch>
            <a:fillRect/>
          </a:stretch>
        </p:blipFill>
        <p:spPr>
          <a:xfrm>
            <a:off x="6204552" y="2522441"/>
            <a:ext cx="2101248" cy="389491"/>
          </a:xfrm>
          <a:prstGeom prst="rect">
            <a:avLst/>
          </a:prstGeom>
        </p:spPr>
      </p:pic>
      <p:pic>
        <p:nvPicPr>
          <p:cNvPr id="7" name="Picture 6"/>
          <p:cNvPicPr>
            <a:picLocks noChangeAspect="1"/>
          </p:cNvPicPr>
          <p:nvPr>
            <p:custDataLst>
              <p:tags r:id="rId9"/>
            </p:custDataLst>
          </p:nvPr>
        </p:nvPicPr>
        <p:blipFill>
          <a:blip r:embed="rId26" cstate="print">
            <a:extLst>
              <a:ext uri="{28A0092B-C50C-407E-A947-70E740481C1C}">
                <a14:useLocalDpi xmlns:a14="http://schemas.microsoft.com/office/drawing/2010/main" val="0"/>
              </a:ext>
            </a:extLst>
          </a:blip>
          <a:stretch>
            <a:fillRect/>
          </a:stretch>
        </p:blipFill>
        <p:spPr>
          <a:xfrm>
            <a:off x="3886200" y="6131879"/>
            <a:ext cx="2733516" cy="251461"/>
          </a:xfrm>
          <a:prstGeom prst="rect">
            <a:avLst/>
          </a:prstGeom>
        </p:spPr>
      </p:pic>
      <p:pic>
        <p:nvPicPr>
          <p:cNvPr id="6" name="Picture 5"/>
          <p:cNvPicPr>
            <a:picLocks noChangeAspect="1"/>
          </p:cNvPicPr>
          <p:nvPr>
            <p:custDataLst>
              <p:tags r:id="rId10"/>
            </p:custDataLst>
          </p:nvPr>
        </p:nvPicPr>
        <p:blipFill>
          <a:blip r:embed="rId27" cstate="print">
            <a:extLst>
              <a:ext uri="{28A0092B-C50C-407E-A947-70E740481C1C}">
                <a14:useLocalDpi xmlns:a14="http://schemas.microsoft.com/office/drawing/2010/main" val="0"/>
              </a:ext>
            </a:extLst>
          </a:blip>
          <a:stretch>
            <a:fillRect/>
          </a:stretch>
        </p:blipFill>
        <p:spPr>
          <a:xfrm>
            <a:off x="3886201" y="6465827"/>
            <a:ext cx="2837059" cy="255041"/>
          </a:xfrm>
          <a:prstGeom prst="rect">
            <a:avLst/>
          </a:prstGeom>
        </p:spPr>
      </p:pic>
      <p:pic>
        <p:nvPicPr>
          <p:cNvPr id="8" name="Picture 7"/>
          <p:cNvPicPr>
            <a:picLocks noChangeAspect="1"/>
          </p:cNvPicPr>
          <p:nvPr>
            <p:custDataLst>
              <p:tags r:id="rId11"/>
            </p:custDataLst>
          </p:nvPr>
        </p:nvPicPr>
        <p:blipFill>
          <a:blip r:embed="rId28" cstate="print">
            <a:extLst>
              <a:ext uri="{28A0092B-C50C-407E-A947-70E740481C1C}">
                <a14:useLocalDpi xmlns:a14="http://schemas.microsoft.com/office/drawing/2010/main" val="0"/>
              </a:ext>
            </a:extLst>
          </a:blip>
          <a:stretch>
            <a:fillRect/>
          </a:stretch>
        </p:blipFill>
        <p:spPr>
          <a:xfrm>
            <a:off x="1964997" y="4175090"/>
            <a:ext cx="5274003" cy="548280"/>
          </a:xfrm>
          <a:prstGeom prst="rect">
            <a:avLst/>
          </a:prstGeom>
        </p:spPr>
      </p:pic>
    </p:spTree>
    <p:extLst>
      <p:ext uri="{BB962C8B-B14F-4D97-AF65-F5344CB8AC3E}">
        <p14:creationId xmlns:p14="http://schemas.microsoft.com/office/powerpoint/2010/main" val="35393523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0" y="4794950"/>
            <a:ext cx="9144000" cy="75407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2" name="Rectangle 31"/>
          <p:cNvSpPr/>
          <p:nvPr/>
        </p:nvSpPr>
        <p:spPr>
          <a:xfrm>
            <a:off x="0" y="4040875"/>
            <a:ext cx="9144000" cy="75407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24" name="Rectangle 23"/>
          <p:cNvSpPr/>
          <p:nvPr/>
        </p:nvSpPr>
        <p:spPr>
          <a:xfrm>
            <a:off x="0" y="1062180"/>
            <a:ext cx="9144000" cy="3029947"/>
          </a:xfrm>
          <a:prstGeom prst="rect">
            <a:avLst/>
          </a:prstGeom>
          <a:solidFill>
            <a:srgbClr val="FAC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55" name="Picture 54"/>
          <p:cNvPicPr>
            <a:picLocks noChangeAspect="1"/>
          </p:cNvPicPr>
          <p:nvPr/>
        </p:nvPicPr>
        <p:blipFill>
          <a:blip r:embed="rId12"/>
          <a:stretch>
            <a:fillRect/>
          </a:stretch>
        </p:blipFill>
        <p:spPr>
          <a:xfrm>
            <a:off x="5766127" y="1582359"/>
            <a:ext cx="2928257" cy="2458516"/>
          </a:xfrm>
          <a:prstGeom prst="rect">
            <a:avLst/>
          </a:prstGeom>
        </p:spPr>
      </p:pic>
      <p:pic>
        <p:nvPicPr>
          <p:cNvPr id="56" name="Picture 55"/>
          <p:cNvPicPr>
            <a:picLocks noChangeAspect="1"/>
          </p:cNvPicPr>
          <p:nvPr/>
        </p:nvPicPr>
        <p:blipFill>
          <a:blip r:embed="rId12"/>
          <a:stretch>
            <a:fillRect/>
          </a:stretch>
        </p:blipFill>
        <p:spPr>
          <a:xfrm>
            <a:off x="424542" y="1585393"/>
            <a:ext cx="2928257" cy="2458516"/>
          </a:xfrm>
          <a:prstGeom prst="rect">
            <a:avLst/>
          </a:prstGeom>
        </p:spPr>
      </p:pic>
      <p:pic>
        <p:nvPicPr>
          <p:cNvPr id="9" name="Picture 8"/>
          <p:cNvPicPr>
            <a:picLocks noChangeAspect="1"/>
          </p:cNvPicPr>
          <p:nvPr>
            <p:custDataLst>
              <p:tags r:id="rId1"/>
            </p:custDataLst>
          </p:nvPr>
        </p:nvPicPr>
        <p:blipFill>
          <a:blip r:embed="rId13" cstate="print">
            <a:extLst>
              <a:ext uri="{28A0092B-C50C-407E-A947-70E740481C1C}">
                <a14:useLocalDpi xmlns:a14="http://schemas.microsoft.com/office/drawing/2010/main" val="0"/>
              </a:ext>
            </a:extLst>
          </a:blip>
          <a:stretch>
            <a:fillRect/>
          </a:stretch>
        </p:blipFill>
        <p:spPr>
          <a:xfrm>
            <a:off x="152400" y="5710047"/>
            <a:ext cx="4048800" cy="252000"/>
          </a:xfrm>
          <a:prstGeom prst="rect">
            <a:avLst/>
          </a:prstGeom>
        </p:spPr>
      </p:pic>
      <p:sp>
        <p:nvSpPr>
          <p:cNvPr id="2" name="Title 1"/>
          <p:cNvSpPr>
            <a:spLocks noGrp="1"/>
          </p:cNvSpPr>
          <p:nvPr>
            <p:ph type="title"/>
          </p:nvPr>
        </p:nvSpPr>
        <p:spPr/>
        <p:txBody>
          <a:bodyPr/>
          <a:lstStyle/>
          <a:p>
            <a:r>
              <a:rPr lang="en-IE" dirty="0" smtClean="0"/>
              <a:t>Semantic Web: </a:t>
            </a:r>
            <a:r>
              <a:rPr lang="en-IE" dirty="0" smtClean="0">
                <a:solidFill>
                  <a:schemeClr val="accent6">
                    <a:lumMod val="75000"/>
                  </a:schemeClr>
                </a:solidFill>
              </a:rPr>
              <a:t>Data</a:t>
            </a:r>
            <a:r>
              <a:rPr lang="en-IE" dirty="0" smtClean="0"/>
              <a:t>, </a:t>
            </a:r>
            <a:r>
              <a:rPr lang="en-IE" dirty="0" smtClean="0">
                <a:solidFill>
                  <a:srgbClr val="7030A0"/>
                </a:solidFill>
              </a:rPr>
              <a:t>Logic</a:t>
            </a:r>
            <a:r>
              <a:rPr lang="en-IE" dirty="0" smtClean="0"/>
              <a:t>, </a:t>
            </a:r>
            <a:r>
              <a:rPr lang="en-IE" dirty="0" smtClean="0">
                <a:solidFill>
                  <a:srgbClr val="00B050"/>
                </a:solidFill>
              </a:rPr>
              <a:t>Query</a:t>
            </a:r>
            <a:r>
              <a:rPr lang="en-IE" dirty="0" smtClean="0"/>
              <a:t> </a:t>
            </a:r>
            <a:endParaRPr lang="en-IE" dirty="0"/>
          </a:p>
        </p:txBody>
      </p:sp>
      <p:sp>
        <p:nvSpPr>
          <p:cNvPr id="4" name="Content Placeholder 2"/>
          <p:cNvSpPr txBox="1">
            <a:spLocks/>
          </p:cNvSpPr>
          <p:nvPr/>
        </p:nvSpPr>
        <p:spPr>
          <a:xfrm>
            <a:off x="457200" y="1219200"/>
            <a:ext cx="8229600" cy="4906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IE" dirty="0" smtClean="0"/>
          </a:p>
          <a:p>
            <a:endParaRPr lang="en-IE" dirty="0" smtClean="0"/>
          </a:p>
          <a:p>
            <a:endParaRPr lang="en-IE" dirty="0" smtClean="0"/>
          </a:p>
          <a:p>
            <a:endParaRPr lang="en-IE" dirty="0" smtClean="0"/>
          </a:p>
          <a:p>
            <a:pPr marL="0" indent="0">
              <a:buFont typeface="Arial" pitchFamily="34" charset="0"/>
              <a:buNone/>
            </a:pPr>
            <a:endParaRPr lang="en-IE" dirty="0"/>
          </a:p>
        </p:txBody>
      </p:sp>
      <p:pic>
        <p:nvPicPr>
          <p:cNvPr id="23" name="Picture 2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8800" y="1855514"/>
            <a:ext cx="593480" cy="38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4 2" descr="http://assets.dublingaa.ie/assets/images/design/logo-20140709-1.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138022" y="1835178"/>
            <a:ext cx="634378" cy="52702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38564" y="1855514"/>
            <a:ext cx="587508" cy="413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166954" y="1786967"/>
            <a:ext cx="638104" cy="60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custDataLst>
              <p:tags r:id="rId2"/>
            </p:custDataLst>
          </p:nvPr>
        </p:nvPicPr>
        <p:blipFill>
          <a:blip r:embed="rId17" cstate="print">
            <a:extLst>
              <a:ext uri="{28A0092B-C50C-407E-A947-70E740481C1C}">
                <a14:useLocalDpi xmlns:a14="http://schemas.microsoft.com/office/drawing/2010/main" val="0"/>
              </a:ext>
            </a:extLst>
          </a:blip>
          <a:stretch>
            <a:fillRect/>
          </a:stretch>
        </p:blipFill>
        <p:spPr>
          <a:xfrm>
            <a:off x="824921" y="1958382"/>
            <a:ext cx="670654" cy="178333"/>
          </a:xfrm>
          <a:prstGeom prst="rect">
            <a:avLst/>
          </a:prstGeom>
        </p:spPr>
      </p:pic>
      <p:pic>
        <p:nvPicPr>
          <p:cNvPr id="36" name="Picture 35"/>
          <p:cNvPicPr>
            <a:picLocks noChangeAspect="1"/>
          </p:cNvPicPr>
          <p:nvPr>
            <p:custDataLst>
              <p:tags r:id="rId3"/>
            </p:custDataLst>
          </p:nvPr>
        </p:nvPicPr>
        <p:blipFill>
          <a:blip r:embed="rId18" cstate="print">
            <a:extLst>
              <a:ext uri="{28A0092B-C50C-407E-A947-70E740481C1C}">
                <a14:useLocalDpi xmlns:a14="http://schemas.microsoft.com/office/drawing/2010/main" val="0"/>
              </a:ext>
            </a:extLst>
          </a:blip>
          <a:stretch>
            <a:fillRect/>
          </a:stretch>
        </p:blipFill>
        <p:spPr>
          <a:xfrm>
            <a:off x="988128" y="2340432"/>
            <a:ext cx="1713080" cy="602011"/>
          </a:xfrm>
          <a:prstGeom prst="rect">
            <a:avLst/>
          </a:prstGeom>
        </p:spPr>
      </p:pic>
      <p:pic>
        <p:nvPicPr>
          <p:cNvPr id="12" name="Picture 11"/>
          <p:cNvPicPr>
            <a:picLocks noChangeAspect="1"/>
          </p:cNvPicPr>
          <p:nvPr>
            <p:custDataLst>
              <p:tags r:id="rId4"/>
            </p:custDataLst>
          </p:nvPr>
        </p:nvPicPr>
        <p:blipFill>
          <a:blip r:embed="rId19" cstate="print">
            <a:extLst>
              <a:ext uri="{28A0092B-C50C-407E-A947-70E740481C1C}">
                <a14:useLocalDpi xmlns:a14="http://schemas.microsoft.com/office/drawing/2010/main" val="0"/>
              </a:ext>
            </a:extLst>
          </a:blip>
          <a:stretch>
            <a:fillRect/>
          </a:stretch>
        </p:blipFill>
        <p:spPr>
          <a:xfrm>
            <a:off x="6151568" y="1962767"/>
            <a:ext cx="650839" cy="178333"/>
          </a:xfrm>
          <a:prstGeom prst="rect">
            <a:avLst/>
          </a:prstGeom>
        </p:spPr>
      </p:pic>
      <p:pic>
        <p:nvPicPr>
          <p:cNvPr id="16" name="Picture 15"/>
          <p:cNvPicPr>
            <a:picLocks noChangeAspect="1"/>
          </p:cNvPicPr>
          <p:nvPr>
            <p:custDataLst>
              <p:tags r:id="rId5"/>
            </p:custDataLst>
          </p:nvPr>
        </p:nvPicPr>
        <p:blipFill>
          <a:blip r:embed="rId20" cstate="print">
            <a:extLst>
              <a:ext uri="{28A0092B-C50C-407E-A947-70E740481C1C}">
                <a14:useLocalDpi xmlns:a14="http://schemas.microsoft.com/office/drawing/2010/main" val="0"/>
              </a:ext>
            </a:extLst>
          </a:blip>
          <a:stretch>
            <a:fillRect/>
          </a:stretch>
        </p:blipFill>
        <p:spPr>
          <a:xfrm>
            <a:off x="152400" y="5029200"/>
            <a:ext cx="2521383" cy="254107"/>
          </a:xfrm>
          <a:prstGeom prst="rect">
            <a:avLst/>
          </a:prstGeom>
        </p:spPr>
      </p:pic>
      <p:pic>
        <p:nvPicPr>
          <p:cNvPr id="58" name="Picture 4 3"/>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36"/>
          <p:cNvPicPr>
            <a:picLocks noChangeAspect="1"/>
          </p:cNvPicPr>
          <p:nvPr>
            <p:custDataLst>
              <p:tags r:id="rId6"/>
            </p:custDataLst>
          </p:nvPr>
        </p:nvPicPr>
        <p:blipFill>
          <a:blip r:embed="rId22" cstate="print">
            <a:extLst>
              <a:ext uri="{28A0092B-C50C-407E-A947-70E740481C1C}">
                <a14:useLocalDpi xmlns:a14="http://schemas.microsoft.com/office/drawing/2010/main" val="0"/>
              </a:ext>
            </a:extLst>
          </a:blip>
          <a:stretch>
            <a:fillRect/>
          </a:stretch>
        </p:blipFill>
        <p:spPr>
          <a:xfrm>
            <a:off x="6204553" y="2522439"/>
            <a:ext cx="2101834" cy="391744"/>
          </a:xfrm>
          <a:prstGeom prst="rect">
            <a:avLst/>
          </a:prstGeom>
        </p:spPr>
      </p:pic>
      <p:pic>
        <p:nvPicPr>
          <p:cNvPr id="7" name="Picture 6"/>
          <p:cNvPicPr>
            <a:picLocks noChangeAspect="1"/>
          </p:cNvPicPr>
          <p:nvPr>
            <p:custDataLst>
              <p:tags r:id="rId7"/>
            </p:custDataLst>
          </p:nvPr>
        </p:nvPicPr>
        <p:blipFill>
          <a:blip r:embed="rId23" cstate="print">
            <a:extLst>
              <a:ext uri="{28A0092B-C50C-407E-A947-70E740481C1C}">
                <a14:useLocalDpi xmlns:a14="http://schemas.microsoft.com/office/drawing/2010/main" val="0"/>
              </a:ext>
            </a:extLst>
          </a:blip>
          <a:stretch>
            <a:fillRect/>
          </a:stretch>
        </p:blipFill>
        <p:spPr>
          <a:xfrm>
            <a:off x="1430140" y="6059517"/>
            <a:ext cx="2733516" cy="251461"/>
          </a:xfrm>
          <a:prstGeom prst="rect">
            <a:avLst/>
          </a:prstGeom>
        </p:spPr>
      </p:pic>
      <p:pic>
        <p:nvPicPr>
          <p:cNvPr id="6" name="Picture 5"/>
          <p:cNvPicPr>
            <a:picLocks noChangeAspect="1"/>
          </p:cNvPicPr>
          <p:nvPr>
            <p:custDataLst>
              <p:tags r:id="rId8"/>
            </p:custDataLst>
          </p:nvPr>
        </p:nvPicPr>
        <p:blipFill>
          <a:blip r:embed="rId24" cstate="print">
            <a:extLst>
              <a:ext uri="{28A0092B-C50C-407E-A947-70E740481C1C}">
                <a14:useLocalDpi xmlns:a14="http://schemas.microsoft.com/office/drawing/2010/main" val="0"/>
              </a:ext>
            </a:extLst>
          </a:blip>
          <a:stretch>
            <a:fillRect/>
          </a:stretch>
        </p:blipFill>
        <p:spPr>
          <a:xfrm>
            <a:off x="1430141" y="6393465"/>
            <a:ext cx="2837059" cy="255041"/>
          </a:xfrm>
          <a:prstGeom prst="rect">
            <a:avLst/>
          </a:prstGeom>
        </p:spPr>
      </p:pic>
      <p:pic>
        <p:nvPicPr>
          <p:cNvPr id="34" name="Picture 33"/>
          <p:cNvPicPr>
            <a:picLocks noChangeAspect="1"/>
          </p:cNvPicPr>
          <p:nvPr>
            <p:custDataLst>
              <p:tags r:id="rId9"/>
            </p:custDataLst>
          </p:nvPr>
        </p:nvPicPr>
        <p:blipFill>
          <a:blip r:embed="rId25" cstate="print">
            <a:extLst>
              <a:ext uri="{28A0092B-C50C-407E-A947-70E740481C1C}">
                <a14:useLocalDpi xmlns:a14="http://schemas.microsoft.com/office/drawing/2010/main" val="0"/>
              </a:ext>
            </a:extLst>
          </a:blip>
          <a:stretch>
            <a:fillRect/>
          </a:stretch>
        </p:blipFill>
        <p:spPr>
          <a:xfrm>
            <a:off x="152400" y="1190650"/>
            <a:ext cx="645909" cy="178592"/>
          </a:xfrm>
          <a:prstGeom prst="rect">
            <a:avLst/>
          </a:prstGeom>
        </p:spPr>
      </p:pic>
      <p:sp>
        <p:nvSpPr>
          <p:cNvPr id="28" name="TextBox 27"/>
          <p:cNvSpPr txBox="1"/>
          <p:nvPr/>
        </p:nvSpPr>
        <p:spPr>
          <a:xfrm>
            <a:off x="7455211" y="10886"/>
            <a:ext cx="1676694" cy="369332"/>
          </a:xfrm>
          <a:prstGeom prst="rect">
            <a:avLst/>
          </a:prstGeom>
          <a:noFill/>
        </p:spPr>
        <p:txBody>
          <a:bodyPr wrap="square" rtlCol="0">
            <a:spAutoFit/>
          </a:bodyPr>
          <a:lstStyle/>
          <a:p>
            <a:r>
              <a:rPr lang="en-IE" dirty="0" smtClean="0">
                <a:latin typeface="Alegreya Sans SC Light" panose="00000400000000000000" pitchFamily="2" charset="0"/>
              </a:rPr>
              <a:t>* More or less</a:t>
            </a:r>
            <a:endParaRPr lang="en-IE" dirty="0">
              <a:latin typeface="Alegreya Sans SC Light" panose="00000400000000000000" pitchFamily="2" charset="0"/>
            </a:endParaRPr>
          </a:p>
        </p:txBody>
      </p:sp>
      <p:pic>
        <p:nvPicPr>
          <p:cNvPr id="25" name="Picture 24"/>
          <p:cNvPicPr>
            <a:picLocks noChangeAspect="1"/>
          </p:cNvPicPr>
          <p:nvPr>
            <p:custDataLst>
              <p:tags r:id="rId10"/>
            </p:custDataLst>
          </p:nvPr>
        </p:nvPicPr>
        <p:blipFill>
          <a:blip r:embed="rId26" cstate="print">
            <a:extLst>
              <a:ext uri="{28A0092B-C50C-407E-A947-70E740481C1C}">
                <a14:useLocalDpi xmlns:a14="http://schemas.microsoft.com/office/drawing/2010/main" val="0"/>
              </a:ext>
            </a:extLst>
          </a:blip>
          <a:stretch>
            <a:fillRect/>
          </a:stretch>
        </p:blipFill>
        <p:spPr>
          <a:xfrm>
            <a:off x="152400" y="4175091"/>
            <a:ext cx="5260077" cy="549863"/>
          </a:xfrm>
          <a:prstGeom prst="rect">
            <a:avLst/>
          </a:prstGeom>
        </p:spPr>
      </p:pic>
    </p:spTree>
    <p:extLst>
      <p:ext uri="{BB962C8B-B14F-4D97-AF65-F5344CB8AC3E}">
        <p14:creationId xmlns:p14="http://schemas.microsoft.com/office/powerpoint/2010/main" val="15620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The Semantic Web now?</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51542462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IE" dirty="0" smtClean="0"/>
              <a:t>The Semantic Web is now about 20 years old</a:t>
            </a:r>
            <a:endParaRPr lang="en-IE" dirty="0"/>
          </a:p>
        </p:txBody>
      </p:sp>
      <p:sp>
        <p:nvSpPr>
          <p:cNvPr id="6" name="TextBox 5"/>
          <p:cNvSpPr txBox="1"/>
          <p:nvPr/>
        </p:nvSpPr>
        <p:spPr>
          <a:xfrm>
            <a:off x="4572000" y="5881914"/>
            <a:ext cx="3581400"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Light" panose="020B0502040204020203" pitchFamily="34" charset="0"/>
              </a:rPr>
              <a:t>… so where is it then?</a:t>
            </a:r>
            <a:endParaRPr lang="en-IE" dirty="0" smtClean="0">
              <a:solidFill>
                <a:srgbClr val="FF0000"/>
              </a:solidFill>
              <a:latin typeface="Segoe UI Light" panose="020B0502040204020203" pitchFamily="34" charset="0"/>
            </a:endParaRPr>
          </a:p>
        </p:txBody>
      </p:sp>
      <p:pic>
        <p:nvPicPr>
          <p:cNvPr id="8194" name="Picture 2" descr="Image result for hide and seek champion bigfo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324428"/>
            <a:ext cx="4267200" cy="426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01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dirty="0" smtClean="0"/>
              <a:t>Hidden within the Web ...</a:t>
            </a:r>
            <a:endParaRPr lang="en-IE" dirty="0"/>
          </a:p>
        </p:txBody>
      </p:sp>
      <p:pic>
        <p:nvPicPr>
          <p:cNvPr id="1026" name="Picture 2" descr="https://free-images.com/md/ae1e/motherboard_calculator_pc_compu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777" y="1295400"/>
            <a:ext cx="7315200" cy="4876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689526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IE" dirty="0" err="1" smtClean="0"/>
              <a:t>Wikidata</a:t>
            </a:r>
            <a:r>
              <a:rPr lang="en-IE" dirty="0" smtClean="0"/>
              <a:t>: A Wikipedia for data</a:t>
            </a:r>
            <a:r>
              <a:rPr lang="en-IE" dirty="0"/>
              <a:t/>
            </a:r>
            <a:br>
              <a:rPr lang="en-IE" dirty="0"/>
            </a:b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19247499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What is </a:t>
            </a:r>
            <a:r>
              <a:rPr lang="en-IE" dirty="0" err="1" smtClean="0"/>
              <a:t>Wikidata</a:t>
            </a:r>
            <a:r>
              <a:rPr lang="en-IE" dirty="0" smtClean="0"/>
              <a:t>?</a:t>
            </a:r>
            <a:endParaRPr lang="en-IE"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7467600" cy="4791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74227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Semantic Web?</a:t>
            </a:r>
            <a:endParaRPr lang="en-IE"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19200"/>
            <a:ext cx="8431044"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14400" y="3974068"/>
            <a:ext cx="3048000" cy="369332"/>
          </a:xfrm>
          <a:prstGeom prst="rect">
            <a:avLst/>
          </a:prstGeom>
          <a:noFill/>
        </p:spPr>
        <p:txBody>
          <a:bodyPr wrap="square" rtlCol="0">
            <a:spAutoFit/>
          </a:bodyPr>
          <a:lstStyle/>
          <a:p>
            <a:r>
              <a:rPr lang="en-IE" dirty="0" smtClean="0"/>
              <a:t>semantic web</a:t>
            </a:r>
            <a:endParaRPr lang="en-IE" dirty="0"/>
          </a:p>
        </p:txBody>
      </p:sp>
    </p:spTree>
    <p:extLst>
      <p:ext uri="{BB962C8B-B14F-4D97-AF65-F5344CB8AC3E}">
        <p14:creationId xmlns:p14="http://schemas.microsoft.com/office/powerpoint/2010/main" val="102313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solidFill>
                  <a:schemeClr val="accent6">
                    <a:lumMod val="75000"/>
                  </a:schemeClr>
                </a:solidFill>
              </a:rPr>
              <a:t>Why</a:t>
            </a:r>
            <a:r>
              <a:rPr lang="en-IE" dirty="0" smtClean="0"/>
              <a:t> is </a:t>
            </a:r>
            <a:r>
              <a:rPr lang="en-IE" dirty="0" err="1" smtClean="0"/>
              <a:t>Wikidata</a:t>
            </a:r>
            <a:r>
              <a:rPr lang="en-IE" dirty="0" smtClean="0"/>
              <a:t>?</a:t>
            </a:r>
            <a:endParaRPr lang="en-IE"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7467600" cy="4791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907858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Problem 1: Different language versions </a:t>
            </a:r>
            <a:br>
              <a:rPr lang="en-IE" dirty="0" smtClean="0"/>
            </a:br>
            <a:r>
              <a:rPr lang="en-IE" dirty="0" smtClean="0"/>
              <a:t>	manually edited by users </a:t>
            </a:r>
            <a:endParaRPr lang="en-IE"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1104" y="1480210"/>
            <a:ext cx="2900496" cy="3912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8598" y="5999835"/>
            <a:ext cx="2893002" cy="629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4062" y="1430107"/>
            <a:ext cx="2583338" cy="3793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4062" y="5836302"/>
            <a:ext cx="2583338" cy="772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1" y="1586621"/>
            <a:ext cx="2666999" cy="427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6038504"/>
            <a:ext cx="2666999" cy="569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783942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Problem 2: Complex lists of things </a:t>
            </a:r>
            <a:br>
              <a:rPr lang="en-IE" dirty="0" smtClean="0"/>
            </a:br>
            <a:r>
              <a:rPr lang="en-IE" dirty="0" smtClean="0"/>
              <a:t>	manually edited by users</a:t>
            </a:r>
            <a:endParaRPr lang="en-IE" dirty="0"/>
          </a:p>
        </p:txBody>
      </p:sp>
      <p:pic>
        <p:nvPicPr>
          <p:cNvPr id="3" name="Picture 2"/>
          <p:cNvPicPr>
            <a:picLocks noChangeAspect="1"/>
          </p:cNvPicPr>
          <p:nvPr/>
        </p:nvPicPr>
        <p:blipFill>
          <a:blip r:embed="rId2"/>
          <a:stretch>
            <a:fillRect/>
          </a:stretch>
        </p:blipFill>
        <p:spPr>
          <a:xfrm>
            <a:off x="1905000" y="2971800"/>
            <a:ext cx="7067550" cy="4820432"/>
          </a:xfrm>
          <a:prstGeom prst="rect">
            <a:avLst/>
          </a:prstGeom>
        </p:spPr>
      </p:pic>
      <p:pic>
        <p:nvPicPr>
          <p:cNvPr id="4" name="Picture 3"/>
          <p:cNvPicPr>
            <a:picLocks noChangeAspect="1"/>
          </p:cNvPicPr>
          <p:nvPr/>
        </p:nvPicPr>
        <p:blipFill>
          <a:blip r:embed="rId3"/>
          <a:stretch>
            <a:fillRect/>
          </a:stretch>
        </p:blipFill>
        <p:spPr>
          <a:xfrm>
            <a:off x="468086" y="1332949"/>
            <a:ext cx="6586538" cy="1369074"/>
          </a:xfrm>
          <a:prstGeom prst="rect">
            <a:avLst/>
          </a:prstGeom>
        </p:spPr>
      </p:pic>
    </p:spTree>
    <p:extLst>
      <p:ext uri="{BB962C8B-B14F-4D97-AF65-F5344CB8AC3E}">
        <p14:creationId xmlns:p14="http://schemas.microsoft.com/office/powerpoint/2010/main" val="58541758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Alexis scores a goal …</a:t>
            </a:r>
            <a:endParaRPr lang="en-IE" dirty="0"/>
          </a:p>
        </p:txBody>
      </p:sp>
      <p:sp>
        <p:nvSpPr>
          <p:cNvPr id="3" name="Content Placeholder 2"/>
          <p:cNvSpPr>
            <a:spLocks noGrp="1"/>
          </p:cNvSpPr>
          <p:nvPr>
            <p:ph idx="1"/>
          </p:nvPr>
        </p:nvSpPr>
        <p:spPr/>
        <p:txBody>
          <a:bodyPr/>
          <a:lstStyle/>
          <a:p>
            <a:endParaRPr lang="en-IE" dirty="0"/>
          </a:p>
        </p:txBody>
      </p:sp>
      <p:pic>
        <p:nvPicPr>
          <p:cNvPr id="21506" name="Picture 2" descr="Image result"/>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85900" y="1371600"/>
            <a:ext cx="6172200" cy="3619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336305" y="4546067"/>
            <a:ext cx="2303343" cy="2315562"/>
          </a:xfrm>
          <a:prstGeom prst="rect">
            <a:avLst/>
          </a:prstGeom>
        </p:spPr>
      </p:pic>
      <p:sp>
        <p:nvSpPr>
          <p:cNvPr id="6" name="Content Placeholder 4"/>
          <p:cNvSpPr txBox="1">
            <a:spLocks/>
          </p:cNvSpPr>
          <p:nvPr/>
        </p:nvSpPr>
        <p:spPr>
          <a:xfrm>
            <a:off x="3173048" y="5386389"/>
            <a:ext cx="5513752" cy="1307305"/>
          </a:xfrm>
          <a:prstGeom prst="rect">
            <a:avLst/>
          </a:prstGeom>
          <a:ln/>
        </p:spPr>
        <p:style>
          <a:lnRef idx="1">
            <a:schemeClr val="accent2"/>
          </a:lnRef>
          <a:fillRef idx="2">
            <a:schemeClr val="accent2"/>
          </a:fillRef>
          <a:effectRef idx="1">
            <a:schemeClr val="accent2"/>
          </a:effectRef>
          <a:fontRef idx="minor">
            <a:schemeClr val="dk1"/>
          </a:fontRef>
        </p:style>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IE" sz="2400" dirty="0" smtClean="0">
                <a:latin typeface="Segoe UI Semilight" panose="020B0402040204020203" pitchFamily="34" charset="0"/>
                <a:cs typeface="Segoe UI Semilight" panose="020B0402040204020203" pitchFamily="34" charset="0"/>
              </a:rPr>
              <a:t>Now an army of human editors has to manually update a bunch of articles:</a:t>
            </a:r>
          </a:p>
          <a:p>
            <a:pPr marL="0" indent="0" algn="ctr">
              <a:buFont typeface="Arial" pitchFamily="34" charset="0"/>
              <a:buNone/>
            </a:pPr>
            <a:r>
              <a:rPr lang="en-IE" sz="2400" dirty="0" smtClean="0">
                <a:latin typeface="Segoe UI Semilight" panose="020B0402040204020203" pitchFamily="34" charset="0"/>
                <a:cs typeface="Segoe UI Semilight" panose="020B0402040204020203" pitchFamily="34" charset="0"/>
              </a:rPr>
              <a:t>different languages, lists, …</a:t>
            </a:r>
            <a:endParaRPr lang="en-IE" sz="240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191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bg/>
                                          </p:spTgt>
                                        </p:tgtEl>
                                        <p:attrNameLst>
                                          <p:attrName>style.visibility</p:attrName>
                                        </p:attrNameLst>
                                      </p:cBhvr>
                                      <p:to>
                                        <p:strVal val="visible"/>
                                      </p:to>
                                    </p:set>
                                    <p:animEffect transition="in" filter="fade">
                                      <p:cBhvr>
                                        <p:cTn id="10" dur="2000"/>
                                        <p:tgtEl>
                                          <p:spTgt spid="6">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2000"/>
                                        <p:tgtEl>
                                          <p:spTgt spid="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Solution: </a:t>
            </a:r>
            <a:r>
              <a:rPr lang="en-IE" dirty="0" err="1" smtClean="0"/>
              <a:t>Wikidata</a:t>
            </a:r>
            <a:endParaRPr lang="en-IE" dirty="0"/>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295400"/>
            <a:ext cx="7467600" cy="4791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6705600" y="4495800"/>
            <a:ext cx="2365035" cy="2362200"/>
            <a:chOff x="7673346" y="5358112"/>
            <a:chExt cx="1397289" cy="1499888"/>
          </a:xfrm>
        </p:grpSpPr>
        <p:pic>
          <p:nvPicPr>
            <p:cNvPr id="8" name="Picture 4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73346" y="5358112"/>
              <a:ext cx="1397289" cy="149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57168" y="5943600"/>
              <a:ext cx="201032" cy="154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311856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33338"/>
            <a:ext cx="9144000" cy="6924675"/>
          </a:xfrm>
          <a:prstGeom prst="rect">
            <a:avLst/>
          </a:prstGeom>
        </p:spPr>
      </p:pic>
    </p:spTree>
    <p:extLst>
      <p:ext uri="{BB962C8B-B14F-4D97-AF65-F5344CB8AC3E}">
        <p14:creationId xmlns:p14="http://schemas.microsoft.com/office/powerpoint/2010/main" val="118975842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E" dirty="0"/>
          </a:p>
        </p:txBody>
      </p:sp>
      <p:sp>
        <p:nvSpPr>
          <p:cNvPr id="3" name="Content Placeholder 2"/>
          <p:cNvSpPr>
            <a:spLocks noGrp="1"/>
          </p:cNvSpPr>
          <p:nvPr>
            <p:ph idx="1"/>
          </p:nvPr>
        </p:nvSpPr>
        <p:spPr/>
        <p:txBody>
          <a:bodyPr/>
          <a:lstStyle/>
          <a:p>
            <a:endParaRPr lang="en-IE" dirty="0"/>
          </a:p>
        </p:txBody>
      </p:sp>
      <p:pic>
        <p:nvPicPr>
          <p:cNvPr id="4" name="Picture 3"/>
          <p:cNvPicPr>
            <a:picLocks noChangeAspect="1"/>
          </p:cNvPicPr>
          <p:nvPr/>
        </p:nvPicPr>
        <p:blipFill>
          <a:blip r:embed="rId2"/>
          <a:stretch>
            <a:fillRect/>
          </a:stretch>
        </p:blipFill>
        <p:spPr>
          <a:xfrm>
            <a:off x="0" y="-33338"/>
            <a:ext cx="9144000" cy="6924675"/>
          </a:xfrm>
          <a:prstGeom prst="rect">
            <a:avLst/>
          </a:prstGeom>
        </p:spPr>
      </p:pic>
    </p:spTree>
    <p:extLst>
      <p:ext uri="{BB962C8B-B14F-4D97-AF65-F5344CB8AC3E}">
        <p14:creationId xmlns:p14="http://schemas.microsoft.com/office/powerpoint/2010/main" val="14210383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3338"/>
            <a:ext cx="9144000" cy="6924675"/>
          </a:xfrm>
          <a:prstGeom prst="rect">
            <a:avLst/>
          </a:prstGeom>
        </p:spPr>
      </p:pic>
    </p:spTree>
    <p:extLst>
      <p:ext uri="{BB962C8B-B14F-4D97-AF65-F5344CB8AC3E}">
        <p14:creationId xmlns:p14="http://schemas.microsoft.com/office/powerpoint/2010/main" val="194548513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33338"/>
            <a:ext cx="9144000" cy="6924675"/>
          </a:xfrm>
          <a:prstGeom prst="rect">
            <a:avLst/>
          </a:prstGeom>
        </p:spPr>
      </p:pic>
      <p:pic>
        <p:nvPicPr>
          <p:cNvPr id="9" name="Picture 8"/>
          <p:cNvPicPr>
            <a:picLocks noChangeAspect="1"/>
          </p:cNvPicPr>
          <p:nvPr/>
        </p:nvPicPr>
        <p:blipFill>
          <a:blip r:embed="rId3"/>
          <a:stretch>
            <a:fillRect/>
          </a:stretch>
        </p:blipFill>
        <p:spPr>
          <a:xfrm>
            <a:off x="0" y="-27830"/>
            <a:ext cx="9144000" cy="6924675"/>
          </a:xfrm>
          <a:prstGeom prst="rect">
            <a:avLst/>
          </a:prstGeom>
        </p:spPr>
      </p:pic>
    </p:spTree>
    <p:extLst>
      <p:ext uri="{BB962C8B-B14F-4D97-AF65-F5344CB8AC3E}">
        <p14:creationId xmlns:p14="http://schemas.microsoft.com/office/powerpoint/2010/main" val="19483913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3338"/>
            <a:ext cx="9144000" cy="6924675"/>
          </a:xfrm>
          <a:prstGeom prst="rect">
            <a:avLst/>
          </a:prstGeom>
        </p:spPr>
      </p:pic>
    </p:spTree>
    <p:extLst>
      <p:ext uri="{BB962C8B-B14F-4D97-AF65-F5344CB8AC3E}">
        <p14:creationId xmlns:p14="http://schemas.microsoft.com/office/powerpoint/2010/main" val="30178609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Semantic Web?</a:t>
            </a:r>
            <a:endParaRPr lang="en-IE" dirty="0"/>
          </a:p>
        </p:txBody>
      </p:sp>
      <p:sp>
        <p:nvSpPr>
          <p:cNvPr id="3" name="Content Placeholder 2"/>
          <p:cNvSpPr>
            <a:spLocks noGrp="1"/>
          </p:cNvSpPr>
          <p:nvPr>
            <p:ph idx="1"/>
          </p:nvPr>
        </p:nvSpPr>
        <p:spPr/>
        <p:txBody>
          <a:bodyPr/>
          <a:lstStyle/>
          <a:p>
            <a:pPr marL="0" indent="0">
              <a:buNone/>
            </a:pPr>
            <a:endParaRPr lang="en-IE" b="1" dirty="0" smtClean="0"/>
          </a:p>
          <a:p>
            <a:pPr marL="0" indent="0">
              <a:buNone/>
            </a:pPr>
            <a:endParaRPr lang="en-IE" b="1" dirty="0"/>
          </a:p>
          <a:p>
            <a:pPr marL="0" indent="0">
              <a:buNone/>
            </a:pPr>
            <a:endParaRPr lang="en-IE" b="1" dirty="0" smtClean="0"/>
          </a:p>
          <a:p>
            <a:pPr marL="0" indent="0">
              <a:buNone/>
            </a:pPr>
            <a:endParaRPr lang="en-IE" b="1" dirty="0"/>
          </a:p>
        </p:txBody>
      </p:sp>
      <p:sp>
        <p:nvSpPr>
          <p:cNvPr id="4" name="TextBox 3"/>
          <p:cNvSpPr txBox="1"/>
          <p:nvPr/>
        </p:nvSpPr>
        <p:spPr bwMode="auto">
          <a:xfrm>
            <a:off x="152400" y="2564011"/>
            <a:ext cx="8763000" cy="2769989"/>
          </a:xfrm>
          <a:prstGeom prst="rect">
            <a:avLst/>
          </a:prstGeom>
          <a:noFill/>
          <a:ln w="9525">
            <a:noFill/>
            <a:miter lim="800000"/>
            <a:headEnd/>
            <a:tailEnd/>
          </a:ln>
          <a:effectLst/>
        </p:spPr>
        <p:txBody>
          <a:bodyPr wrap="square" lIns="0" tIns="0" rIns="0" bIns="0" rtlCol="0" anchor="ctr">
            <a:spAutoFit/>
          </a:bodyPr>
          <a:lstStyle/>
          <a:p>
            <a:pPr algn="ctr"/>
            <a:r>
              <a:rPr lang="en-IE" sz="2800" b="1" dirty="0" smtClean="0">
                <a:latin typeface="Segoe UI Semilight" panose="020B0402040204020203" pitchFamily="34" charset="0"/>
                <a:cs typeface="Segoe UI Semilight" panose="020B0402040204020203" pitchFamily="34" charset="0"/>
              </a:rPr>
              <a:t>“</a:t>
            </a:r>
            <a:r>
              <a:rPr lang="en-IE" sz="2800" dirty="0">
                <a:latin typeface="Segoe UI Semilight" panose="020B0402040204020203" pitchFamily="34" charset="0"/>
                <a:cs typeface="Segoe UI Semilight" panose="020B0402040204020203" pitchFamily="34" charset="0"/>
              </a:rPr>
              <a:t>The Semantic Web will bring structure to the meaningful content of Web pages, creating an environment where software agents roaming from page to page can readily carry out sophisticated tasks for users</a:t>
            </a:r>
            <a:r>
              <a:rPr lang="en-IE" sz="2800" dirty="0" smtClean="0">
                <a:latin typeface="Segoe UI Semilight" panose="020B0402040204020203" pitchFamily="34" charset="0"/>
                <a:cs typeface="Segoe UI Semilight" panose="020B0402040204020203" pitchFamily="34" charset="0"/>
              </a:rPr>
              <a:t>.”</a:t>
            </a:r>
          </a:p>
          <a:p>
            <a:pPr algn="ctr"/>
            <a:endParaRPr lang="en-IE" sz="2800" dirty="0" smtClean="0"/>
          </a:p>
          <a:p>
            <a:pPr algn="r"/>
            <a:r>
              <a:rPr lang="en-IE" sz="2000" dirty="0" smtClean="0"/>
              <a:t> ─ </a:t>
            </a:r>
            <a:r>
              <a:rPr lang="en-IE" sz="2000" i="1" dirty="0" smtClean="0"/>
              <a:t>Berners-Lee et al. (2001) “The Semantic Web” </a:t>
            </a:r>
          </a:p>
          <a:p>
            <a:pPr algn="r"/>
            <a:r>
              <a:rPr lang="en-IE" sz="2000" i="1" dirty="0" smtClean="0"/>
              <a:t>Sci. </a:t>
            </a:r>
            <a:r>
              <a:rPr lang="en-IE" sz="2000" i="1" dirty="0"/>
              <a:t>American. 284(5):</a:t>
            </a:r>
            <a:r>
              <a:rPr lang="en-IE" sz="2000" i="1" dirty="0" smtClean="0"/>
              <a:t>34</a:t>
            </a:r>
            <a:r>
              <a:rPr lang="en-IE" sz="2000" i="1" dirty="0" smtClean="0">
                <a:latin typeface="Calibri"/>
              </a:rPr>
              <a:t>–</a:t>
            </a:r>
            <a:r>
              <a:rPr lang="en-IE" sz="2000" i="1" dirty="0" smtClean="0"/>
              <a:t>43</a:t>
            </a:r>
            <a:r>
              <a:rPr lang="en-IE" sz="2000" i="1" dirty="0"/>
              <a:t>.</a:t>
            </a:r>
            <a:endParaRPr lang="en-IE" sz="2000" b="1" i="1" dirty="0" smtClean="0">
              <a:solidFill>
                <a:schemeClr val="accent3">
                  <a:lumMod val="50000"/>
                </a:schemeClr>
              </a:solidFill>
            </a:endParaRPr>
          </a:p>
        </p:txBody>
      </p:sp>
      <p:pic>
        <p:nvPicPr>
          <p:cNvPr id="103426" name="Picture 2" descr="http://t1.gstatic.com/images?q=tbn:ANd9GcQ7exJc0MrRJXXpcSR_Pk9ey0JQ2clx-QBemgh0RXQua6c5iA3Es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811033"/>
            <a:ext cx="3850249" cy="165010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3881203"/>
            <a:ext cx="2733941" cy="3009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bwMode="auto">
          <a:xfrm>
            <a:off x="152400" y="6330877"/>
            <a:ext cx="5004472" cy="369332"/>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lIns="0" tIns="0" rIns="0" bIns="0" rtlCol="0" anchor="ctr">
            <a:spAutoFit/>
          </a:bodyPr>
          <a:lstStyle/>
          <a:p>
            <a:pPr algn="ctr"/>
            <a:r>
              <a:rPr lang="en-IE" sz="2000" dirty="0" smtClean="0">
                <a:latin typeface="Segoe UI Semilight" panose="020B0402040204020203" pitchFamily="34" charset="0"/>
                <a:cs typeface="Segoe UI Semilight" panose="020B0402040204020203" pitchFamily="34" charset="0"/>
              </a:rPr>
              <a:t>Consider answering: </a:t>
            </a:r>
            <a:r>
              <a:rPr lang="en-IE" sz="2400" dirty="0" smtClean="0">
                <a:latin typeface="Segoe UI Semilight" panose="020B0402040204020203" pitchFamily="34" charset="0"/>
                <a:cs typeface="Segoe UI Semilight" panose="020B0402040204020203" pitchFamily="34" charset="0"/>
              </a:rPr>
              <a:t>“What is the Web?”</a:t>
            </a:r>
          </a:p>
        </p:txBody>
      </p:sp>
    </p:spTree>
    <p:extLst>
      <p:ext uri="{BB962C8B-B14F-4D97-AF65-F5344CB8AC3E}">
        <p14:creationId xmlns:p14="http://schemas.microsoft.com/office/powerpoint/2010/main" val="2420583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What does </a:t>
            </a:r>
            <a:r>
              <a:rPr lang="en-IE" dirty="0" err="1" smtClean="0"/>
              <a:t>Wikidata</a:t>
            </a:r>
            <a:r>
              <a:rPr lang="en-IE" dirty="0" smtClean="0"/>
              <a:t> describe?</a:t>
            </a:r>
            <a:endParaRPr lang="en-IE" dirty="0"/>
          </a:p>
        </p:txBody>
      </p:sp>
      <p:sp>
        <p:nvSpPr>
          <p:cNvPr id="5" name="Content Placeholder 4"/>
          <p:cNvSpPr>
            <a:spLocks noGrp="1"/>
          </p:cNvSpPr>
          <p:nvPr>
            <p:ph idx="1"/>
          </p:nvPr>
        </p:nvSpPr>
        <p:spPr>
          <a:xfrm>
            <a:off x="457200" y="5493362"/>
            <a:ext cx="4419600" cy="1593238"/>
          </a:xfrm>
        </p:spPr>
        <p:txBody>
          <a:bodyPr>
            <a:normAutofit/>
          </a:bodyPr>
          <a:lstStyle/>
          <a:p>
            <a:r>
              <a:rPr lang="en-IE" sz="2800" dirty="0" smtClean="0"/>
              <a:t>22,986 active users</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752600"/>
            <a:ext cx="3563450" cy="340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810000" y="6400800"/>
            <a:ext cx="5181600" cy="369332"/>
          </a:xfrm>
          <a:prstGeom prst="rect">
            <a:avLst/>
          </a:prstGeom>
        </p:spPr>
        <p:txBody>
          <a:bodyPr wrap="square">
            <a:spAutoFit/>
          </a:bodyPr>
          <a:lstStyle/>
          <a:p>
            <a:pPr algn="r"/>
            <a:r>
              <a:rPr lang="en-IE" dirty="0" smtClean="0">
                <a:hlinkClick r:id="rId3"/>
              </a:rPr>
              <a:t>https://www.wikidata.org/wiki/Wikidata:Statistics</a:t>
            </a:r>
            <a:endParaRPr lang="en-IE"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447800"/>
            <a:ext cx="4391403" cy="401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197404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Use-case: Info-Boxes</a:t>
            </a:r>
            <a:endParaRPr lang="en-IE" dirty="0"/>
          </a:p>
        </p:txBody>
      </p:sp>
      <p:pic>
        <p:nvPicPr>
          <p:cNvPr id="4" name="Picture 3"/>
          <p:cNvPicPr>
            <a:picLocks noChangeAspect="1"/>
          </p:cNvPicPr>
          <p:nvPr/>
        </p:nvPicPr>
        <p:blipFill>
          <a:blip r:embed="rId2"/>
          <a:stretch>
            <a:fillRect/>
          </a:stretch>
        </p:blipFill>
        <p:spPr>
          <a:xfrm>
            <a:off x="219075" y="990600"/>
            <a:ext cx="7324725" cy="1532507"/>
          </a:xfrm>
          <a:prstGeom prst="rect">
            <a:avLst/>
          </a:prstGeom>
        </p:spPr>
      </p:pic>
      <p:pic>
        <p:nvPicPr>
          <p:cNvPr id="5" name="Picture 4"/>
          <p:cNvPicPr>
            <a:picLocks noChangeAspect="1"/>
          </p:cNvPicPr>
          <p:nvPr/>
        </p:nvPicPr>
        <p:blipFill>
          <a:blip r:embed="rId3"/>
          <a:stretch>
            <a:fillRect/>
          </a:stretch>
        </p:blipFill>
        <p:spPr>
          <a:xfrm>
            <a:off x="6096000" y="1375700"/>
            <a:ext cx="2790825" cy="5482300"/>
          </a:xfrm>
          <a:prstGeom prst="rect">
            <a:avLst/>
          </a:prstGeom>
        </p:spPr>
      </p:pic>
      <p:pic>
        <p:nvPicPr>
          <p:cNvPr id="10" name="Picture 9"/>
          <p:cNvPicPr>
            <a:picLocks noChangeAspect="1"/>
          </p:cNvPicPr>
          <p:nvPr/>
        </p:nvPicPr>
        <p:blipFill>
          <a:blip r:embed="rId4"/>
          <a:stretch>
            <a:fillRect/>
          </a:stretch>
        </p:blipFill>
        <p:spPr>
          <a:xfrm>
            <a:off x="1900236" y="2523107"/>
            <a:ext cx="4043363" cy="3061964"/>
          </a:xfrm>
          <a:prstGeom prst="rect">
            <a:avLst/>
          </a:prstGeom>
        </p:spPr>
      </p:pic>
      <p:pic>
        <p:nvPicPr>
          <p:cNvPr id="12" name="Picture 11"/>
          <p:cNvPicPr>
            <a:picLocks noChangeAspect="1"/>
          </p:cNvPicPr>
          <p:nvPr/>
        </p:nvPicPr>
        <p:blipFill>
          <a:blip r:embed="rId5"/>
          <a:stretch>
            <a:fillRect/>
          </a:stretch>
        </p:blipFill>
        <p:spPr>
          <a:xfrm>
            <a:off x="173458" y="1054160"/>
            <a:ext cx="1574377" cy="4530911"/>
          </a:xfrm>
          <a:prstGeom prst="rect">
            <a:avLst/>
          </a:prstGeom>
        </p:spPr>
      </p:pic>
    </p:spTree>
    <p:extLst>
      <p:ext uri="{BB962C8B-B14F-4D97-AF65-F5344CB8AC3E}">
        <p14:creationId xmlns:p14="http://schemas.microsoft.com/office/powerpoint/2010/main" val="368435991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Use-case: Info-Boxes</a:t>
            </a:r>
            <a:endParaRPr lang="en-IE" dirty="0"/>
          </a:p>
        </p:txBody>
      </p:sp>
      <p:pic>
        <p:nvPicPr>
          <p:cNvPr id="4" name="Picture 3"/>
          <p:cNvPicPr>
            <a:picLocks noChangeAspect="1"/>
          </p:cNvPicPr>
          <p:nvPr/>
        </p:nvPicPr>
        <p:blipFill>
          <a:blip r:embed="rId2"/>
          <a:stretch>
            <a:fillRect/>
          </a:stretch>
        </p:blipFill>
        <p:spPr>
          <a:xfrm>
            <a:off x="219075" y="990600"/>
            <a:ext cx="7324725" cy="1532507"/>
          </a:xfrm>
          <a:prstGeom prst="rect">
            <a:avLst/>
          </a:prstGeom>
        </p:spPr>
      </p:pic>
      <p:pic>
        <p:nvPicPr>
          <p:cNvPr id="5" name="Picture 4"/>
          <p:cNvPicPr>
            <a:picLocks noChangeAspect="1"/>
          </p:cNvPicPr>
          <p:nvPr/>
        </p:nvPicPr>
        <p:blipFill>
          <a:blip r:embed="rId3"/>
          <a:stretch>
            <a:fillRect/>
          </a:stretch>
        </p:blipFill>
        <p:spPr>
          <a:xfrm>
            <a:off x="6096000" y="1375700"/>
            <a:ext cx="2790825" cy="5482300"/>
          </a:xfrm>
          <a:prstGeom prst="rect">
            <a:avLst/>
          </a:prstGeom>
        </p:spPr>
      </p:pic>
      <p:pic>
        <p:nvPicPr>
          <p:cNvPr id="10" name="Picture 9"/>
          <p:cNvPicPr>
            <a:picLocks noChangeAspect="1"/>
          </p:cNvPicPr>
          <p:nvPr/>
        </p:nvPicPr>
        <p:blipFill>
          <a:blip r:embed="rId4"/>
          <a:stretch>
            <a:fillRect/>
          </a:stretch>
        </p:blipFill>
        <p:spPr>
          <a:xfrm>
            <a:off x="1900236" y="2523107"/>
            <a:ext cx="4043363" cy="3061964"/>
          </a:xfrm>
          <a:prstGeom prst="rect">
            <a:avLst/>
          </a:prstGeom>
        </p:spPr>
      </p:pic>
      <p:pic>
        <p:nvPicPr>
          <p:cNvPr id="12" name="Picture 11"/>
          <p:cNvPicPr>
            <a:picLocks noChangeAspect="1"/>
          </p:cNvPicPr>
          <p:nvPr/>
        </p:nvPicPr>
        <p:blipFill>
          <a:blip r:embed="rId5"/>
          <a:stretch>
            <a:fillRect/>
          </a:stretch>
        </p:blipFill>
        <p:spPr>
          <a:xfrm>
            <a:off x="173458" y="1054160"/>
            <a:ext cx="1574377" cy="4530911"/>
          </a:xfrm>
          <a:prstGeom prst="rect">
            <a:avLst/>
          </a:prstGeom>
        </p:spPr>
      </p:pic>
      <p:sp>
        <p:nvSpPr>
          <p:cNvPr id="3" name="Rectangle 2"/>
          <p:cNvSpPr/>
          <p:nvPr/>
        </p:nvSpPr>
        <p:spPr>
          <a:xfrm>
            <a:off x="173458" y="2412000"/>
            <a:ext cx="5922542" cy="5652000"/>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6" name="Picture 5"/>
          <p:cNvPicPr>
            <a:picLocks noChangeAspect="1"/>
          </p:cNvPicPr>
          <p:nvPr/>
        </p:nvPicPr>
        <p:blipFill>
          <a:blip r:embed="rId6"/>
          <a:stretch>
            <a:fillRect/>
          </a:stretch>
        </p:blipFill>
        <p:spPr>
          <a:xfrm>
            <a:off x="263491" y="3581400"/>
            <a:ext cx="5518184" cy="3055974"/>
          </a:xfrm>
          <a:prstGeom prst="rect">
            <a:avLst/>
          </a:prstGeom>
        </p:spPr>
      </p:pic>
      <p:sp>
        <p:nvSpPr>
          <p:cNvPr id="8" name="Left-Right Arrow 7"/>
          <p:cNvSpPr/>
          <p:nvPr/>
        </p:nvSpPr>
        <p:spPr>
          <a:xfrm>
            <a:off x="5324475" y="4804587"/>
            <a:ext cx="914400" cy="228600"/>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E" dirty="0"/>
          </a:p>
        </p:txBody>
      </p:sp>
    </p:spTree>
    <p:extLst>
      <p:ext uri="{BB962C8B-B14F-4D97-AF65-F5344CB8AC3E}">
        <p14:creationId xmlns:p14="http://schemas.microsoft.com/office/powerpoint/2010/main" val="95215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Use-case: Quality Checks</a:t>
            </a:r>
            <a:endParaRPr lang="en-IE" dirty="0"/>
          </a:p>
        </p:txBody>
      </p:sp>
      <p:pic>
        <p:nvPicPr>
          <p:cNvPr id="3" name="Picture 2"/>
          <p:cNvPicPr>
            <a:picLocks noChangeAspect="1"/>
          </p:cNvPicPr>
          <p:nvPr/>
        </p:nvPicPr>
        <p:blipFill>
          <a:blip r:embed="rId2"/>
          <a:stretch>
            <a:fillRect/>
          </a:stretch>
        </p:blipFill>
        <p:spPr>
          <a:xfrm>
            <a:off x="490653" y="1066800"/>
            <a:ext cx="8178629" cy="5715000"/>
          </a:xfrm>
          <a:prstGeom prst="rect">
            <a:avLst/>
          </a:prstGeom>
        </p:spPr>
      </p:pic>
    </p:spTree>
    <p:extLst>
      <p:ext uri="{BB962C8B-B14F-4D97-AF65-F5344CB8AC3E}">
        <p14:creationId xmlns:p14="http://schemas.microsoft.com/office/powerpoint/2010/main" val="308663061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Use-case: Quality Checks</a:t>
            </a:r>
            <a:endParaRPr lang="en-IE" dirty="0"/>
          </a:p>
        </p:txBody>
      </p:sp>
      <p:pic>
        <p:nvPicPr>
          <p:cNvPr id="3" name="Picture 2"/>
          <p:cNvPicPr>
            <a:picLocks noChangeAspect="1"/>
          </p:cNvPicPr>
          <p:nvPr/>
        </p:nvPicPr>
        <p:blipFill>
          <a:blip r:embed="rId2"/>
          <a:stretch>
            <a:fillRect/>
          </a:stretch>
        </p:blipFill>
        <p:spPr>
          <a:xfrm>
            <a:off x="490653" y="1066800"/>
            <a:ext cx="8178629" cy="5715000"/>
          </a:xfrm>
          <a:prstGeom prst="rect">
            <a:avLst/>
          </a:prstGeom>
        </p:spPr>
      </p:pic>
      <p:sp>
        <p:nvSpPr>
          <p:cNvPr id="9" name="Rectangle 8"/>
          <p:cNvSpPr/>
          <p:nvPr/>
        </p:nvSpPr>
        <p:spPr>
          <a:xfrm>
            <a:off x="173458" y="1676400"/>
            <a:ext cx="8513342" cy="5181600"/>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6" name="Picture 5"/>
          <p:cNvPicPr>
            <a:picLocks noChangeAspect="1"/>
          </p:cNvPicPr>
          <p:nvPr/>
        </p:nvPicPr>
        <p:blipFill>
          <a:blip r:embed="rId3"/>
          <a:stretch>
            <a:fillRect/>
          </a:stretch>
        </p:blipFill>
        <p:spPr>
          <a:xfrm>
            <a:off x="2438400" y="2666999"/>
            <a:ext cx="6230882" cy="3840321"/>
          </a:xfrm>
          <a:prstGeom prst="rect">
            <a:avLst/>
          </a:prstGeom>
        </p:spPr>
      </p:pic>
      <p:sp>
        <p:nvSpPr>
          <p:cNvPr id="4" name="TextBox 3"/>
          <p:cNvSpPr txBox="1"/>
          <p:nvPr/>
        </p:nvSpPr>
        <p:spPr>
          <a:xfrm>
            <a:off x="5538973" y="1838979"/>
            <a:ext cx="2362200" cy="523220"/>
          </a:xfrm>
          <a:prstGeom prst="rect">
            <a:avLst/>
          </a:prstGeom>
          <a:noFill/>
        </p:spPr>
        <p:txBody>
          <a:bodyPr wrap="square" rtlCol="0">
            <a:spAutoFit/>
          </a:bodyPr>
          <a:lstStyle/>
          <a:p>
            <a:r>
              <a:rPr lang="en-IE" sz="2800" dirty="0" smtClean="0"/>
              <a:t>...</a:t>
            </a:r>
            <a:endParaRPr lang="en-IE" sz="2800" dirty="0"/>
          </a:p>
        </p:txBody>
      </p:sp>
    </p:spTree>
    <p:extLst>
      <p:ext uri="{BB962C8B-B14F-4D97-AF65-F5344CB8AC3E}">
        <p14:creationId xmlns:p14="http://schemas.microsoft.com/office/powerpoint/2010/main" val="7345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Use-case: Query Service</a:t>
            </a:r>
            <a:endParaRPr lang="en-IE" dirty="0"/>
          </a:p>
        </p:txBody>
      </p:sp>
      <p:pic>
        <p:nvPicPr>
          <p:cNvPr id="7" name="Picture 6"/>
          <p:cNvPicPr>
            <a:picLocks noChangeAspect="1"/>
          </p:cNvPicPr>
          <p:nvPr/>
        </p:nvPicPr>
        <p:blipFill>
          <a:blip r:embed="rId2"/>
          <a:stretch>
            <a:fillRect/>
          </a:stretch>
        </p:blipFill>
        <p:spPr>
          <a:xfrm>
            <a:off x="7555162" y="221775"/>
            <a:ext cx="1436438" cy="1149825"/>
          </a:xfrm>
          <a:prstGeom prst="rect">
            <a:avLst/>
          </a:prstGeom>
        </p:spPr>
      </p:pic>
      <p:pic>
        <p:nvPicPr>
          <p:cNvPr id="11" name="Picture 10"/>
          <p:cNvPicPr>
            <a:picLocks noChangeAspect="1"/>
          </p:cNvPicPr>
          <p:nvPr/>
        </p:nvPicPr>
        <p:blipFill>
          <a:blip r:embed="rId3"/>
          <a:stretch>
            <a:fillRect/>
          </a:stretch>
        </p:blipFill>
        <p:spPr>
          <a:xfrm>
            <a:off x="1888548" y="1524000"/>
            <a:ext cx="7103052" cy="5065689"/>
          </a:xfrm>
          <a:prstGeom prst="rect">
            <a:avLst/>
          </a:prstGeom>
        </p:spPr>
      </p:pic>
      <p:pic>
        <p:nvPicPr>
          <p:cNvPr id="10" name="Picture 9"/>
          <p:cNvPicPr>
            <a:picLocks noChangeAspect="1"/>
          </p:cNvPicPr>
          <p:nvPr/>
        </p:nvPicPr>
        <p:blipFill>
          <a:blip r:embed="rId4"/>
          <a:stretch>
            <a:fillRect/>
          </a:stretch>
        </p:blipFill>
        <p:spPr>
          <a:xfrm>
            <a:off x="0" y="4546067"/>
            <a:ext cx="2303343" cy="2315562"/>
          </a:xfrm>
          <a:prstGeom prst="rect">
            <a:avLst/>
          </a:prstGeom>
        </p:spPr>
      </p:pic>
    </p:spTree>
    <p:extLst>
      <p:ext uri="{BB962C8B-B14F-4D97-AF65-F5344CB8AC3E}">
        <p14:creationId xmlns:p14="http://schemas.microsoft.com/office/powerpoint/2010/main" val="309117091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888549" y="1523999"/>
            <a:ext cx="7103052" cy="5073609"/>
          </a:xfrm>
          <a:prstGeom prst="rect">
            <a:avLst/>
          </a:prstGeom>
        </p:spPr>
      </p:pic>
      <p:sp>
        <p:nvSpPr>
          <p:cNvPr id="2" name="Title 1"/>
          <p:cNvSpPr>
            <a:spLocks noGrp="1"/>
          </p:cNvSpPr>
          <p:nvPr>
            <p:ph type="title"/>
          </p:nvPr>
        </p:nvSpPr>
        <p:spPr/>
        <p:txBody>
          <a:bodyPr/>
          <a:lstStyle/>
          <a:p>
            <a:r>
              <a:rPr lang="en-IE" dirty="0" smtClean="0"/>
              <a:t>Use-case: Query Service</a:t>
            </a:r>
            <a:endParaRPr lang="en-IE" dirty="0"/>
          </a:p>
        </p:txBody>
      </p:sp>
      <p:pic>
        <p:nvPicPr>
          <p:cNvPr id="5" name="Picture 4"/>
          <p:cNvPicPr>
            <a:picLocks noChangeAspect="1"/>
          </p:cNvPicPr>
          <p:nvPr/>
        </p:nvPicPr>
        <p:blipFill>
          <a:blip r:embed="rId3"/>
          <a:stretch>
            <a:fillRect/>
          </a:stretch>
        </p:blipFill>
        <p:spPr>
          <a:xfrm>
            <a:off x="4722" y="4546067"/>
            <a:ext cx="2298621" cy="2311933"/>
          </a:xfrm>
          <a:prstGeom prst="rect">
            <a:avLst/>
          </a:prstGeom>
        </p:spPr>
      </p:pic>
      <p:pic>
        <p:nvPicPr>
          <p:cNvPr id="6" name="Picture 5"/>
          <p:cNvPicPr>
            <a:picLocks noChangeAspect="1"/>
          </p:cNvPicPr>
          <p:nvPr/>
        </p:nvPicPr>
        <p:blipFill>
          <a:blip r:embed="rId4"/>
          <a:stretch>
            <a:fillRect/>
          </a:stretch>
        </p:blipFill>
        <p:spPr>
          <a:xfrm>
            <a:off x="0" y="4546067"/>
            <a:ext cx="2303343" cy="2315562"/>
          </a:xfrm>
          <a:prstGeom prst="rect">
            <a:avLst/>
          </a:prstGeom>
        </p:spPr>
      </p:pic>
      <p:pic>
        <p:nvPicPr>
          <p:cNvPr id="7" name="Picture 6"/>
          <p:cNvPicPr>
            <a:picLocks noChangeAspect="1"/>
          </p:cNvPicPr>
          <p:nvPr/>
        </p:nvPicPr>
        <p:blipFill>
          <a:blip r:embed="rId5"/>
          <a:stretch>
            <a:fillRect/>
          </a:stretch>
        </p:blipFill>
        <p:spPr>
          <a:xfrm>
            <a:off x="7555162" y="221775"/>
            <a:ext cx="1436438" cy="1149825"/>
          </a:xfrm>
          <a:prstGeom prst="rect">
            <a:avLst/>
          </a:prstGeom>
        </p:spPr>
      </p:pic>
    </p:spTree>
    <p:extLst>
      <p:ext uri="{BB962C8B-B14F-4D97-AF65-F5344CB8AC3E}">
        <p14:creationId xmlns:p14="http://schemas.microsoft.com/office/powerpoint/2010/main" val="149821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(Hidden slide)</a:t>
            </a:r>
            <a:endParaRPr lang="en-IE" dirty="0"/>
          </a:p>
        </p:txBody>
      </p:sp>
      <p:sp>
        <p:nvSpPr>
          <p:cNvPr id="3" name="Content Placeholder 2"/>
          <p:cNvSpPr>
            <a:spLocks noGrp="1"/>
          </p:cNvSpPr>
          <p:nvPr>
            <p:ph idx="1"/>
          </p:nvPr>
        </p:nvSpPr>
        <p:spPr/>
        <p:txBody>
          <a:bodyPr>
            <a:normAutofit fontScale="47500" lnSpcReduction="20000"/>
          </a:bodyPr>
          <a:lstStyle/>
          <a:p>
            <a:r>
              <a:rPr lang="en-IE" dirty="0" smtClean="0"/>
              <a:t>PREFIX </a:t>
            </a:r>
            <a:r>
              <a:rPr lang="en-IE" dirty="0" err="1" smtClean="0"/>
              <a:t>wd</a:t>
            </a:r>
            <a:r>
              <a:rPr lang="en-IE" dirty="0" smtClean="0"/>
              <a:t>: &lt;http://www.wikidata.org/entity/&gt;</a:t>
            </a:r>
          </a:p>
          <a:p>
            <a:r>
              <a:rPr lang="en-IE" dirty="0" smtClean="0"/>
              <a:t>PREFIX </a:t>
            </a:r>
            <a:r>
              <a:rPr lang="en-IE" dirty="0" err="1" smtClean="0"/>
              <a:t>wdt</a:t>
            </a:r>
            <a:r>
              <a:rPr lang="en-IE" dirty="0" smtClean="0"/>
              <a:t>: &lt;http://www.wikidata.org/prop/direct/&gt;</a:t>
            </a:r>
          </a:p>
          <a:p>
            <a:r>
              <a:rPr lang="en-IE" dirty="0" smtClean="0"/>
              <a:t>PREFIX p: &lt;http://www.wikidata.org/prop/&gt;</a:t>
            </a:r>
          </a:p>
          <a:p>
            <a:r>
              <a:rPr lang="en-IE" dirty="0" smtClean="0"/>
              <a:t>PREFIX </a:t>
            </a:r>
            <a:r>
              <a:rPr lang="en-IE" dirty="0" err="1" smtClean="0"/>
              <a:t>ps</a:t>
            </a:r>
            <a:r>
              <a:rPr lang="en-IE" dirty="0" smtClean="0"/>
              <a:t>: &lt;http://www.wikidata.org/prop/statement/&gt;</a:t>
            </a:r>
          </a:p>
          <a:p>
            <a:r>
              <a:rPr lang="en-IE" dirty="0" smtClean="0"/>
              <a:t>PREFIX </a:t>
            </a:r>
            <a:r>
              <a:rPr lang="en-IE" dirty="0" err="1" smtClean="0"/>
              <a:t>pq</a:t>
            </a:r>
            <a:r>
              <a:rPr lang="en-IE" dirty="0" smtClean="0"/>
              <a:t>: &lt;http://www.wikidata.org/prop/qualifier/&gt;</a:t>
            </a:r>
          </a:p>
          <a:p>
            <a:r>
              <a:rPr lang="en-IE" dirty="0" smtClean="0"/>
              <a:t>PREFIX </a:t>
            </a:r>
            <a:r>
              <a:rPr lang="en-IE" dirty="0" err="1" smtClean="0"/>
              <a:t>rdfs</a:t>
            </a:r>
            <a:r>
              <a:rPr lang="en-IE" dirty="0" smtClean="0"/>
              <a:t>: &lt;http://www.w3.org/2000/01/rdf-schema#&gt;</a:t>
            </a:r>
          </a:p>
          <a:p>
            <a:endParaRPr lang="en-IE" dirty="0" smtClean="0"/>
          </a:p>
          <a:p>
            <a:r>
              <a:rPr lang="en-IE" dirty="0" smtClean="0"/>
              <a:t>SELECT DISTINCT ?</a:t>
            </a:r>
            <a:r>
              <a:rPr lang="en-IE" dirty="0" err="1" smtClean="0"/>
              <a:t>laureateName</a:t>
            </a:r>
            <a:r>
              <a:rPr lang="en-IE" dirty="0" smtClean="0"/>
              <a:t> ?</a:t>
            </a:r>
            <a:r>
              <a:rPr lang="en-IE" dirty="0" err="1" smtClean="0"/>
              <a:t>awardYear</a:t>
            </a:r>
            <a:r>
              <a:rPr lang="en-IE" dirty="0" smtClean="0"/>
              <a:t> ?</a:t>
            </a:r>
            <a:r>
              <a:rPr lang="en-IE" dirty="0" err="1" smtClean="0"/>
              <a:t>warName</a:t>
            </a:r>
            <a:r>
              <a:rPr lang="en-IE" dirty="0" smtClean="0"/>
              <a:t> ?</a:t>
            </a:r>
            <a:r>
              <a:rPr lang="en-IE" dirty="0" err="1" smtClean="0"/>
              <a:t>warYear</a:t>
            </a:r>
            <a:endParaRPr lang="en-IE" dirty="0" smtClean="0"/>
          </a:p>
          <a:p>
            <a:r>
              <a:rPr lang="en-IE" dirty="0" smtClean="0"/>
              <a:t>WHERE {</a:t>
            </a:r>
          </a:p>
          <a:p>
            <a:r>
              <a:rPr lang="en-IE" dirty="0" smtClean="0"/>
              <a:t>  ?laureate p:P166 ?award .            # Winner of some prize</a:t>
            </a:r>
          </a:p>
          <a:p>
            <a:r>
              <a:rPr lang="en-IE" dirty="0" smtClean="0"/>
              <a:t>  ?award ps:P166 wd:Q37922 .           # Prize is Nobel Pr. in Lit.</a:t>
            </a:r>
          </a:p>
          <a:p>
            <a:r>
              <a:rPr lang="en-IE" dirty="0" smtClean="0"/>
              <a:t>  ?award pq:P585 ?</a:t>
            </a:r>
            <a:r>
              <a:rPr lang="en-IE" dirty="0" err="1" smtClean="0"/>
              <a:t>awardDate</a:t>
            </a:r>
            <a:r>
              <a:rPr lang="en-IE" dirty="0" smtClean="0"/>
              <a:t> .          # Get the date of the award</a:t>
            </a:r>
          </a:p>
          <a:p>
            <a:r>
              <a:rPr lang="en-IE" dirty="0" smtClean="0"/>
              <a:t>  BIND(YEAR(?</a:t>
            </a:r>
            <a:r>
              <a:rPr lang="en-IE" dirty="0" err="1" smtClean="0"/>
              <a:t>awardDate</a:t>
            </a:r>
            <a:r>
              <a:rPr lang="en-IE" dirty="0" smtClean="0"/>
              <a:t>) as ?</a:t>
            </a:r>
            <a:r>
              <a:rPr lang="en-IE" dirty="0" err="1" smtClean="0"/>
              <a:t>awardYear</a:t>
            </a:r>
            <a:r>
              <a:rPr lang="en-IE" dirty="0" smtClean="0"/>
              <a:t>) # Get the year of the award</a:t>
            </a:r>
          </a:p>
          <a:p>
            <a:r>
              <a:rPr lang="en-IE" dirty="0" smtClean="0"/>
              <a:t>  ?laureate wdt:P607 ?war .            # Find war(s) laureate was in</a:t>
            </a:r>
          </a:p>
          <a:p>
            <a:r>
              <a:rPr lang="en-IE" dirty="0" smtClean="0"/>
              <a:t>  ?war </a:t>
            </a:r>
            <a:r>
              <a:rPr lang="en-IE" dirty="0" err="1" smtClean="0"/>
              <a:t>rdfs:label</a:t>
            </a:r>
            <a:r>
              <a:rPr lang="en-IE" dirty="0" smtClean="0"/>
              <a:t> ?</a:t>
            </a:r>
            <a:r>
              <a:rPr lang="en-IE" dirty="0" err="1" smtClean="0"/>
              <a:t>warName</a:t>
            </a:r>
            <a:r>
              <a:rPr lang="en-IE" dirty="0" smtClean="0"/>
              <a:t> .           # Get name(s) of war(s)</a:t>
            </a:r>
          </a:p>
          <a:p>
            <a:r>
              <a:rPr lang="en-IE" dirty="0" smtClean="0"/>
              <a:t>  ?war wdt:P580 ?</a:t>
            </a:r>
            <a:r>
              <a:rPr lang="en-IE" dirty="0" err="1" smtClean="0"/>
              <a:t>warStart</a:t>
            </a:r>
            <a:r>
              <a:rPr lang="en-IE" dirty="0" smtClean="0"/>
              <a:t>  .			   # Get year the war started</a:t>
            </a:r>
          </a:p>
          <a:p>
            <a:r>
              <a:rPr lang="en-IE" dirty="0" smtClean="0"/>
              <a:t>  BIND(YEAR(?</a:t>
            </a:r>
            <a:r>
              <a:rPr lang="en-IE" dirty="0" err="1" smtClean="0"/>
              <a:t>warStart</a:t>
            </a:r>
            <a:r>
              <a:rPr lang="en-IE" dirty="0" smtClean="0"/>
              <a:t>) as ?</a:t>
            </a:r>
            <a:r>
              <a:rPr lang="en-IE" dirty="0" err="1" smtClean="0"/>
              <a:t>warYear</a:t>
            </a:r>
            <a:r>
              <a:rPr lang="en-IE" dirty="0" smtClean="0"/>
              <a:t>)</a:t>
            </a:r>
          </a:p>
          <a:p>
            <a:r>
              <a:rPr lang="en-IE" dirty="0" smtClean="0"/>
              <a:t>  ?laureate </a:t>
            </a:r>
            <a:r>
              <a:rPr lang="en-IE" dirty="0" err="1" smtClean="0"/>
              <a:t>rdfs:label</a:t>
            </a:r>
            <a:r>
              <a:rPr lang="en-IE" dirty="0" smtClean="0"/>
              <a:t> ?</a:t>
            </a:r>
            <a:r>
              <a:rPr lang="en-IE" dirty="0" err="1" smtClean="0"/>
              <a:t>laureateName</a:t>
            </a:r>
            <a:r>
              <a:rPr lang="en-IE" dirty="0" smtClean="0"/>
              <a:t> . # Get name of laureate</a:t>
            </a:r>
          </a:p>
          <a:p>
            <a:r>
              <a:rPr lang="en-IE" dirty="0" smtClean="0"/>
              <a:t>  FILTER(</a:t>
            </a:r>
            <a:r>
              <a:rPr lang="en-IE" dirty="0" err="1" smtClean="0"/>
              <a:t>lang</a:t>
            </a:r>
            <a:r>
              <a:rPr lang="en-IE" dirty="0" smtClean="0"/>
              <a:t>(?</a:t>
            </a:r>
            <a:r>
              <a:rPr lang="en-IE" dirty="0" err="1" smtClean="0"/>
              <a:t>warName</a:t>
            </a:r>
            <a:r>
              <a:rPr lang="en-IE" dirty="0" smtClean="0"/>
              <a:t>)="</a:t>
            </a:r>
            <a:r>
              <a:rPr lang="en-IE" dirty="0" err="1" smtClean="0"/>
              <a:t>en</a:t>
            </a:r>
            <a:r>
              <a:rPr lang="en-IE" dirty="0" smtClean="0"/>
              <a:t>"           # Filter for English</a:t>
            </a:r>
          </a:p>
          <a:p>
            <a:r>
              <a:rPr lang="en-IE" dirty="0" smtClean="0"/>
              <a:t>    &amp;&amp; </a:t>
            </a:r>
            <a:r>
              <a:rPr lang="en-IE" dirty="0" err="1" smtClean="0"/>
              <a:t>lang</a:t>
            </a:r>
            <a:r>
              <a:rPr lang="en-IE" dirty="0" smtClean="0"/>
              <a:t>(?</a:t>
            </a:r>
            <a:r>
              <a:rPr lang="en-IE" dirty="0" err="1" smtClean="0"/>
              <a:t>laureateName</a:t>
            </a:r>
            <a:r>
              <a:rPr lang="en-IE" dirty="0" smtClean="0"/>
              <a:t>)="</a:t>
            </a:r>
            <a:r>
              <a:rPr lang="en-IE" dirty="0" err="1" smtClean="0"/>
              <a:t>en</a:t>
            </a:r>
            <a:r>
              <a:rPr lang="en-IE" dirty="0" smtClean="0"/>
              <a:t>")       #  ...  names only</a:t>
            </a:r>
          </a:p>
          <a:p>
            <a:r>
              <a:rPr lang="en-IE" dirty="0" smtClean="0"/>
              <a:t>} ORDER BY ?</a:t>
            </a:r>
            <a:r>
              <a:rPr lang="en-IE" dirty="0" err="1" smtClean="0"/>
              <a:t>awardYear</a:t>
            </a:r>
            <a:r>
              <a:rPr lang="en-IE" dirty="0" smtClean="0"/>
              <a:t>                  # Order by year or award</a:t>
            </a:r>
          </a:p>
          <a:p>
            <a:r>
              <a:rPr lang="en-IE" dirty="0" smtClean="0"/>
              <a:t>https://query.wikidata.org/</a:t>
            </a:r>
            <a:endParaRPr lang="en-IE" dirty="0"/>
          </a:p>
        </p:txBody>
      </p:sp>
    </p:spTree>
    <p:extLst>
      <p:ext uri="{BB962C8B-B14F-4D97-AF65-F5344CB8AC3E}">
        <p14:creationId xmlns:p14="http://schemas.microsoft.com/office/powerpoint/2010/main" val="3022465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Used in Applications like Siri …</a:t>
            </a:r>
            <a:endParaRPr lang="en-IE"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990600"/>
            <a:ext cx="7013202" cy="5391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6464" y="4572000"/>
            <a:ext cx="5367338" cy="13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548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Google's Knowledge Graph</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2190328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What’s wrong with the </a:t>
            </a:r>
            <a:br>
              <a:rPr lang="en-IE" dirty="0" smtClean="0"/>
            </a:br>
            <a:r>
              <a:rPr lang="en-IE" dirty="0" smtClean="0"/>
              <a:t>	current </a:t>
            </a:r>
            <a:r>
              <a:rPr lang="en-IE" dirty="0"/>
              <a:t>W</a:t>
            </a:r>
            <a:r>
              <a:rPr lang="en-IE" dirty="0" smtClean="0"/>
              <a:t>eb?</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75937512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Google’s Knowledge Panel</a:t>
            </a:r>
            <a:endParaRPr lang="en-IE" dirty="0"/>
          </a:p>
        </p:txBody>
      </p:sp>
      <p:sp>
        <p:nvSpPr>
          <p:cNvPr id="5" name="Content Placeholder 4"/>
          <p:cNvSpPr>
            <a:spLocks noGrp="1"/>
          </p:cNvSpPr>
          <p:nvPr>
            <p:ph idx="1"/>
          </p:nvPr>
        </p:nvSpPr>
        <p:spPr/>
        <p:txBody>
          <a:bodyPr/>
          <a:lstStyle/>
          <a:p>
            <a:endParaRPr lang="en-IE" dirty="0"/>
          </a:p>
        </p:txBody>
      </p:sp>
      <p:pic>
        <p:nvPicPr>
          <p:cNvPr id="7" name="Picture 6"/>
          <p:cNvPicPr>
            <a:picLocks noChangeAspect="1"/>
          </p:cNvPicPr>
          <p:nvPr/>
        </p:nvPicPr>
        <p:blipFill>
          <a:blip r:embed="rId2"/>
          <a:stretch>
            <a:fillRect/>
          </a:stretch>
        </p:blipFill>
        <p:spPr>
          <a:xfrm>
            <a:off x="640556" y="990600"/>
            <a:ext cx="7862888" cy="5420275"/>
          </a:xfrm>
          <a:prstGeom prst="rect">
            <a:avLst/>
          </a:prstGeom>
        </p:spPr>
      </p:pic>
      <p:pic>
        <p:nvPicPr>
          <p:cNvPr id="8" name="Picture 7"/>
          <p:cNvPicPr>
            <a:picLocks noChangeAspect="1"/>
          </p:cNvPicPr>
          <p:nvPr/>
        </p:nvPicPr>
        <p:blipFill>
          <a:blip r:embed="rId3"/>
          <a:stretch>
            <a:fillRect/>
          </a:stretch>
        </p:blipFill>
        <p:spPr>
          <a:xfrm>
            <a:off x="5025704" y="1295399"/>
            <a:ext cx="4042095" cy="5104589"/>
          </a:xfrm>
          <a:prstGeom prst="rect">
            <a:avLst/>
          </a:prstGeom>
        </p:spPr>
      </p:pic>
    </p:spTree>
    <p:extLst>
      <p:ext uri="{BB962C8B-B14F-4D97-AF65-F5344CB8AC3E}">
        <p14:creationId xmlns:p14="http://schemas.microsoft.com/office/powerpoint/2010/main" val="348273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143000" y="1703278"/>
            <a:ext cx="6858000" cy="5764322"/>
          </a:xfrm>
          <a:prstGeom prst="rect">
            <a:avLst/>
          </a:prstGeom>
        </p:spPr>
      </p:pic>
      <p:pic>
        <p:nvPicPr>
          <p:cNvPr id="3" name="Picture 2"/>
          <p:cNvPicPr>
            <a:picLocks noChangeAspect="1"/>
          </p:cNvPicPr>
          <p:nvPr/>
        </p:nvPicPr>
        <p:blipFill>
          <a:blip r:embed="rId3"/>
          <a:stretch>
            <a:fillRect/>
          </a:stretch>
        </p:blipFill>
        <p:spPr>
          <a:xfrm>
            <a:off x="1600200" y="3200400"/>
            <a:ext cx="5834743" cy="3657021"/>
          </a:xfrm>
          <a:prstGeom prst="rect">
            <a:avLst/>
          </a:prstGeom>
        </p:spPr>
      </p:pic>
      <p:sp>
        <p:nvSpPr>
          <p:cNvPr id="4" name="Title 3"/>
          <p:cNvSpPr>
            <a:spLocks noGrp="1"/>
          </p:cNvSpPr>
          <p:nvPr>
            <p:ph type="title"/>
          </p:nvPr>
        </p:nvSpPr>
        <p:spPr/>
        <p:txBody>
          <a:bodyPr/>
          <a:lstStyle/>
          <a:p>
            <a:r>
              <a:rPr lang="en-IE" dirty="0" smtClean="0"/>
              <a:t>Using Semantic Web knowledge-bases</a:t>
            </a:r>
            <a:endParaRPr lang="en-IE" dirty="0"/>
          </a:p>
        </p:txBody>
      </p:sp>
    </p:spTree>
    <p:extLst>
      <p:ext uri="{BB962C8B-B14F-4D97-AF65-F5344CB8AC3E}">
        <p14:creationId xmlns:p14="http://schemas.microsoft.com/office/powerpoint/2010/main" val="305116158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Google’s Rich Snippets</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76659420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Fancy-looking search results …</a:t>
            </a:r>
            <a:endParaRPr lang="en-IE" dirty="0"/>
          </a:p>
        </p:txBody>
      </p:sp>
      <p:sp>
        <p:nvSpPr>
          <p:cNvPr id="5" name="Content Placeholder 4"/>
          <p:cNvSpPr>
            <a:spLocks noGrp="1"/>
          </p:cNvSpPr>
          <p:nvPr>
            <p:ph idx="1"/>
          </p:nvPr>
        </p:nvSpPr>
        <p:spPr/>
        <p:txBody>
          <a:bodyPr/>
          <a:lstStyle/>
          <a:p>
            <a:endParaRPr lang="en-IE" dirty="0"/>
          </a:p>
        </p:txBody>
      </p:sp>
      <p:pic>
        <p:nvPicPr>
          <p:cNvPr id="7" name="Picture 6"/>
          <p:cNvPicPr>
            <a:picLocks noChangeAspect="1"/>
          </p:cNvPicPr>
          <p:nvPr/>
        </p:nvPicPr>
        <p:blipFill>
          <a:blip r:embed="rId2"/>
          <a:stretch>
            <a:fillRect/>
          </a:stretch>
        </p:blipFill>
        <p:spPr>
          <a:xfrm>
            <a:off x="609600" y="1204686"/>
            <a:ext cx="7648575" cy="5272538"/>
          </a:xfrm>
          <a:prstGeom prst="rect">
            <a:avLst/>
          </a:prstGeom>
        </p:spPr>
      </p:pic>
      <p:sp>
        <p:nvSpPr>
          <p:cNvPr id="8" name="TextBox 7"/>
          <p:cNvSpPr txBox="1"/>
          <p:nvPr/>
        </p:nvSpPr>
        <p:spPr>
          <a:xfrm>
            <a:off x="4572000" y="5881914"/>
            <a:ext cx="3581400" cy="646331"/>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IE" dirty="0" smtClean="0">
                <a:latin typeface="Segoe UI Light" panose="020B0502040204020203" pitchFamily="34" charset="0"/>
              </a:rPr>
              <a:t>… how does Google know the ratings, minutes, calories …?</a:t>
            </a:r>
            <a:endParaRPr lang="en-IE" dirty="0" smtClean="0">
              <a:solidFill>
                <a:srgbClr val="FF0000"/>
              </a:solidFill>
              <a:latin typeface="Segoe UI Light" panose="020B0502040204020203" pitchFamily="34" charset="0"/>
            </a:endParaRPr>
          </a:p>
        </p:txBody>
      </p:sp>
    </p:spTree>
    <p:extLst>
      <p:ext uri="{BB962C8B-B14F-4D97-AF65-F5344CB8AC3E}">
        <p14:creationId xmlns:p14="http://schemas.microsoft.com/office/powerpoint/2010/main" val="337696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Publishers add structured data!</a:t>
            </a:r>
            <a:endParaRPr lang="en-IE" dirty="0"/>
          </a:p>
        </p:txBody>
      </p:sp>
      <p:sp>
        <p:nvSpPr>
          <p:cNvPr id="3" name="Content Placeholder 2"/>
          <p:cNvSpPr>
            <a:spLocks noGrp="1"/>
          </p:cNvSpPr>
          <p:nvPr>
            <p:ph idx="1"/>
          </p:nvPr>
        </p:nvSpPr>
        <p:spPr>
          <a:xfrm>
            <a:off x="3248855" y="4495800"/>
            <a:ext cx="4953000" cy="762000"/>
          </a:xfrm>
        </p:spPr>
        <p:style>
          <a:lnRef idx="1">
            <a:schemeClr val="accent3"/>
          </a:lnRef>
          <a:fillRef idx="2">
            <a:schemeClr val="accent3"/>
          </a:fillRef>
          <a:effectRef idx="1">
            <a:schemeClr val="accent3"/>
          </a:effectRef>
          <a:fontRef idx="minor">
            <a:schemeClr val="dk1"/>
          </a:fontRef>
        </p:style>
        <p:txBody>
          <a:bodyPr>
            <a:normAutofit fontScale="92500"/>
          </a:bodyPr>
          <a:lstStyle/>
          <a:p>
            <a:pPr>
              <a:buFont typeface="Wingdings" panose="05000000000000000000" pitchFamily="2" charset="2"/>
              <a:buChar char="ü"/>
            </a:pPr>
            <a:r>
              <a:rPr lang="en-IE" sz="2000" dirty="0" smtClean="0">
                <a:solidFill>
                  <a:srgbClr val="00B050"/>
                </a:solidFill>
                <a:latin typeface="Segoe UI Semilight" panose="020B0402040204020203" pitchFamily="34" charset="0"/>
                <a:cs typeface="Segoe UI Semilight" panose="020B0402040204020203" pitchFamily="34" charset="0"/>
              </a:rPr>
              <a:t>Publishers get more clicks on their results</a:t>
            </a:r>
          </a:p>
          <a:p>
            <a:pPr>
              <a:buFont typeface="Wingdings" panose="05000000000000000000" pitchFamily="2" charset="2"/>
              <a:buChar char="ü"/>
            </a:pPr>
            <a:r>
              <a:rPr lang="en-IE" sz="2000" dirty="0" smtClean="0">
                <a:solidFill>
                  <a:srgbClr val="00B050"/>
                </a:solidFill>
                <a:latin typeface="Segoe UI Semilight" panose="020B0402040204020203" pitchFamily="34" charset="0"/>
                <a:cs typeface="Segoe UI Semilight" panose="020B0402040204020203" pitchFamily="34" charset="0"/>
              </a:rPr>
              <a:t>Google gets data to make fancy results</a:t>
            </a:r>
            <a:endParaRPr lang="en-IE" sz="2000" dirty="0">
              <a:solidFill>
                <a:srgbClr val="00B050"/>
              </a:solidFill>
              <a:latin typeface="Segoe UI Semilight" panose="020B0402040204020203" pitchFamily="34" charset="0"/>
              <a:cs typeface="Segoe UI Semilight" panose="020B0402040204020203" pitchFamily="34" charset="0"/>
            </a:endParaRPr>
          </a:p>
        </p:txBody>
      </p:sp>
      <p:pic>
        <p:nvPicPr>
          <p:cNvPr id="4" name="Picture 3"/>
          <p:cNvPicPr>
            <a:picLocks noChangeAspect="1"/>
          </p:cNvPicPr>
          <p:nvPr/>
        </p:nvPicPr>
        <p:blipFill>
          <a:blip r:embed="rId2"/>
          <a:stretch>
            <a:fillRect/>
          </a:stretch>
        </p:blipFill>
        <p:spPr>
          <a:xfrm>
            <a:off x="838200" y="2362200"/>
            <a:ext cx="7363655" cy="2133600"/>
          </a:xfrm>
          <a:prstGeom prst="rect">
            <a:avLst/>
          </a:prstGeom>
        </p:spPr>
      </p:pic>
    </p:spTree>
    <p:extLst>
      <p:ext uri="{BB962C8B-B14F-4D97-AF65-F5344CB8AC3E}">
        <p14:creationId xmlns:p14="http://schemas.microsoft.com/office/powerpoint/2010/main" val="126478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IE" dirty="0" smtClean="0"/>
              <a:t>Standards for Open Data:</a:t>
            </a:r>
            <a:br>
              <a:rPr lang="en-IE" dirty="0" smtClean="0"/>
            </a:br>
            <a:r>
              <a:rPr lang="en-IE" dirty="0" smtClean="0"/>
              <a:t>	Linked Open Data</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21033772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IE" dirty="0" smtClean="0"/>
              <a:t>How to publish Open Data?</a:t>
            </a:r>
            <a:endParaRPr lang="en-IE" dirty="0"/>
          </a:p>
        </p:txBody>
      </p:sp>
      <p:pic>
        <p:nvPicPr>
          <p:cNvPr id="16386" name="Picture 2" descr="5-star steps by exam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95400"/>
            <a:ext cx="7467600" cy="4238962"/>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4"/>
          <p:cNvSpPr txBox="1">
            <a:spLocks/>
          </p:cNvSpPr>
          <p:nvPr/>
        </p:nvSpPr>
        <p:spPr>
          <a:xfrm>
            <a:off x="228600" y="6019800"/>
            <a:ext cx="8686800" cy="533400"/>
          </a:xfrm>
          <a:prstGeom prst="rect">
            <a:avLst/>
          </a:prstGeom>
          <a:solidFill>
            <a:schemeClr val="bg1">
              <a:lumMod val="95000"/>
            </a:schemeClr>
          </a:solidFill>
          <a:ln>
            <a:solidFill>
              <a:schemeClr val="tx1"/>
            </a:solidFill>
            <a:prstDash val="dash"/>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IE" sz="2800" dirty="0" smtClean="0">
                <a:latin typeface="Segoe UI Semilight" panose="020B0402040204020203" pitchFamily="34" charset="0"/>
                <a:cs typeface="Segoe UI Semilight" panose="020B0402040204020203" pitchFamily="34" charset="0"/>
              </a:rPr>
              <a:t>5-Star Linking Open Data Scheme</a:t>
            </a:r>
            <a:endParaRPr lang="en-IE" sz="280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04731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500"/>
                                        <p:tgtEl>
                                          <p:spTgt spid="7">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The Linked Data Cloud</a:t>
            </a:r>
            <a:endParaRPr lang="en-IE" dirty="0"/>
          </a:p>
        </p:txBody>
      </p:sp>
      <p:sp>
        <p:nvSpPr>
          <p:cNvPr id="3" name="Content Placeholder 2"/>
          <p:cNvSpPr>
            <a:spLocks noGrp="1"/>
          </p:cNvSpPr>
          <p:nvPr>
            <p:ph idx="1"/>
          </p:nvPr>
        </p:nvSpPr>
        <p:spPr/>
        <p:txBody>
          <a:bodyPr/>
          <a:lstStyle/>
          <a:p>
            <a:endParaRPr lang="en-IE" dirty="0"/>
          </a:p>
        </p:txBody>
      </p:sp>
      <p:pic>
        <p:nvPicPr>
          <p:cNvPr id="4098" name="Picture 2" descr="http://lod-cloud.net/versions/2011-09-19/lod-clou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371"/>
            <a:ext cx="8098971" cy="53405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nakedenglishman.co.uk/wp-content/uploads/2012/04/bbc-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1457560"/>
            <a:ext cx="1680642" cy="13445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usdailyreview.com/wp-content/uploads/2012/02/new-york-times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824" y="1360893"/>
            <a:ext cx="2679506" cy="17340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www.statesymbolsusa.org/IMAGES/US-GreatSeal-Obverse600px.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587" y="3390278"/>
            <a:ext cx="1714500" cy="17145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http://wherecamp.eu/blog/wp-content/uploads/2010/02/HMGovt-logo_online-version_BLACK_60-85-pixel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8693" y="4553904"/>
            <a:ext cx="2911865" cy="67148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6291287" y="1066800"/>
            <a:ext cx="1731391" cy="2028187"/>
            <a:chOff x="2771800" y="4376208"/>
            <a:chExt cx="1428750" cy="1729502"/>
          </a:xfrm>
        </p:grpSpPr>
        <p:pic>
          <p:nvPicPr>
            <p:cNvPr id="12" name="Picture 12" descr="Metaweb Log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1800" y="4376208"/>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https://encrypted-tbn2.google.com/images?q=tbn:ANd9GcTNH4t1ebTxSoLef8HJmP05UMSNEsw0hm3CT4gafhN0vvXu0OA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64446" y="5715666"/>
              <a:ext cx="936104" cy="390044"/>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8" descr="http://socialcommercetoday.com/wp-content/uploads/2011/12/sears-logo.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85430" y="5333678"/>
            <a:ext cx="2613543" cy="117657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0" descr="https://encrypted-tbn3.google.com/images?q=tbn:ANd9GcQGtwL9VT6_oT0wR1pTDoFrtF3Ff33ZGMlIdZqKW7mYzpqkSfXkI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74624" y="3368041"/>
            <a:ext cx="1202354" cy="147480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2" descr="http://www.informatik.uni-trier.de/~ley/db/Logo.gi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88224" y="3279912"/>
            <a:ext cx="1992300" cy="70316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4" descr="http://upload.wikimedia.org/wikipedia/commons/thumb/e/e5/NASA_logo.svg/220px-NASA_logo.svg.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26357" y="3279912"/>
            <a:ext cx="2264930" cy="192519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75036" y="5510859"/>
            <a:ext cx="3281946" cy="822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80185">
            <a:off x="7487091" y="1904711"/>
            <a:ext cx="410800" cy="45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80185">
            <a:off x="5061245" y="2301783"/>
            <a:ext cx="410800" cy="45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80185">
            <a:off x="2086803" y="1232453"/>
            <a:ext cx="410800" cy="45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80185">
            <a:off x="1331403" y="4278491"/>
            <a:ext cx="410800" cy="45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80185">
            <a:off x="5672958" y="3331414"/>
            <a:ext cx="410800" cy="45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80185">
            <a:off x="3393573" y="4418965"/>
            <a:ext cx="410800" cy="45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80185">
            <a:off x="3053372" y="5261368"/>
            <a:ext cx="410800" cy="45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80185">
            <a:off x="6628465" y="5435769"/>
            <a:ext cx="410800" cy="45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80185">
            <a:off x="8375123" y="4356652"/>
            <a:ext cx="410800" cy="45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680185">
            <a:off x="8327039" y="3165171"/>
            <a:ext cx="410800" cy="45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155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About the course …</a:t>
            </a:r>
            <a:endParaRPr lang="en-IE" dirty="0"/>
          </a:p>
        </p:txBody>
      </p:sp>
      <p:sp>
        <p:nvSpPr>
          <p:cNvPr id="5" name="Text Placeholder 4"/>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429496283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Topics covered</a:t>
            </a:r>
            <a:endParaRPr lang="en-IE" dirty="0"/>
          </a:p>
        </p:txBody>
      </p:sp>
      <p:sp>
        <p:nvSpPr>
          <p:cNvPr id="5" name="Content Placeholder 4"/>
          <p:cNvSpPr>
            <a:spLocks noGrp="1"/>
          </p:cNvSpPr>
          <p:nvPr>
            <p:ph idx="1"/>
          </p:nvPr>
        </p:nvSpPr>
        <p:spPr/>
        <p:txBody>
          <a:bodyPr/>
          <a:lstStyle/>
          <a:p>
            <a:r>
              <a:rPr lang="en-IE" dirty="0" smtClean="0"/>
              <a:t>RDF (triple-based data model)</a:t>
            </a:r>
          </a:p>
          <a:p>
            <a:r>
              <a:rPr lang="en-IE" dirty="0"/>
              <a:t>RDFS/OWL (ontological languages)</a:t>
            </a:r>
          </a:p>
          <a:p>
            <a:r>
              <a:rPr lang="en-IE" dirty="0"/>
              <a:t>SPARQL (query language</a:t>
            </a:r>
            <a:r>
              <a:rPr lang="en-IE" dirty="0" smtClean="0"/>
              <a:t>)</a:t>
            </a:r>
          </a:p>
          <a:p>
            <a:r>
              <a:rPr lang="en-IE" dirty="0" smtClean="0"/>
              <a:t>Linked Data / Web of Data</a:t>
            </a:r>
          </a:p>
          <a:p>
            <a:r>
              <a:rPr lang="en-IE" dirty="0" smtClean="0"/>
              <a:t>RDB2RDF (importing databases to Sem. Web.)</a:t>
            </a:r>
          </a:p>
          <a:p>
            <a:r>
              <a:rPr lang="en-IE" dirty="0" smtClean="0"/>
              <a:t>Shapes (validating RDF data)</a:t>
            </a:r>
          </a:p>
        </p:txBody>
      </p:sp>
    </p:spTree>
    <p:extLst>
      <p:ext uri="{BB962C8B-B14F-4D97-AF65-F5344CB8AC3E}">
        <p14:creationId xmlns:p14="http://schemas.microsoft.com/office/powerpoint/2010/main" val="88827942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begin{lstlisting}&#10;&lt;html&gt;&#10; &lt;body&gt;&#10;  &lt;h1&gt;Ireland&lt;/h1&gt;&#10;  &lt;div class=&quot;flag&quot;&gt;&lt;img src=&quot;flag.jpg&quot; /&gt;&lt;/div&gt;&#10;  &lt;p&gt;Ireland is a European country.&lt;/p&gt;&#10;  &lt;p&gt;Its capital is &lt;a href=&quot;http://ex.org/Dublin&quot;&gt;Dublin&lt;/a&gt;.&lt;/p&gt;&#10;  ...&#10; &lt;/body&gt;&#10;&lt;/html&gt;&#10;\end{lstlisting}&#10;\end{document}"/>
  <p:tag name="IGUANATEXSIZE" val="80"/>
</p:tagLst>
</file>

<file path=ppt/tags/tag1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Dublin is {\color{blue}\underline{Ireland}}'s capital.&#10;\end{document}"/>
  <p:tag name="IGUANATEXSIZE" val="12"/>
</p:tagLst>
</file>

<file path=ppt/tags/tag10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Rep. of Ireland&#10;\end{center}&#10;\end{document}"/>
  <p:tag name="IGUANATEXSIZE" val="30"/>
</p:tagLst>
</file>

<file path=ppt/tags/tag10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10;\end{center}&#10;\end{document}"/>
  <p:tag name="IGUANATEXSIZE" val="30"/>
</p:tagLst>
</file>

<file path=ppt/tags/tag10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s population is one million.&#10;\end{center}&#10;\end{document}"/>
  <p:tag name="IGUANATEXSIZE" val="18"/>
</p:tagLst>
</file>

<file path=ppt/tags/tag10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 has a population of one million.&#10;\end{center}&#10;\end{document}"/>
  <p:tag name="IGUANATEXSIZE" val="18"/>
</p:tagLst>
</file>

<file path=ppt/tags/tag10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s population is 1,000,000.&#10;\end{center}&#10;\end{document}"/>
  <p:tag name="IGUANATEXSIZE" val="18"/>
</p:tagLst>
</file>

<file path=ppt/tags/tag10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 has 1,000,000 inhabitants.&#10;\end{center}&#10;\end{document}"/>
  <p:tag name="IGUANATEXSIZE" val="18"/>
</p:tagLst>
</file>

<file path=ppt/tags/tag10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One million people live in Dublin.&#10;\end{center}&#10;\end{document}"/>
  <p:tag name="IGUANATEXSIZE" val="18"/>
</p:tagLst>
</file>

<file path=ppt/tags/tag10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 Its population is one million.&#10;\end{center}&#10;\end{document}"/>
  <p:tag name="IGUANATEXSIZE" val="18"/>
</p:tagLst>
</file>

<file path=ppt/tags/tag10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La poblaci\'on de Dubl\'in es un mill\'on.&#10;\end{center}&#10;\end{document}"/>
  <p:tag name="IGUANATEXSIZE" val="18"/>
</p:tagLst>
</file>

<file path=ppt/tags/tag10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Sherlock saw the man using binoculars.&#10;\end{center}&#10;\end{document}"/>
  <p:tag name="IGUANATEXSIZE" val="18"/>
</p:tagLst>
</file>

<file path=ppt/tags/tag1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ts population is one million.&#10;\end{document}"/>
  <p:tag name="IGUANATEXSIZE" val="12"/>
</p:tagLst>
</file>

<file path=ppt/tags/tag11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Fred est\'a arriba la pelota.&#10;\end{center}&#10;\end{document}"/>
  <p:tag name="IGUANATEXSIZE" val="18"/>
</p:tagLst>
</file>

<file path=ppt/tags/tag11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textsc{The Semantic Gap}&#10;\end{center}&#10;\end{document}"/>
  <p:tag name="IGUANATEXSIZE" val="18"/>
</p:tagLst>
</file>

<file path=ppt/tags/tag11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Ireland&#10;\end{center}&#10;\end{document}"/>
  <p:tag name="IGUANATEXSIZE" val="30"/>
</p:tagLst>
</file>

<file path=ppt/tags/tag11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usepackage{wasysym}&#10;\pagestyle{empty}&#10;&#10;\begin{document}&#10;\textsf{\textbf{\neptune}}&#10;\end{document}"/>
  <p:tag name="IGUANATEXSIZE" val="40"/>
</p:tagLst>
</file>

<file path=ppt/tags/tag11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10;\begin{document}&#10;\textsf{\textbf{\saturn}}&#10;\end{document}"/>
  <p:tag name="IGUANATEXSIZE" val="40"/>
</p:tagLst>
</file>

<file path=ppt/tags/tag11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10;\begin{document}&#10;\textsf{\textbf{\leftmoon}}&#10;\end{document}"/>
  <p:tag name="IGUANATEXSIZE" val="40"/>
</p:tagLst>
</file>

<file path=ppt/tags/tag11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Irlanda&#10;\end{center}&#10;\end{document}"/>
  <p:tag name="IGUANATEXSIZE" val="30"/>
</p:tagLst>
</file>

<file path=ppt/tags/tag11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IE&#10;\end{center}&#10;\end{document}"/>
  <p:tag name="IGUANATEXSIZE" val="30"/>
</p:tagLst>
</file>

<file path=ppt/tags/tag11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Rep. of Ireland&#10;\end{center}&#10;\end{document}"/>
  <p:tag name="IGUANATEXSIZE" val="30"/>
</p:tagLst>
</file>

<file path=ppt/tags/tag11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usepackage{wasysym}&#10;\pagestyle{empty}&#10;&#10;\begin{document}&#10;\textsf{\textbf{\pluto}}&#10;\end{document}"/>
  <p:tag name="IGUANATEXSIZE" val="40"/>
</p:tagLst>
</file>

<file path=ppt/tags/tag1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begin{lstlisting}&#10;&lt;html&gt;&#10; &lt;body&gt;&#10;  &lt;h1&gt;Ireland&lt;/h1&gt;&#10;  &lt;div class=&quot;flag&quot;&gt;&lt;img src=&quot;flag.jpg&quot; /&gt;&lt;/div&gt;&#10;  &lt;p&gt;Ireland is a European country.&lt;/p&gt;&#10;  &lt;p&gt;Its capital is &lt;a href=&quot;http://ex.org/Dublin&quot;&gt;Dublin&lt;/a&gt;.&lt;/p&gt;&#10;  ...&#10; &lt;/body&gt;&#10;&lt;/html&gt;&#10;\end{lstlisting}&#10;\end{document}"/>
  <p:tag name="IGUANATEXSIZE" val="80"/>
</p:tagLst>
</file>

<file path=ppt/tags/tag12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10;\begin{document}&#10;\textsf{\textbf{\libra}}&#10;\end{document}"/>
  <p:tag name="IGUANATEXSIZE" val="40"/>
</p:tagLst>
</file>

<file path=ppt/tags/tag12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10;\end{center}&#10;\end{document}"/>
  <p:tag name="IGUANATEXSIZE" val="30"/>
</p:tagLst>
</file>

<file path=ppt/tags/tag12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s population is one million.&#10;\end{center}&#10;\end{document}"/>
  <p:tag name="IGUANATEXSIZE" val="18"/>
</p:tagLst>
</file>

<file path=ppt/tags/tag12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 has a population of one million.&#10;\end{center}&#10;\end{document}"/>
  <p:tag name="IGUANATEXSIZE" val="18"/>
</p:tagLst>
</file>

<file path=ppt/tags/tag12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s population is 1,000,000.&#10;\end{center}&#10;\end{document}"/>
  <p:tag name="IGUANATEXSIZE" val="18"/>
</p:tagLst>
</file>

<file path=ppt/tags/tag12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 has 1,000,000 inhabitants.&#10;\end{center}&#10;\end{document}"/>
  <p:tag name="IGUANATEXSIZE" val="18"/>
</p:tagLst>
</file>

<file path=ppt/tags/tag12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One million people live in Dublin.&#10;\end{center}&#10;\end{document}"/>
  <p:tag name="IGUANATEXSIZE" val="18"/>
</p:tagLst>
</file>

<file path=ppt/tags/tag12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Dublin] Its population is one million.&#10;\end{center}&#10;\end{document}"/>
  <p:tag name="IGUANATEXSIZE" val="18"/>
</p:tagLst>
</file>

<file path=ppt/tags/tag12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La poblaci\'on de Dubl\'in es un mill\'on.&#10;\end{center}&#10;\end{document}"/>
  <p:tag name="IGUANATEXSIZE" val="18"/>
</p:tagLst>
</file>

<file path=ppt/tags/tag12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textsf{Dublin},\textsf{population},\textsf{1000000})&#10;\end{center}&#10;\end{document}"/>
  <p:tag name="IGUANATEXSIZE" val="18"/>
</p:tagLst>
</file>

<file path=ppt/tags/tag1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Ireland}}&#10;\end{document}"/>
  <p:tag name="IGUANATEXSIZE" val="20"/>
</p:tagLst>
</file>

<file path=ppt/tags/tag13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usepackage{marvosym}&#10;\usepackage{wasysym}&#10;\pagestyle{empty}&#10;&#10;\begin{document}&#10;\sf (\neptune,\conjunction,1000000)&#10;\end{document}"/>
  <p:tag name="IGUANATEXSIZE" val="18"/>
</p:tagLst>
</file>

<file path=ppt/tags/tag131.xml><?xml version="1.0" encoding="utf-8"?>
<p:tagLst xmlns:a="http://schemas.openxmlformats.org/drawingml/2006/main" xmlns:r="http://schemas.openxmlformats.org/officeDocument/2006/relationships" xmlns:p="http://schemas.openxmlformats.org/presentationml/2006/main">
  <p:tag name="ORIGINALHEIGHT" val="114,766"/>
  <p:tag name="ORIGINALWIDTH" val="1299,18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Wdcsol&#10;\end{document}"/>
  <p:tag name="IGUANATEXSIZE" val="15"/>
  <p:tag name="IGUANATEXCURSOR" val="769"/>
  <p:tag name="TRANSPARENCY" val="True"/>
  <p:tag name="FILENAME" val=""/>
  <p:tag name="INPUTTYPE" val="0"/>
  <p:tag name="LATEXENGINEID" val="1"/>
  <p:tag name="TEMPFOLDER" val="C:\Users\ahogan\Application Data\IguanaTex\"/>
</p:tagLst>
</file>

<file path=ppt/tags/tag132.xml><?xml version="1.0" encoding="utf-8"?>
<p:tagLst xmlns:a="http://schemas.openxmlformats.org/drawingml/2006/main" xmlns:r="http://schemas.openxmlformats.org/officeDocument/2006/relationships" xmlns:p="http://schemas.openxmlformats.org/presentationml/2006/main">
  <p:tag name="ORIGINALHEIGHT" val="114,766"/>
  <p:tag name="ORIGINALWIDTH" val="459,814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Ogyselw}}&#10;\end{document}"/>
  <p:tag name="IGUANATEXSIZE" val="20"/>
  <p:tag name="IGUANATEXCURSOR" val="775"/>
  <p:tag name="TRANSPARENCY" val="True"/>
  <p:tag name="FILENAME" val=""/>
  <p:tag name="INPUTTYPE" val="0"/>
  <p:tag name="LATEXENGINEID" val="1"/>
  <p:tag name="TEMPFOLDER" val="C:\Users\ahogan\Application Data\IguanaTex\"/>
</p:tagLst>
</file>

<file path=ppt/tags/tag133.xml><?xml version="1.0" encoding="utf-8"?>
<p:tagLst xmlns:a="http://schemas.openxmlformats.org/drawingml/2006/main" xmlns:r="http://schemas.openxmlformats.org/officeDocument/2006/relationships" xmlns:p="http://schemas.openxmlformats.org/presentationml/2006/main">
  <p:tag name="ORIGINALHEIGHT" val="114,766"/>
  <p:tag name="ORIGINALWIDTH" val="1591,72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Ogyselw oz e Ydguryel budlfgi.&#10;\end{document}"/>
  <p:tag name="IGUANATEXSIZE" val="12"/>
  <p:tag name="IGUANATEXCURSOR" val="786"/>
  <p:tag name="TRANSPARENCY" val="True"/>
  <p:tag name="FILENAME" val=""/>
  <p:tag name="INPUTTYPE" val="0"/>
  <p:tag name="LATEXENGINEID" val="1"/>
  <p:tag name="TEMPFOLDER" val="C:\Users\ahogan\Application Data\IguanaTex\"/>
</p:tagLst>
</file>

<file path=ppt/tags/tag134.xml><?xml version="1.0" encoding="utf-8"?>
<p:tagLst xmlns:a="http://schemas.openxmlformats.org/drawingml/2006/main" xmlns:r="http://schemas.openxmlformats.org/officeDocument/2006/relationships" xmlns:p="http://schemas.openxmlformats.org/presentationml/2006/main">
  <p:tag name="ORIGINALHEIGHT" val="108,7652"/>
  <p:tag name="ORIGINALWIDTH" val="1186,666"/>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Ofz berofes oz {\color{blue}\underline{Wdcsol}}.&#10;\end{document}"/>
  <p:tag name="IGUANATEXSIZE" val="12"/>
  <p:tag name="IGUANATEXCURSOR" val="801"/>
  <p:tag name="TRANSPARENCY" val="True"/>
  <p:tag name="FILENAME" val=""/>
  <p:tag name="INPUTTYPE" val="0"/>
  <p:tag name="LATEXENGINEID" val="1"/>
  <p:tag name="TEMPFOLDER" val="C:\Users\ahogan\Application Data\IguanaTex\"/>
</p:tagLst>
</file>

<file path=ppt/tags/tag135.xml><?xml version="1.0" encoding="utf-8"?>
<p:tagLst xmlns:a="http://schemas.openxmlformats.org/drawingml/2006/main" xmlns:r="http://schemas.openxmlformats.org/officeDocument/2006/relationships" xmlns:p="http://schemas.openxmlformats.org/presentationml/2006/main">
  <p:tag name="ORIGINALHEIGHT" val="114,766"/>
  <p:tag name="ORIGINALWIDTH" val="1369,69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Ogyselw&#10;\end{document}"/>
  <p:tag name="IGUANATEXSIZE" val="15"/>
  <p:tag name="IGUANATEXCURSOR" val="777"/>
  <p:tag name="TRANSPARENCY" val="True"/>
  <p:tag name="FILENAME" val=""/>
  <p:tag name="INPUTTYPE" val="0"/>
  <p:tag name="LATEXENGINEID" val="1"/>
  <p:tag name="TEMPFOLDER" val="C:\Users\ahogan\Application Data\IguanaTex\"/>
</p:tagLst>
</file>

<file path=ppt/tags/tag136.xml><?xml version="1.0" encoding="utf-8"?>
<p:tagLst xmlns:a="http://schemas.openxmlformats.org/drawingml/2006/main" xmlns:r="http://schemas.openxmlformats.org/officeDocument/2006/relationships" xmlns:p="http://schemas.openxmlformats.org/presentationml/2006/main">
  <p:tag name="ORIGINALHEIGHT" val="87,76228"/>
  <p:tag name="ORIGINALWIDTH" val="403,5563"/>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Wdcsol}}&#10;\end{document}"/>
  <p:tag name="IGUANATEXSIZE" val="20"/>
  <p:tag name="IGUANATEXCURSOR" val="801"/>
  <p:tag name="TRANSPARENCY" val="True"/>
  <p:tag name="FILENAME" val=""/>
  <p:tag name="INPUTTYPE" val="0"/>
  <p:tag name="LATEXENGINEID" val="1"/>
  <p:tag name="TEMPFOLDER" val="C:\Users\ahogan\Application Data\IguanaTex\"/>
</p:tagLst>
</file>

<file path=ppt/tags/tag137.xml><?xml version="1.0" encoding="utf-8"?>
<p:tagLst xmlns:a="http://schemas.openxmlformats.org/drawingml/2006/main" xmlns:r="http://schemas.openxmlformats.org/officeDocument/2006/relationships" xmlns:p="http://schemas.openxmlformats.org/presentationml/2006/main">
  <p:tag name="ORIGINALHEIGHT" val="132,7685"/>
  <p:tag name="ORIGINALWIDTH" val="1809,253"/>
  <p:tag name="OUTPUTDPI" val="1200"/>
  <p:tag name="LATEXADDIN" val="\documentclass{article}&#10;\usepackage{amsmath}&#10;\usepackage[utf8]{inputenc}&#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Wdcsol oz fhy berofes up {\color{blue}\underline{Ogyselw}}.&#10;\end{document}"/>
  <p:tag name="IGUANATEXSIZE" val="12"/>
  <p:tag name="IGUANATEXCURSOR" val="840"/>
  <p:tag name="TRANSPARENCY" val="True"/>
  <p:tag name="FILENAME" val=""/>
  <p:tag name="INPUTTYPE" val="0"/>
  <p:tag name="LATEXENGINEID" val="1"/>
  <p:tag name="TEMPFOLDER" val="C:\Users\ahogan\Application Data\IguanaTex\"/>
</p:tagLst>
</file>

<file path=ppt/tags/tag138.xml><?xml version="1.0" encoding="utf-8"?>
<p:tagLst xmlns:a="http://schemas.openxmlformats.org/drawingml/2006/main" xmlns:r="http://schemas.openxmlformats.org/officeDocument/2006/relationships" xmlns:p="http://schemas.openxmlformats.org/presentationml/2006/main">
  <p:tag name="ORIGINALHEIGHT" val="114,0159"/>
  <p:tag name="ORIGINALWIDTH" val="1557,967"/>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Ofz rurdsefoul oz uly mossoul.&#10;\end{document}"/>
  <p:tag name="IGUANATEXSIZE" val="12"/>
  <p:tag name="IGUANATEXCURSOR" val="814"/>
  <p:tag name="TRANSPARENCY" val="True"/>
  <p:tag name="FILENAME" val=""/>
  <p:tag name="INPUTTYPE" val="0"/>
  <p:tag name="LATEXENGINEID" val="1"/>
  <p:tag name="TEMPFOLDER" val="C:\Users\ahogan\Application Data\IguanaTex\"/>
</p:tagLst>
</file>

<file path=ppt/tags/tag139.xml><?xml version="1.0" encoding="utf-8"?>
<p:tagLst xmlns:a="http://schemas.openxmlformats.org/drawingml/2006/main" xmlns:r="http://schemas.openxmlformats.org/officeDocument/2006/relationships" xmlns:p="http://schemas.openxmlformats.org/presentationml/2006/main">
  <p:tag name="ORIGINALHEIGHT" val="25,20118"/>
  <p:tag name="ORIGINALWIDTH" val="719,3802"/>
  <p:tag name="OUTPUTDPI" val="1200"/>
  <p:tag name="LATEXADDIN" val="\documentclass{standalone}&#10;\usepackage{amsmath}&#10;\usepackage{xcolor}&#10;\usepackage{wasysym}&#10;&#10;\pagestyle{empty}&#10;\begin{document}&#10;\textsc{Input}: ``\textsf{Nhef oz fhy rurdsefoul up fhy berofes up Ogyselw?}''&#10;\end{document}"/>
  <p:tag name="IGUANATEXSIZE" val="20"/>
  <p:tag name="IGUANATEXCURSOR" val="218"/>
  <p:tag name="TRANSPARENCY" val="True"/>
  <p:tag name="FILENAME" val=""/>
  <p:tag name="INPUTTYPE" val="0"/>
  <p:tag name="LATEXENGINEID" val="1"/>
  <p:tag name="TEMPFOLDER" val="C:\Users\ahogan\Application Data\IguanaTex\"/>
</p:tagLst>
</file>

<file path=ppt/tags/tag1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reland is a European country.&#10;\end{document}"/>
  <p:tag name="IGUANATEXSIZE" val="12"/>
</p:tagLst>
</file>

<file path=ppt/tags/tag140.xml><?xml version="1.0" encoding="utf-8"?>
<p:tagLst xmlns:a="http://schemas.openxmlformats.org/drawingml/2006/main" xmlns:r="http://schemas.openxmlformats.org/officeDocument/2006/relationships" xmlns:p="http://schemas.openxmlformats.org/presentationml/2006/main">
  <p:tag name="ORIGINALHEIGHT" val="111,0155"/>
  <p:tag name="ORIGINALWIDTH" val="1267,677"/>
  <p:tag name="OUTPUTDPI" val="1200"/>
  <p:tag name="LATEXADDIN" val="\documentclass{standalone}&#10;\usepackage{amsmath}&#10;\usepackage{xcolor}&#10;\usepackage{wasysym}&#10;&#10;\pagestyle{empty}&#10;\begin{document}&#10;\textsc{Output}: ``\textsf{uly mossoul}''&#10;\end{document}"/>
  <p:tag name="IGUANATEXSIZE" val="20"/>
  <p:tag name="IGUANATEXCURSOR" val="164"/>
  <p:tag name="TRANSPARENCY" val="True"/>
  <p:tag name="FILENAME" val=""/>
  <p:tag name="INPUTTYPE" val="0"/>
  <p:tag name="LATEXENGINEID" val="1"/>
  <p:tag name="TEMPFOLDER" val="C:\Users\ahogan\Application Data\IguanaTex\"/>
</p:tagLst>
</file>

<file path=ppt/tags/tag141.xml><?xml version="1.0" encoding="utf-8"?>
<p:tagLst xmlns:a="http://schemas.openxmlformats.org/drawingml/2006/main" xmlns:r="http://schemas.openxmlformats.org/officeDocument/2006/relationships" xmlns:p="http://schemas.openxmlformats.org/presentationml/2006/main">
  <p:tag name="ORIGINALHEIGHT" val="87,76228"/>
  <p:tag name="ORIGINALWIDTH" val="162,7727"/>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10;\end{document}"/>
  <p:tag name="IGUANATEXSIZE" val="20"/>
  <p:tag name="IGUANATEXCURSOR" val="763"/>
  <p:tag name="TRANSPARENCY" val="True"/>
  <p:tag name="FILENAME" val=""/>
  <p:tag name="INPUTTYPE" val="0"/>
  <p:tag name="LATEXENGINEID" val="1"/>
  <p:tag name="TEMPFOLDER" val="C:\Users\ahogan\Application Data\IguanaTex\"/>
</p:tagLst>
</file>

<file path=ppt/tags/tag142.xml><?xml version="1.0" encoding="utf-8"?>
<p:tagLst xmlns:a="http://schemas.openxmlformats.org/drawingml/2006/main" xmlns:r="http://schemas.openxmlformats.org/officeDocument/2006/relationships" xmlns:p="http://schemas.openxmlformats.org/presentationml/2006/main">
  <p:tag name="ORIGINALHEIGHT" val="124,4844"/>
  <p:tag name="ORIGINALWIDTH" val="1865,017"/>
  <p:tag name="OUTPUTDPI" val="1200"/>
  <p:tag name="LATEXADDIN" val="\documentclass{article}&#10;\usepackage{amsmath}&#10;\usepackage{xcolor}&#10;\usepackage{wasysym}&#10;&#10;\pagestyle{empty}&#10;\begin{document}&#10;\textsc{Output}: $\{ ({\color{blue}x} \mapsto \neptune, {\color{blue}y} \mapsto 1000000) \}$&#10;\end{document}"/>
  <p:tag name="IGUANATEXSIZE" val="24"/>
  <p:tag name="IGUANATEXCURSOR" val="191"/>
  <p:tag name="TRANSPARENCY" val="True"/>
  <p:tag name="FILENAME" val=""/>
  <p:tag name="INPUTTYPE" val="0"/>
  <p:tag name="LATEXENGINEID" val="0"/>
  <p:tag name="TEMPFOLDER" val="C:\Users\ahogan\Application Data\IguanaTex\"/>
</p:tagLst>
</file>

<file path=ppt/tags/tag143.xml><?xml version="1.0" encoding="utf-8"?>
<p:tagLst xmlns:a="http://schemas.openxmlformats.org/drawingml/2006/main" xmlns:r="http://schemas.openxmlformats.org/officeDocument/2006/relationships" xmlns:p="http://schemas.openxmlformats.org/presentationml/2006/main">
  <p:tag name="ORIGINALHEIGHT" val="114,766"/>
  <p:tag name="ORIGINALWIDTH" val="981,1369"/>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neptune&#10;\end{document}"/>
  <p:tag name="IGUANATEXSIZE" val="15"/>
  <p:tag name="IGUANATEXCURSOR" val="792"/>
  <p:tag name="TRANSPARENCY" val="True"/>
  <p:tag name="FILENAME" val=""/>
  <p:tag name="INPUTTYPE" val="0"/>
  <p:tag name="LATEXENGINEID" val="1"/>
  <p:tag name="TEMPFOLDER" val="C:\Users\ahogan\Application Data\IguanaTex\"/>
</p:tagLst>
</file>

<file path=ppt/tags/tag144.xml><?xml version="1.0" encoding="utf-8"?>
<p:tagLst xmlns:a="http://schemas.openxmlformats.org/drawingml/2006/main" xmlns:r="http://schemas.openxmlformats.org/officeDocument/2006/relationships" xmlns:p="http://schemas.openxmlformats.org/presentationml/2006/main">
  <p:tag name="ORIGINALHEIGHT" val="114,766"/>
  <p:tag name="ORIGINALWIDTH" val="979,6367"/>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saturn&#10;\end{document}"/>
  <p:tag name="IGUANATEXSIZE" val="15"/>
  <p:tag name="IGUANATEXCURSOR" val="792"/>
  <p:tag name="TRANSPARENCY" val="True"/>
  <p:tag name="FILENAME" val=""/>
  <p:tag name="INPUTTYPE" val="0"/>
  <p:tag name="LATEXENGINEID" val="1"/>
  <p:tag name="TEMPFOLDER" val="C:\Users\ahogan\Application Data\IguanaTex\"/>
</p:tagLst>
</file>

<file path=ppt/tags/tag14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textbf{\saturn}}&#10;\end{document}"/>
  <p:tag name="IGUANATEXSIZE" val="25"/>
</p:tagLst>
</file>

<file path=ppt/tags/tag146.xml><?xml version="1.0" encoding="utf-8"?>
<p:tagLst xmlns:a="http://schemas.openxmlformats.org/drawingml/2006/main" xmlns:r="http://schemas.openxmlformats.org/officeDocument/2006/relationships" xmlns:p="http://schemas.openxmlformats.org/presentationml/2006/main">
  <p:tag name="ORIGINALHEIGHT" val="423,0591"/>
  <p:tag name="ORIGINALWIDTH" val="367,5513"/>
  <p:tag name="OUTPUTDPI" val="1200"/>
  <p:tag name="LATEXADDIN" val="\documentclass{article}&#10;\usepackage{amsmath}&#10;\usepackage{listings}&#10;\usepackage{xcolor}&#10;\usepackage{textcomp}&#10;\usepackage{wasysym}&#10;\usepackage{graphicx}&#10;&#10;\pagestyle{empty}&#10;&#10;\newcommand{\rs}[1]{\resizebox{1.4ex}{!}{#1}}&#10;&#10;\begin{document}&#10;\noindent&#10;(\rs{\saturn},\rs{\astrosun},\rs{\vernal})\\&#10;(\rs{\saturn},\rs{\earth},\rs{\descnode})\\&#10;(\rs{\saturn},\rs{\opposition},\rs{\neptune})&#10;\end{document}"/>
  <p:tag name="IGUANATEXSIZE" val="20"/>
  <p:tag name="IGUANATEXCURSOR" val="171"/>
  <p:tag name="TRANSPARENCY" val="True"/>
  <p:tag name="FILENAME" val=""/>
  <p:tag name="INPUTTYPE" val="0"/>
  <p:tag name="LATEXENGINEID" val="1"/>
  <p:tag name="TEMPFOLDER" val="C:\Users\ahogan\Application Data\IguanaTex\"/>
</p:tagLst>
</file>

<file path=ppt/tags/tag14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usepackage{wasysym}&#10;\pagestyle{empty}&#10;&#10;\begin{document}&#10;\textsf{\textbf{\neptune}}&#10;\end{document}"/>
  <p:tag name="IGUANATEXSIZE" val="25"/>
</p:tagLst>
</file>

<file path=ppt/tags/tag148.xml><?xml version="1.0" encoding="utf-8"?>
<p:tagLst xmlns:a="http://schemas.openxmlformats.org/drawingml/2006/main" xmlns:r="http://schemas.openxmlformats.org/officeDocument/2006/relationships" xmlns:p="http://schemas.openxmlformats.org/presentationml/2006/main">
  <p:tag name="ORIGINALHEIGHT" val="273,7882"/>
  <p:tag name="ORIGINALWIDTH" val="738,8531"/>
  <p:tag name="OUTPUTDPI" val="1200"/>
  <p:tag name="LATEXADDIN" val="\documentclass{article}&#10;\usepackage{amsmath}&#10;\usepackage{listings}&#10;\usepackage{xcolor}&#10;\usepackage{textcomp}&#10;\usepackage{marvosym}&#10;\usepackage{wasysym}&#10;\usepackage{C:/Users/ahogan/Documents/Teaching/WdD/macros/wdd}&#10;\pagestyle{empty}&#10;&#10;\begin{document}&#10;\sf &#10;\noindent &#10;(\rs{\saturn},\rs{\opposition},\rs{\neptune})\\&#10;(\rs{\neptune},\rs{\conjunction},1000000)&#10;\end{document}"/>
  <p:tag name="IGUANATEXSIZE" val="18"/>
  <p:tag name="IGUANATEXCURSOR" val="131"/>
  <p:tag name="TRANSPARENCY" val="True"/>
  <p:tag name="FILENAME" val=""/>
  <p:tag name="INPUTTYPE" val="0"/>
  <p:tag name="LATEXENGINEID" val="1"/>
  <p:tag name="TEMPFOLDER" val="C:\Users\ahogan\Application Data\IguanaTex\"/>
</p:tagLst>
</file>

<file path=ppt/tags/tag149.xml><?xml version="1.0" encoding="utf-8"?>
<p:tagLst xmlns:a="http://schemas.openxmlformats.org/drawingml/2006/main" xmlns:r="http://schemas.openxmlformats.org/officeDocument/2006/relationships" xmlns:p="http://schemas.openxmlformats.org/presentationml/2006/main">
  <p:tag name="ORIGINALHEIGHT" val="124,5174"/>
  <p:tag name="ORIGINALWIDTH" val="1437,201"/>
  <p:tag name="OUTPUTDPI" val="1200"/>
  <p:tag name="LATEXADDIN" val="\documentclass{standalone}&#10;\usepackage{amsmath}&#10;\usepackage{xcolor}&#10;\usepackage{wasysym}&#10;\usepackage{C:/Users/ahogan/Documents/Teaching/WdD/macros/wdd}&#10;&#10;&#10;\pagestyle{empty}&#10;\begin{document}&#10;\textsc{Input}: ``(\rs{\saturn},\rs{\opposition},{\color{blue}$x$}), ({\color{blue}$x$},\rs{\conjunction},{\color{blue}$y$})?''&#10;&#10;\end{document}"/>
  <p:tag name="IGUANATEXSIZE" val="20"/>
  <p:tag name="IGUANATEXCURSOR" val="314"/>
  <p:tag name="TRANSPARENCY" val="True"/>
  <p:tag name="FILENAME" val=""/>
  <p:tag name="INPUTTYPE" val="0"/>
  <p:tag name="LATEXENGINEID" val="1"/>
  <p:tag name="TEMPFOLDER" val="C:\Users\ahogan\Application Data\IguanaTex\"/>
</p:tagLst>
</file>

<file path=ppt/tags/tag1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ts capital is {\color{blue}\underline{Dublin}}.&#10;\end{document}"/>
  <p:tag name="IGUANATEXSIZE" val="12"/>
</p:tagLst>
</file>

<file path=ppt/tags/tag150.xml><?xml version="1.0" encoding="utf-8"?>
<p:tagLst xmlns:a="http://schemas.openxmlformats.org/drawingml/2006/main" xmlns:r="http://schemas.openxmlformats.org/officeDocument/2006/relationships" xmlns:p="http://schemas.openxmlformats.org/presentationml/2006/main">
  <p:tag name="ORIGINALHEIGHT" val="124,4844"/>
  <p:tag name="ORIGINALWIDTH" val="2125,984"/>
  <p:tag name="OUTPUTDPI" val="1200"/>
  <p:tag name="LATEXADDIN" val="\documentclass{article}&#10;\usepackage{amsmath}&#10;\usepackage{xcolor}&#10;\usepackage{wasysym}&#10;&#10;\pagestyle{empty}&#10;\begin{document}&#10;\textsc{Output}: $\{ ({\color{blue}x} \mapsto \textsf{Dublin}, {\color{blue}y} \mapsto 1000000) \}$&#10;\end{document}"/>
  <p:tag name="IGUANATEXSIZE" val="24"/>
  <p:tag name="IGUANATEXCURSOR" val="201"/>
  <p:tag name="TRANSPARENCY" val="True"/>
  <p:tag name="FILENAME" val=""/>
  <p:tag name="INPUTTYPE" val="0"/>
  <p:tag name="LATEXENGINEID" val="0"/>
  <p:tag name="TEMPFOLDER" val="C:\Users\ahogan\Application Data\IguanaTex\"/>
</p:tagLst>
</file>

<file path=ppt/tags/tag151.xml><?xml version="1.0" encoding="utf-8"?>
<p:tagLst xmlns:a="http://schemas.openxmlformats.org/drawingml/2006/main" xmlns:r="http://schemas.openxmlformats.org/officeDocument/2006/relationships" xmlns:p="http://schemas.openxmlformats.org/presentationml/2006/main">
  <p:tag name="ORIGINALHEIGHT" val="114,766"/>
  <p:tag name="ORIGINALWIDTH" val="1305,18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Dublin&#10;\end{document}"/>
  <p:tag name="IGUANATEXSIZE" val="15"/>
  <p:tag name="IGUANATEXCURSOR" val="791"/>
  <p:tag name="TRANSPARENCY" val="True"/>
  <p:tag name="FILENAME" val=""/>
  <p:tag name="INPUTTYPE" val="0"/>
  <p:tag name="LATEXENGINEID" val="1"/>
  <p:tag name="TEMPFOLDER" val="C:\Users\ahogan\Application Data\IguanaTex\"/>
</p:tagLst>
</file>

<file path=ppt/tags/tag152.xml><?xml version="1.0" encoding="utf-8"?>
<p:tagLst xmlns:a="http://schemas.openxmlformats.org/drawingml/2006/main" xmlns:r="http://schemas.openxmlformats.org/officeDocument/2006/relationships" xmlns:p="http://schemas.openxmlformats.org/presentationml/2006/main">
  <p:tag name="ORIGINALHEIGHT" val="114,766"/>
  <p:tag name="ORIGINALWIDTH" val="1370,44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Ireland&#10;\end{document}"/>
  <p:tag name="IGUANATEXSIZE" val="15"/>
  <p:tag name="IGUANATEXCURSOR" val="799"/>
  <p:tag name="TRANSPARENCY" val="True"/>
  <p:tag name="FILENAME" val=""/>
  <p:tag name="INPUTTYPE" val="0"/>
  <p:tag name="LATEXENGINEID" val="1"/>
  <p:tag name="TEMPFOLDER" val="C:\Users\ahogan\Application Data\IguanaTex\"/>
</p:tagLst>
</file>

<file path=ppt/tags/tag153.xml><?xml version="1.0" encoding="utf-8"?>
<p:tagLst xmlns:a="http://schemas.openxmlformats.org/drawingml/2006/main" xmlns:r="http://schemas.openxmlformats.org/officeDocument/2006/relationships" xmlns:p="http://schemas.openxmlformats.org/presentationml/2006/main">
  <p:tag name="ORIGINALHEIGHT" val="87,76228"/>
  <p:tag name="ORIGINALWIDTH" val="330,046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Ireland}&#10;\end{document}"/>
  <p:tag name="IGUANATEXSIZE" val="20"/>
  <p:tag name="IGUANATEXCURSOR" val="790"/>
  <p:tag name="TRANSPARENCY" val="True"/>
  <p:tag name="FILENAME" val=""/>
  <p:tag name="INPUTTYPE" val="0"/>
  <p:tag name="LATEXENGINEID" val="1"/>
  <p:tag name="TEMPFOLDER" val="C:\Users\ahogan\Application Data\IguanaTex\"/>
</p:tagLst>
</file>

<file path=ppt/tags/tag154.xml><?xml version="1.0" encoding="utf-8"?>
<p:tagLst xmlns:a="http://schemas.openxmlformats.org/drawingml/2006/main" xmlns:r="http://schemas.openxmlformats.org/officeDocument/2006/relationships" xmlns:p="http://schemas.openxmlformats.org/presentationml/2006/main">
  <p:tag name="ORIGINALHEIGHT" val="423,0591"/>
  <p:tag name="ORIGINALWIDTH" val="1203,168"/>
  <p:tag name="OUTPUTDPI" val="1200"/>
  <p:tag name="LATEXADDIN" val="\documentclass{article}&#10;\usepackage{amsmath}&#10;\usepackage{listings}&#10;\usepackage{xcolor}&#10;\usepackage{textcomp}&#10;\usepackage{wasysym}&#10;\usepackage{graphicx}&#10;&#10;\pagestyle{empty}&#10;&#10;\newcommand{\rs}[1]{\resizebox{1.4ex}{!}{#1}}&#10;&#10;\begin{document}&#10;\noindent \sf&#10;(Ireland,partOf,Europe)\\&#10;(Ireland,isA,Country)\\&#10;(Ireland,capital,Dublin)&#10;\end{document}"/>
  <p:tag name="IGUANATEXSIZE" val="14"/>
  <p:tag name="IGUANATEXCURSOR" val="323"/>
  <p:tag name="TRANSPARENCY" val="True"/>
  <p:tag name="FILENAME" val=""/>
  <p:tag name="INPUTTYPE" val="0"/>
  <p:tag name="LATEXENGINEID" val="1"/>
  <p:tag name="TEMPFOLDER" val="C:\Users\ahogan\Application Data\IguanaTex\"/>
</p:tagLst>
</file>

<file path=ppt/tags/tag155.xml><?xml version="1.0" encoding="utf-8"?>
<p:tagLst xmlns:a="http://schemas.openxmlformats.org/drawingml/2006/main" xmlns:r="http://schemas.openxmlformats.org/officeDocument/2006/relationships" xmlns:p="http://schemas.openxmlformats.org/presentationml/2006/main">
  <p:tag name="ORIGINALHEIGHT" val="87,76228"/>
  <p:tag name="ORIGINALWIDTH" val="320,2947"/>
  <p:tag name="OUTPUTDPI" val="1200"/>
  <p:tag name="LATEXADDIN" val="\documentclass{article}&#10;\usepackage{amsmath}&#10;\usepackage{listings}&#10;\usepackage{xcolor}&#10;\usepackage{textcomp}&#10;\usepackage{wasysym}&#10;\pagestyle{empty}&#10;&#10;\begin{document}&#10;\textsf{Dublin}&#10;\end{document}"/>
  <p:tag name="IGUANATEXSIZE" val="20"/>
  <p:tag name="IGUANATEXCURSOR" val="180"/>
  <p:tag name="TRANSPARENCY" val="True"/>
  <p:tag name="FILENAME" val=""/>
  <p:tag name="INPUTTYPE" val="0"/>
  <p:tag name="LATEXENGINEID" val="1"/>
  <p:tag name="TEMPFOLDER" val="C:\Users\ahogan\Application Data\IguanaTex\"/>
</p:tagLst>
</file>

<file path=ppt/tags/tag156.xml><?xml version="1.0" encoding="utf-8"?>
<p:tagLst xmlns:a="http://schemas.openxmlformats.org/drawingml/2006/main" xmlns:r="http://schemas.openxmlformats.org/officeDocument/2006/relationships" xmlns:p="http://schemas.openxmlformats.org/presentationml/2006/main">
  <p:tag name="ORIGINALHEIGHT" val="124,5174"/>
  <p:tag name="ORIGINALWIDTH" val="2451,342"/>
  <p:tag name="OUTPUTDPI" val="1200"/>
  <p:tag name="LATEXADDIN" val="\documentclass{standalone}&#10;\usepackage{amsmath}&#10;\usepackage{xcolor}&#10;\usepackage{wasysym}&#10;\usepackage{C:/Users/ahogan/Documents/Teaching/WdD/macros/wdd}&#10;&#10;&#10;\pagestyle{empty}&#10;\begin{document}&#10;\textsc{Input}: \sf``(Ireland,capital,{\color{blue}$x$}), ({\color{blue}$x$},population,{\color{blue}$y$})?''&#10;&#10;\end{document}"/>
  <p:tag name="IGUANATEXSIZE" val="20"/>
  <p:tag name="IGUANATEXCURSOR" val="296"/>
  <p:tag name="TRANSPARENCY" val="True"/>
  <p:tag name="FILENAME" val=""/>
  <p:tag name="INPUTTYPE" val="0"/>
  <p:tag name="LATEXENGINEID" val="1"/>
  <p:tag name="TEMPFOLDER" val="C:\Users\ahogan\Application Data\IguanaTex\"/>
</p:tagLst>
</file>

<file path=ppt/tags/tag157.xml><?xml version="1.0" encoding="utf-8"?>
<p:tagLst xmlns:a="http://schemas.openxmlformats.org/drawingml/2006/main" xmlns:r="http://schemas.openxmlformats.org/officeDocument/2006/relationships" xmlns:p="http://schemas.openxmlformats.org/presentationml/2006/main">
  <p:tag name="ORIGINALHEIGHT" val="273,7882"/>
  <p:tag name="ORIGINALWIDTH" val="1476,206"/>
  <p:tag name="OUTPUTDPI" val="1200"/>
  <p:tag name="LATEXADDIN" val="\documentclass{article}&#10;\usepackage{amsmath}&#10;\usepackage{listings}&#10;\usepackage{xcolor}&#10;\usepackage{textcomp}&#10;\usepackage{wasysym}&#10;\usepackage{graphicx}&#10;&#10;\pagestyle{empty}&#10;&#10;\newcommand{\rs}[1]{\resizebox{1.4ex}{!}{#1}}&#10;&#10;\begin{document}&#10;\noindent \sf&#10;(Ireland,capital,Dublin)\\&#10;(Dublin,population,1000000)&#10;\end{document}"/>
  <p:tag name="IGUANATEXSIZE" val="14"/>
  <p:tag name="IGUANATEXCURSOR" val="303"/>
  <p:tag name="TRANSPARENCY" val="True"/>
  <p:tag name="FILENAME" val=""/>
  <p:tag name="INPUTTYPE" val="0"/>
  <p:tag name="LATEXENGINEID" val="1"/>
  <p:tag name="TEMPFOLDER" val="C:\Users\ahogan\Application Data\IguanaTex\"/>
</p:tagLst>
</file>

<file path=ppt/tags/tag158.xml><?xml version="1.0" encoding="utf-8"?>
<p:tagLst xmlns:a="http://schemas.openxmlformats.org/drawingml/2006/main" xmlns:r="http://schemas.openxmlformats.org/officeDocument/2006/relationships" xmlns:p="http://schemas.openxmlformats.org/presentationml/2006/main">
  <p:tag name="ORIGINALHEIGHT" val="124,4844"/>
  <p:tag name="ORIGINALWIDTH" val="1523,06"/>
  <p:tag name="OUTPUTDPI" val="1200"/>
  <p:tag name="LATEXADDIN" val="\documentclass{article}&#10;\usepackage{amsmath}&#10;\usepackage{xcolor}&#10;\usepackage{wasysym}&#10;\usepackage{graphicx}&#10;&#10;\newcommand{\rs}[1]{\resizebox{1.4ex}{!}{#1}}&#10;&#10;\pagestyle{empty}&#10;\begin{document}&#10;\textsc{Output}: $\{ ({\color{blue}x} \mapsto \rs{\saturn}, {\color{blue}y} \mapsto \vernal ) \}$&#10;\end{document}"/>
  <p:tag name="IGUANATEXSIZE" val="24"/>
  <p:tag name="IGUANATEXCURSOR" val="275"/>
  <p:tag name="TRANSPARENCY" val="True"/>
  <p:tag name="FILENAME" val=""/>
  <p:tag name="INPUTTYPE" val="0"/>
  <p:tag name="LATEXENGINEID" val="0"/>
  <p:tag name="TEMPFOLDER" val="C:\Users\ahogan\Application Data\IguanaTex\"/>
</p:tagLst>
</file>

<file path=ppt/tags/tag159.xml><?xml version="1.0" encoding="utf-8"?>
<p:tagLst xmlns:a="http://schemas.openxmlformats.org/drawingml/2006/main" xmlns:r="http://schemas.openxmlformats.org/officeDocument/2006/relationships" xmlns:p="http://schemas.openxmlformats.org/presentationml/2006/main">
  <p:tag name="ORIGINALHEIGHT" val="114,766"/>
  <p:tag name="ORIGINALWIDTH" val="981,1369"/>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neptune&#10;\end{document}"/>
  <p:tag name="IGUANATEXSIZE" val="15"/>
  <p:tag name="IGUANATEXCURSOR" val="792"/>
  <p:tag name="TRANSPARENCY" val="True"/>
  <p:tag name="FILENAME" val=""/>
  <p:tag name="INPUTTYPE" val="0"/>
  <p:tag name="LATEXENGINEID" val="1"/>
  <p:tag name="TEMPFOLDER" val="C:\Users\ahogan\Application Data\IguanaTex\"/>
</p:tagLst>
</file>

<file path=ppt/tags/tag1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Ireland&#10;\end{document}"/>
  <p:tag name="IGUANATEXSIZE" val="15"/>
</p:tagLst>
</file>

<file path=ppt/tags/tag160.xml><?xml version="1.0" encoding="utf-8"?>
<p:tagLst xmlns:a="http://schemas.openxmlformats.org/drawingml/2006/main" xmlns:r="http://schemas.openxmlformats.org/officeDocument/2006/relationships" xmlns:p="http://schemas.openxmlformats.org/presentationml/2006/main">
  <p:tag name="ORIGINALHEIGHT" val="114,766"/>
  <p:tag name="ORIGINALWIDTH" val="979,6367"/>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saturn&#10;\end{document}"/>
  <p:tag name="IGUANATEXSIZE" val="15"/>
  <p:tag name="IGUANATEXCURSOR" val="792"/>
  <p:tag name="TRANSPARENCY" val="True"/>
  <p:tag name="FILENAME" val=""/>
  <p:tag name="INPUTTYPE" val="0"/>
  <p:tag name="LATEXENGINEID" val="1"/>
  <p:tag name="TEMPFOLDER" val="C:\Users\ahogan\Application Data\IguanaTex\"/>
</p:tagLst>
</file>

<file path=ppt/tags/tag16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textbf{\saturn}}&#10;\end{document}"/>
  <p:tag name="IGUANATEXSIZE" val="25"/>
</p:tagLst>
</file>

<file path=ppt/tags/tag162.xml><?xml version="1.0" encoding="utf-8"?>
<p:tagLst xmlns:a="http://schemas.openxmlformats.org/drawingml/2006/main" xmlns:r="http://schemas.openxmlformats.org/officeDocument/2006/relationships" xmlns:p="http://schemas.openxmlformats.org/presentationml/2006/main">
  <p:tag name="ORIGINALHEIGHT" val="423,0591"/>
  <p:tag name="ORIGINALWIDTH" val="367,5513"/>
  <p:tag name="OUTPUTDPI" val="1200"/>
  <p:tag name="LATEXADDIN" val="\documentclass{article}&#10;\usepackage{amsmath}&#10;\usepackage{listings}&#10;\usepackage{xcolor}&#10;\usepackage{textcomp}&#10;\usepackage{wasysym}&#10;\usepackage{graphicx}&#10;&#10;\pagestyle{empty}&#10;&#10;\newcommand{\rs}[1]{\resizebox{1.4ex}{!}{#1}}&#10;&#10;\begin{document}&#10;\noindent&#10;(\rs{\saturn},\rs{\astrosun},\rs{\vernal})\\&#10;(\rs{\saturn},\rs{\earth},\rs{\descnode})\\&#10;(\rs{\saturn},\rs{\opposition},\rs{\neptune})&#10;\end{document}"/>
  <p:tag name="IGUANATEXSIZE" val="20"/>
  <p:tag name="IGUANATEXCURSOR" val="171"/>
  <p:tag name="TRANSPARENCY" val="True"/>
  <p:tag name="FILENAME" val=""/>
  <p:tag name="INPUTTYPE" val="0"/>
  <p:tag name="LATEXENGINEID" val="1"/>
  <p:tag name="TEMPFOLDER" val="C:\Users\ahogan\Application Data\IguanaTex\"/>
</p:tagLst>
</file>

<file path=ppt/tags/tag16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usepackage{wasysym}&#10;\pagestyle{empty}&#10;&#10;\begin{document}&#10;\textsf{\textbf{\neptune}}&#10;\end{document}"/>
  <p:tag name="IGUANATEXSIZE" val="25"/>
</p:tagLst>
</file>

<file path=ppt/tags/tag164.xml><?xml version="1.0" encoding="utf-8"?>
<p:tagLst xmlns:a="http://schemas.openxmlformats.org/drawingml/2006/main" xmlns:r="http://schemas.openxmlformats.org/officeDocument/2006/relationships" xmlns:p="http://schemas.openxmlformats.org/presentationml/2006/main">
  <p:tag name="ORIGINALHEIGHT" val="273,7882"/>
  <p:tag name="ORIGINALWIDTH" val="738,8531"/>
  <p:tag name="OUTPUTDPI" val="1200"/>
  <p:tag name="LATEXADDIN" val="\documentclass{article}&#10;\usepackage{amsmath}&#10;\usepackage{listings}&#10;\usepackage{xcolor}&#10;\usepackage{textcomp}&#10;\usepackage{marvosym}&#10;\usepackage{wasysym}&#10;\usepackage{C:/Users/ahogan/Documents/Teaching/WdD/macros/wdd}&#10;\pagestyle{empty}&#10;&#10;\begin{document}&#10;\sf &#10;\noindent &#10;(\rs{\saturn},\rs{\opposition},\rs{\neptune})\\&#10;(\rs{\neptune},\rs{\conjunction},1000000)&#10;\end{document}"/>
  <p:tag name="IGUANATEXSIZE" val="18"/>
  <p:tag name="IGUANATEXCURSOR" val="131"/>
  <p:tag name="TRANSPARENCY" val="True"/>
  <p:tag name="FILENAME" val=""/>
  <p:tag name="INPUTTYPE" val="0"/>
  <p:tag name="LATEXENGINEID" val="1"/>
  <p:tag name="TEMPFOLDER" val="C:\Users\ahogan\Application Data\IguanaTex\"/>
</p:tagLst>
</file>

<file path=ppt/tags/tag165.xml><?xml version="1.0" encoding="utf-8"?>
<p:tagLst xmlns:a="http://schemas.openxmlformats.org/drawingml/2006/main" xmlns:r="http://schemas.openxmlformats.org/officeDocument/2006/relationships" xmlns:p="http://schemas.openxmlformats.org/presentationml/2006/main">
  <p:tag name="ORIGINALHEIGHT" val="124,5174"/>
  <p:tag name="ORIGINALWIDTH" val="973,6359"/>
  <p:tag name="OUTPUTDPI" val="1200"/>
  <p:tag name="LATEXADDIN" val="\documentclass{standalone}&#10;\usepackage{amsmath}&#10;\usepackage{xcolor}&#10;\usepackage{wasysym}&#10;\usepackage{C:/Users/ahogan/Documents/Teaching/WdD/macros/wdd}&#10;&#10;&#10;\pagestyle{empty}&#10;\begin{document}&#10;\textsc{Input}: ``({\color{blue}$x$},\rs{\astrosun},{\color{blue}$y$})?''&#10;&#10;\end{document}"/>
  <p:tag name="IGUANATEXSIZE" val="20"/>
  <p:tag name="IGUANATEXCURSOR" val="260"/>
  <p:tag name="TRANSPARENCY" val="True"/>
  <p:tag name="FILENAME" val=""/>
  <p:tag name="INPUTTYPE" val="0"/>
  <p:tag name="LATEXENGINEID" val="1"/>
  <p:tag name="TEMPFOLDER" val="C:\Users\ahogan\Application Data\IguanaTex\"/>
</p:tagLst>
</file>

<file path=ppt/tags/tag166.xml><?xml version="1.0" encoding="utf-8"?>
<p:tagLst xmlns:a="http://schemas.openxmlformats.org/drawingml/2006/main" xmlns:r="http://schemas.openxmlformats.org/officeDocument/2006/relationships" xmlns:p="http://schemas.openxmlformats.org/presentationml/2006/main">
  <p:tag name="ORIGINALHEIGHT" val="124,4844"/>
  <p:tag name="ORIGINALWIDTH" val="2065,242"/>
  <p:tag name="OUTPUTDPI" val="1200"/>
  <p:tag name="LATEXADDIN" val="\documentclass{article}&#10;\usepackage{amsmath}&#10;\usepackage{xcolor}&#10;\usepackage{wasysym}&#10;&#10;\pagestyle{empty}&#10;\begin{document}&#10;\textsc{Output}: $\{ ({\color{blue}x} \mapsto \textsf{Ireland}, {\color{blue}y} \mapsto \textsf{Europe}) \}$&#10;\end{document}"/>
  <p:tag name="IGUANATEXSIZE" val="24"/>
  <p:tag name="IGUANATEXCURSOR" val="225"/>
  <p:tag name="TRANSPARENCY" val="True"/>
  <p:tag name="FILENAME" val=""/>
  <p:tag name="INPUTTYPE" val="0"/>
  <p:tag name="LATEXENGINEID" val="0"/>
  <p:tag name="TEMPFOLDER" val="C:\Users\ahogan\Application Data\IguanaTex\"/>
</p:tagLst>
</file>

<file path=ppt/tags/tag167.xml><?xml version="1.0" encoding="utf-8"?>
<p:tagLst xmlns:a="http://schemas.openxmlformats.org/drawingml/2006/main" xmlns:r="http://schemas.openxmlformats.org/officeDocument/2006/relationships" xmlns:p="http://schemas.openxmlformats.org/presentationml/2006/main">
  <p:tag name="ORIGINALHEIGHT" val="114,766"/>
  <p:tag name="ORIGINALWIDTH" val="1305,18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Dublin&#10;\end{document}"/>
  <p:tag name="IGUANATEXSIZE" val="15"/>
  <p:tag name="IGUANATEXCURSOR" val="791"/>
  <p:tag name="TRANSPARENCY" val="True"/>
  <p:tag name="FILENAME" val=""/>
  <p:tag name="INPUTTYPE" val="0"/>
  <p:tag name="LATEXENGINEID" val="1"/>
  <p:tag name="TEMPFOLDER" val="C:\Users\ahogan\Application Data\IguanaTex\"/>
</p:tagLst>
</file>

<file path=ppt/tags/tag168.xml><?xml version="1.0" encoding="utf-8"?>
<p:tagLst xmlns:a="http://schemas.openxmlformats.org/drawingml/2006/main" xmlns:r="http://schemas.openxmlformats.org/officeDocument/2006/relationships" xmlns:p="http://schemas.openxmlformats.org/presentationml/2006/main">
  <p:tag name="ORIGINALHEIGHT" val="114,766"/>
  <p:tag name="ORIGINALWIDTH" val="1370,44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Ireland&#10;\end{document}"/>
  <p:tag name="IGUANATEXSIZE" val="15"/>
  <p:tag name="IGUANATEXCURSOR" val="799"/>
  <p:tag name="TRANSPARENCY" val="True"/>
  <p:tag name="FILENAME" val=""/>
  <p:tag name="INPUTTYPE" val="0"/>
  <p:tag name="LATEXENGINEID" val="1"/>
  <p:tag name="TEMPFOLDER" val="C:\Users\ahogan\Application Data\IguanaTex\"/>
</p:tagLst>
</file>

<file path=ppt/tags/tag169.xml><?xml version="1.0" encoding="utf-8"?>
<p:tagLst xmlns:a="http://schemas.openxmlformats.org/drawingml/2006/main" xmlns:r="http://schemas.openxmlformats.org/officeDocument/2006/relationships" xmlns:p="http://schemas.openxmlformats.org/presentationml/2006/main">
  <p:tag name="ORIGINALHEIGHT" val="87,76228"/>
  <p:tag name="ORIGINALWIDTH" val="330,046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Ireland}&#10;\end{document}"/>
  <p:tag name="IGUANATEXSIZE" val="20"/>
  <p:tag name="IGUANATEXCURSOR" val="790"/>
  <p:tag name="TRANSPARENCY" val="True"/>
  <p:tag name="FILENAME" val=""/>
  <p:tag name="INPUTTYPE" val="0"/>
  <p:tag name="LATEXENGINEID" val="1"/>
  <p:tag name="TEMPFOLDER" val="C:\Users\ahogan\Application Data\IguanaTex\"/>
</p:tagLst>
</file>

<file path=ppt/tags/tag1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Dublin}}&#10;\end{document}"/>
  <p:tag name="IGUANATEXSIZE" val="20"/>
</p:tagLst>
</file>

<file path=ppt/tags/tag170.xml><?xml version="1.0" encoding="utf-8"?>
<p:tagLst xmlns:a="http://schemas.openxmlformats.org/drawingml/2006/main" xmlns:r="http://schemas.openxmlformats.org/officeDocument/2006/relationships" xmlns:p="http://schemas.openxmlformats.org/presentationml/2006/main">
  <p:tag name="ORIGINALHEIGHT" val="423,0591"/>
  <p:tag name="ORIGINALWIDTH" val="1203,168"/>
  <p:tag name="OUTPUTDPI" val="1200"/>
  <p:tag name="LATEXADDIN" val="\documentclass{article}&#10;\usepackage{amsmath}&#10;\usepackage{listings}&#10;\usepackage{xcolor}&#10;\usepackage{textcomp}&#10;\usepackage{wasysym}&#10;\usepackage{graphicx}&#10;&#10;\pagestyle{empty}&#10;&#10;\newcommand{\rs}[1]{\resizebox{1.4ex}{!}{#1}}&#10;&#10;\begin{document}&#10;\noindent \sf&#10;(Ireland,partOf,Europe)\\&#10;(Ireland,isA,Country)\\&#10;(Ireland,capital,Dublin)&#10;\end{document}"/>
  <p:tag name="IGUANATEXSIZE" val="14"/>
  <p:tag name="IGUANATEXCURSOR" val="323"/>
  <p:tag name="TRANSPARENCY" val="True"/>
  <p:tag name="FILENAME" val=""/>
  <p:tag name="INPUTTYPE" val="0"/>
  <p:tag name="LATEXENGINEID" val="1"/>
  <p:tag name="TEMPFOLDER" val="C:\Users\ahogan\Application Data\IguanaTex\"/>
</p:tagLst>
</file>

<file path=ppt/tags/tag171.xml><?xml version="1.0" encoding="utf-8"?>
<p:tagLst xmlns:a="http://schemas.openxmlformats.org/drawingml/2006/main" xmlns:r="http://schemas.openxmlformats.org/officeDocument/2006/relationships" xmlns:p="http://schemas.openxmlformats.org/presentationml/2006/main">
  <p:tag name="ORIGINALHEIGHT" val="87,76228"/>
  <p:tag name="ORIGINALWIDTH" val="320,2947"/>
  <p:tag name="OUTPUTDPI" val="1200"/>
  <p:tag name="LATEXADDIN" val="\documentclass{article}&#10;\usepackage{amsmath}&#10;\usepackage{listings}&#10;\usepackage{xcolor}&#10;\usepackage{textcomp}&#10;\usepackage{wasysym}&#10;\pagestyle{empty}&#10;&#10;\begin{document}&#10;\textsf{Dublin}&#10;\end{document}"/>
  <p:tag name="IGUANATEXSIZE" val="20"/>
  <p:tag name="IGUANATEXCURSOR" val="180"/>
  <p:tag name="TRANSPARENCY" val="True"/>
  <p:tag name="FILENAME" val=""/>
  <p:tag name="INPUTTYPE" val="0"/>
  <p:tag name="LATEXENGINEID" val="1"/>
  <p:tag name="TEMPFOLDER" val="C:\Users\ahogan\Application Data\IguanaTex\"/>
</p:tagLst>
</file>

<file path=ppt/tags/tag172.xml><?xml version="1.0" encoding="utf-8"?>
<p:tagLst xmlns:a="http://schemas.openxmlformats.org/drawingml/2006/main" xmlns:r="http://schemas.openxmlformats.org/officeDocument/2006/relationships" xmlns:p="http://schemas.openxmlformats.org/presentationml/2006/main">
  <p:tag name="ORIGINALHEIGHT" val="124,5174"/>
  <p:tag name="ORIGINALWIDTH" val="1231,672"/>
  <p:tag name="OUTPUTDPI" val="1200"/>
  <p:tag name="LATEXADDIN" val="\documentclass{standalone}&#10;\usepackage{amsmath}&#10;\usepackage{xcolor}&#10;\usepackage{wasysym}&#10;\usepackage{C:/Users/ahogan/Documents/Teaching/WdD/macros/wdd}&#10;&#10;&#10;\pagestyle{empty}&#10;\begin{document}&#10;\textsc{Input}: \sf``({\color{blue}$x$},partOf,{\color{blue}$y$})?''&#10;&#10;\end{document}"/>
  <p:tag name="IGUANATEXSIZE" val="20"/>
  <p:tag name="IGUANATEXCURSOR" val="235"/>
  <p:tag name="TRANSPARENCY" val="True"/>
  <p:tag name="FILENAME" val=""/>
  <p:tag name="INPUTTYPE" val="0"/>
  <p:tag name="LATEXENGINEID" val="1"/>
  <p:tag name="TEMPFOLDER" val="C:\Users\ahogan\Application Data\IguanaTex\"/>
</p:tagLst>
</file>

<file path=ppt/tags/tag173.xml><?xml version="1.0" encoding="utf-8"?>
<p:tagLst xmlns:a="http://schemas.openxmlformats.org/drawingml/2006/main" xmlns:r="http://schemas.openxmlformats.org/officeDocument/2006/relationships" xmlns:p="http://schemas.openxmlformats.org/presentationml/2006/main">
  <p:tag name="ORIGINALHEIGHT" val="273,7882"/>
  <p:tag name="ORIGINALWIDTH" val="1476,206"/>
  <p:tag name="OUTPUTDPI" val="1200"/>
  <p:tag name="LATEXADDIN" val="\documentclass{article}&#10;\usepackage{amsmath}&#10;\usepackage{listings}&#10;\usepackage{xcolor}&#10;\usepackage{textcomp}&#10;\usepackage{wasysym}&#10;\usepackage{graphicx}&#10;&#10;\pagestyle{empty}&#10;&#10;\newcommand{\rs}[1]{\resizebox{1.4ex}{!}{#1}}&#10;&#10;\begin{document}&#10;\noindent \sf&#10;(Ireland,capital,Dublin)\\&#10;(Dublin,population,1000000)&#10;\end{document}"/>
  <p:tag name="IGUANATEXSIZE" val="14"/>
  <p:tag name="IGUANATEXCURSOR" val="303"/>
  <p:tag name="TRANSPARENCY" val="True"/>
  <p:tag name="FILENAME" val=""/>
  <p:tag name="INPUTTYPE" val="0"/>
  <p:tag name="LATEXENGINEID" val="1"/>
  <p:tag name="TEMPFOLDER" val="C:\Users\ahogan\Application Data\IguanaTex\"/>
</p:tagLst>
</file>

<file path=ppt/tags/tag174.xml><?xml version="1.0" encoding="utf-8"?>
<p:tagLst xmlns:a="http://schemas.openxmlformats.org/drawingml/2006/main" xmlns:r="http://schemas.openxmlformats.org/officeDocument/2006/relationships" xmlns:p="http://schemas.openxmlformats.org/presentationml/2006/main">
  <p:tag name="ORIGINALHEIGHT" val="123,7346"/>
  <p:tag name="ORIGINALWIDTH" val="1409,074"/>
  <p:tag name="OUTPUTDPI" val="1200"/>
  <p:tag name="LATEXADDIN" val="\documentclass{article}&#10;\usepackage{amsmath}&#10;\usepackage{xcolor}&#10;\usepackage{wasysym}&#10;&#10;\pagestyle{empty}&#10;\begin{document}&#10;\color{gray}$({\color{blue}x} \mapsto \textsf{Dublin}, {\color{blue}y} \mapsto \textsf{Ireland})?$&#10;\end{document}"/>
  <p:tag name="IGUANATEXSIZE" val="24"/>
  <p:tag name="IGUANATEXCURSOR" val="219"/>
  <p:tag name="TRANSPARENCY" val="True"/>
  <p:tag name="FILENAME" val=""/>
  <p:tag name="INPUTTYPE" val="0"/>
  <p:tag name="LATEXENGINEID" val="0"/>
  <p:tag name="TEMPFOLDER" val="C:\Users\ahogan\Application Data\IguanaTex\"/>
</p:tagLst>
</file>

<file path=ppt/tags/tag175.xml><?xml version="1.0" encoding="utf-8"?>
<p:tagLst xmlns:a="http://schemas.openxmlformats.org/drawingml/2006/main" xmlns:r="http://schemas.openxmlformats.org/officeDocument/2006/relationships" xmlns:p="http://schemas.openxmlformats.org/presentationml/2006/main">
  <p:tag name="ORIGINALHEIGHT" val="37,31087"/>
  <p:tag name="ORIGINALWIDTH" val="721,0165"/>
  <p:tag name="OUTPUTDPI" val="1200"/>
  <p:tag name="LATEXADDIN" val="\documentclass{article}&#10;\usepackage{amsmath}&#10;\usepackage{xcolor}&#10;\usepackage{wasysym}&#10;\usepackage{graphicx}&#10;&#10;\newcommand{\rs}[1]{\resizebox{1.4ex}{!}{#1}}&#10;&#10;\pagestyle{empty}&#10;\begin{document}&#10;\textsc{Output}: $\{ ({\color{blue}x} \mapsto \rs{\saturn}, {\color{blue}y} \mapsto \vernal ), ({\color{blue}x} \mapsto \rs{\neptune}, {\color{blue}y} \mapsto \saturn) \}$&#10;\end{document}"/>
  <p:tag name="IGUANATEXSIZE" val="24"/>
  <p:tag name="IGUANATEXCURSOR" val="323"/>
  <p:tag name="TRANSPARENCY" val="True"/>
  <p:tag name="FILENAME" val=""/>
  <p:tag name="INPUTTYPE" val="0"/>
  <p:tag name="LATEXENGINEID" val="0"/>
  <p:tag name="TEMPFOLDER" val="C:\Users\ahogan\Application Data\IguanaTex\"/>
</p:tagLst>
</file>

<file path=ppt/tags/tag176.xml><?xml version="1.0" encoding="utf-8"?>
<p:tagLst xmlns:a="http://schemas.openxmlformats.org/drawingml/2006/main" xmlns:r="http://schemas.openxmlformats.org/officeDocument/2006/relationships" xmlns:p="http://schemas.openxmlformats.org/presentationml/2006/main">
  <p:tag name="ORIGINALHEIGHT" val="114,766"/>
  <p:tag name="ORIGINALWIDTH" val="981,1369"/>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neptune&#10;\end{document}"/>
  <p:tag name="IGUANATEXSIZE" val="15"/>
  <p:tag name="IGUANATEXCURSOR" val="792"/>
  <p:tag name="TRANSPARENCY" val="True"/>
  <p:tag name="FILENAME" val=""/>
  <p:tag name="INPUTTYPE" val="0"/>
  <p:tag name="LATEXENGINEID" val="1"/>
  <p:tag name="TEMPFOLDER" val="C:\Users\ahogan\Application Data\IguanaTex\"/>
</p:tagLst>
</file>

<file path=ppt/tags/tag177.xml><?xml version="1.0" encoding="utf-8"?>
<p:tagLst xmlns:a="http://schemas.openxmlformats.org/drawingml/2006/main" xmlns:r="http://schemas.openxmlformats.org/officeDocument/2006/relationships" xmlns:p="http://schemas.openxmlformats.org/presentationml/2006/main">
  <p:tag name="ORIGINALHEIGHT" val="114,766"/>
  <p:tag name="ORIGINALWIDTH" val="979,6367"/>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saturn&#10;\end{document}"/>
  <p:tag name="IGUANATEXSIZE" val="15"/>
  <p:tag name="IGUANATEXCURSOR" val="792"/>
  <p:tag name="TRANSPARENCY" val="True"/>
  <p:tag name="FILENAME" val=""/>
  <p:tag name="INPUTTYPE" val="0"/>
  <p:tag name="LATEXENGINEID" val="1"/>
  <p:tag name="TEMPFOLDER" val="C:\Users\ahogan\Application Data\IguanaTex\"/>
</p:tagLst>
</file>

<file path=ppt/tags/tag17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textbf{\saturn}}&#10;\end{document}"/>
  <p:tag name="IGUANATEXSIZE" val="25"/>
</p:tagLst>
</file>

<file path=ppt/tags/tag179.xml><?xml version="1.0" encoding="utf-8"?>
<p:tagLst xmlns:a="http://schemas.openxmlformats.org/drawingml/2006/main" xmlns:r="http://schemas.openxmlformats.org/officeDocument/2006/relationships" xmlns:p="http://schemas.openxmlformats.org/presentationml/2006/main">
  <p:tag name="ORIGINALHEIGHT" val="423,0591"/>
  <p:tag name="ORIGINALWIDTH" val="367,5513"/>
  <p:tag name="OUTPUTDPI" val="1200"/>
  <p:tag name="LATEXADDIN" val="\documentclass{article}&#10;\usepackage{amsmath}&#10;\usepackage{listings}&#10;\usepackage{xcolor}&#10;\usepackage{textcomp}&#10;\usepackage{wasysym}&#10;\usepackage{graphicx}&#10;&#10;\pagestyle{empty}&#10;&#10;\newcommand{\rs}[1]{\resizebox{1.4ex}{!}{#1}}&#10;&#10;\begin{document}&#10;\noindent&#10;(\rs{\saturn},\rs{\astrosun},\rs{\vernal})\\&#10;(\rs{\saturn},\rs{\earth},\rs{\descnode})\\&#10;(\rs{\saturn},\rs{\opposition},\rs{\neptune})&#10;\end{document}"/>
  <p:tag name="IGUANATEXSIZE" val="20"/>
  <p:tag name="IGUANATEXCURSOR" val="171"/>
  <p:tag name="TRANSPARENCY" val="True"/>
  <p:tag name="FILENAME" val=""/>
  <p:tag name="INPUTTYPE" val="0"/>
  <p:tag name="LATEXENGINEID" val="1"/>
  <p:tag name="TEMPFOLDER" val="C:\Users\ahogan\Application Data\IguanaTex\"/>
</p:tagLst>
</file>

<file path=ppt/tags/tag1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Dublin&#10;\end{document}"/>
  <p:tag name="IGUANATEXSIZE" val="15"/>
</p:tagLst>
</file>

<file path=ppt/tags/tag18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usepackage{wasysym}&#10;\pagestyle{empty}&#10;&#10;\begin{document}&#10;\textsf{\textbf{\neptune}}&#10;\end{document}"/>
  <p:tag name="IGUANATEXSIZE" val="25"/>
</p:tagLst>
</file>

<file path=ppt/tags/tag181.xml><?xml version="1.0" encoding="utf-8"?>
<p:tagLst xmlns:a="http://schemas.openxmlformats.org/drawingml/2006/main" xmlns:r="http://schemas.openxmlformats.org/officeDocument/2006/relationships" xmlns:p="http://schemas.openxmlformats.org/presentationml/2006/main">
  <p:tag name="ORIGINALHEIGHT" val="273,7882"/>
  <p:tag name="ORIGINALWIDTH" val="738,8531"/>
  <p:tag name="OUTPUTDPI" val="1200"/>
  <p:tag name="LATEXADDIN" val="\documentclass{article}&#10;\usepackage{amsmath}&#10;\usepackage{listings}&#10;\usepackage{xcolor}&#10;\usepackage{textcomp}&#10;\usepackage{marvosym}&#10;\usepackage{wasysym}&#10;\usepackage{C:/Users/ahogan/Documents/Teaching/WdD/macros/wdd}&#10;\pagestyle{empty}&#10;&#10;\begin{document}&#10;\sf &#10;\noindent &#10;(\rs{\saturn},\rs{\opposition},\rs{\neptune})\\&#10;(\rs{\neptune},\rs{\conjunction},1000000)&#10;\end{document}"/>
  <p:tag name="IGUANATEXSIZE" val="18"/>
  <p:tag name="IGUANATEXCURSOR" val="131"/>
  <p:tag name="TRANSPARENCY" val="True"/>
  <p:tag name="FILENAME" val=""/>
  <p:tag name="INPUTTYPE" val="0"/>
  <p:tag name="LATEXENGINEID" val="1"/>
  <p:tag name="TEMPFOLDER" val="C:\Users\ahogan\Application Data\IguanaTex\"/>
</p:tagLst>
</file>

<file path=ppt/tags/tag182.xml><?xml version="1.0" encoding="utf-8"?>
<p:tagLst xmlns:a="http://schemas.openxmlformats.org/drawingml/2006/main" xmlns:r="http://schemas.openxmlformats.org/officeDocument/2006/relationships" xmlns:p="http://schemas.openxmlformats.org/presentationml/2006/main">
  <p:tag name="ORIGINALHEIGHT" val="124,5174"/>
  <p:tag name="ORIGINALWIDTH" val="973,6359"/>
  <p:tag name="OUTPUTDPI" val="1200"/>
  <p:tag name="LATEXADDIN" val="\documentclass{standalone}&#10;\usepackage{amsmath}&#10;\usepackage{xcolor}&#10;\usepackage{wasysym}&#10;\usepackage{C:/Users/ahogan/Documents/Teaching/WdD/macros/wdd}&#10;&#10;&#10;\pagestyle{empty}&#10;\begin{document}&#10;\textsc{Input}: ``({\color{blue}$x$},\rs{\astrosun},{\color{blue}$y$})?''&#10;&#10;\end{document}"/>
  <p:tag name="IGUANATEXSIZE" val="20"/>
  <p:tag name="IGUANATEXCURSOR" val="260"/>
  <p:tag name="TRANSPARENCY" val="True"/>
  <p:tag name="FILENAME" val=""/>
  <p:tag name="INPUTTYPE" val="0"/>
  <p:tag name="LATEXENGINEID" val="1"/>
  <p:tag name="TEMPFOLDER" val="C:\Users\ahogan\Application Data\IguanaTex\"/>
</p:tagLst>
</file>

<file path=ppt/tags/tag183.xml><?xml version="1.0" encoding="utf-8"?>
<p:tagLst xmlns:a="http://schemas.openxmlformats.org/drawingml/2006/main" xmlns:r="http://schemas.openxmlformats.org/officeDocument/2006/relationships" xmlns:p="http://schemas.openxmlformats.org/presentationml/2006/main">
  <p:tag name="ORIGINALHEIGHT" val="124,5174"/>
  <p:tag name="ORIGINALWIDTH" val="1422,949"/>
  <p:tag name="OUTPUTDPI" val="1200"/>
  <p:tag name="LATEXADDIN" val="\documentclass{standalone}&#10;\usepackage{amsmath}&#10;\usepackage{xcolor}&#10;\usepackage{wasysym}&#10;\usepackage{C:/Users/ahogan/Documents/Teaching/WdD/macros/wdd}&#10;&#10;&#10;\pagestyle{empty}&#10;\begin{document}&#10;\color{violet!80!black}&#10;\textsc{Rule}: ``({\color{blue}$b$},\rs{\opposition},{\color{blue}$a$}) $\rightarrow$ ({\color{blue}$a$},\rs{\astrosun},{\color{blue}$b$})''&#10;&#10;\end{document}"/>
  <p:tag name="IGUANATEXSIZE" val="20"/>
  <p:tag name="IGUANATEXCURSOR" val="246"/>
  <p:tag name="TRANSPARENCY" val="True"/>
  <p:tag name="FILENAME" val=""/>
  <p:tag name="INPUTTYPE" val="0"/>
  <p:tag name="LATEXENGINEID" val="1"/>
  <p:tag name="TEMPFOLDER" val="C:\Users\ahogan\Application Data\IguanaTex\"/>
</p:tagLst>
</file>

<file path=ppt/tags/tag184.xml><?xml version="1.0" encoding="utf-8"?>
<p:tagLst xmlns:a="http://schemas.openxmlformats.org/drawingml/2006/main" xmlns:r="http://schemas.openxmlformats.org/officeDocument/2006/relationships" xmlns:p="http://schemas.openxmlformats.org/presentationml/2006/main">
  <p:tag name="ORIGINALHEIGHT" val="124,4844"/>
  <p:tag name="ORIGINALWIDTH" val="2037,495"/>
  <p:tag name="OUTPUTDPI" val="1200"/>
  <p:tag name="LATEXADDIN" val="\documentclass{article}&#10;\usepackage{amsmath}&#10;\usepackage{xcolor}&#10;\usepackage{wasysym}&#10;&#10;\pagestyle{empty}&#10;\begin{document}&#10;\textsc{Output}: $\{ ({\color{blue}x} \mapsto \textsf{Ireland}, {\color{blue}y} \mapsto \textsf{Europe}),$&#10;\end{document}"/>
  <p:tag name="IGUANATEXSIZE" val="24"/>
  <p:tag name="IGUANATEXCURSOR" val="227"/>
  <p:tag name="TRANSPARENCY" val="True"/>
  <p:tag name="FILENAME" val=""/>
  <p:tag name="INPUTTYPE" val="0"/>
  <p:tag name="LATEXENGINEID" val="0"/>
  <p:tag name="TEMPFOLDER" val="C:\Users\ahogan\Application Data\IguanaTex\"/>
</p:tagLst>
</file>

<file path=ppt/tags/tag185.xml><?xml version="1.0" encoding="utf-8"?>
<p:tagLst xmlns:a="http://schemas.openxmlformats.org/drawingml/2006/main" xmlns:r="http://schemas.openxmlformats.org/officeDocument/2006/relationships" xmlns:p="http://schemas.openxmlformats.org/presentationml/2006/main">
  <p:tag name="ORIGINALHEIGHT" val="114,766"/>
  <p:tag name="ORIGINALWIDTH" val="1305,18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Dublin&#10;\end{document}"/>
  <p:tag name="IGUANATEXSIZE" val="15"/>
  <p:tag name="IGUANATEXCURSOR" val="791"/>
  <p:tag name="TRANSPARENCY" val="True"/>
  <p:tag name="FILENAME" val=""/>
  <p:tag name="INPUTTYPE" val="0"/>
  <p:tag name="LATEXENGINEID" val="1"/>
  <p:tag name="TEMPFOLDER" val="C:\Users\ahogan\Application Data\IguanaTex\"/>
</p:tagLst>
</file>

<file path=ppt/tags/tag186.xml><?xml version="1.0" encoding="utf-8"?>
<p:tagLst xmlns:a="http://schemas.openxmlformats.org/drawingml/2006/main" xmlns:r="http://schemas.openxmlformats.org/officeDocument/2006/relationships" xmlns:p="http://schemas.openxmlformats.org/presentationml/2006/main">
  <p:tag name="ORIGINALHEIGHT" val="114,766"/>
  <p:tag name="ORIGINALWIDTH" val="1370,44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Ireland&#10;\end{document}"/>
  <p:tag name="IGUANATEXSIZE" val="15"/>
  <p:tag name="IGUANATEXCURSOR" val="799"/>
  <p:tag name="TRANSPARENCY" val="True"/>
  <p:tag name="FILENAME" val=""/>
  <p:tag name="INPUTTYPE" val="0"/>
  <p:tag name="LATEXENGINEID" val="1"/>
  <p:tag name="TEMPFOLDER" val="C:\Users\ahogan\Application Data\IguanaTex\"/>
</p:tagLst>
</file>

<file path=ppt/tags/tag187.xml><?xml version="1.0" encoding="utf-8"?>
<p:tagLst xmlns:a="http://schemas.openxmlformats.org/drawingml/2006/main" xmlns:r="http://schemas.openxmlformats.org/officeDocument/2006/relationships" xmlns:p="http://schemas.openxmlformats.org/presentationml/2006/main">
  <p:tag name="ORIGINALHEIGHT" val="87,76228"/>
  <p:tag name="ORIGINALWIDTH" val="330,046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Ireland}&#10;\end{document}"/>
  <p:tag name="IGUANATEXSIZE" val="20"/>
  <p:tag name="IGUANATEXCURSOR" val="790"/>
  <p:tag name="TRANSPARENCY" val="True"/>
  <p:tag name="FILENAME" val=""/>
  <p:tag name="INPUTTYPE" val="0"/>
  <p:tag name="LATEXENGINEID" val="1"/>
  <p:tag name="TEMPFOLDER" val="C:\Users\ahogan\Application Data\IguanaTex\"/>
</p:tagLst>
</file>

<file path=ppt/tags/tag188.xml><?xml version="1.0" encoding="utf-8"?>
<p:tagLst xmlns:a="http://schemas.openxmlformats.org/drawingml/2006/main" xmlns:r="http://schemas.openxmlformats.org/officeDocument/2006/relationships" xmlns:p="http://schemas.openxmlformats.org/presentationml/2006/main">
  <p:tag name="ORIGINALHEIGHT" val="423,0591"/>
  <p:tag name="ORIGINALWIDTH" val="1203,168"/>
  <p:tag name="OUTPUTDPI" val="1200"/>
  <p:tag name="LATEXADDIN" val="\documentclass{article}&#10;\usepackage{amsmath}&#10;\usepackage{listings}&#10;\usepackage{xcolor}&#10;\usepackage{textcomp}&#10;\usepackage{wasysym}&#10;\usepackage{graphicx}&#10;&#10;\pagestyle{empty}&#10;&#10;\newcommand{\rs}[1]{\resizebox{1.4ex}{!}{#1}}&#10;&#10;\begin{document}&#10;\noindent \sf&#10;(Ireland,partOf,Europe)\\&#10;(Ireland,isA,Country)\\&#10;(Ireland,capital,Dublin)&#10;\end{document}"/>
  <p:tag name="IGUANATEXSIZE" val="14"/>
  <p:tag name="IGUANATEXCURSOR" val="323"/>
  <p:tag name="TRANSPARENCY" val="True"/>
  <p:tag name="FILENAME" val=""/>
  <p:tag name="INPUTTYPE" val="0"/>
  <p:tag name="LATEXENGINEID" val="1"/>
  <p:tag name="TEMPFOLDER" val="C:\Users\ahogan\Application Data\IguanaTex\"/>
</p:tagLst>
</file>

<file path=ppt/tags/tag189.xml><?xml version="1.0" encoding="utf-8"?>
<p:tagLst xmlns:a="http://schemas.openxmlformats.org/drawingml/2006/main" xmlns:r="http://schemas.openxmlformats.org/officeDocument/2006/relationships" xmlns:p="http://schemas.openxmlformats.org/presentationml/2006/main">
  <p:tag name="ORIGINALHEIGHT" val="87,76228"/>
  <p:tag name="ORIGINALWIDTH" val="320,2947"/>
  <p:tag name="OUTPUTDPI" val="1200"/>
  <p:tag name="LATEXADDIN" val="\documentclass{article}&#10;\usepackage{amsmath}&#10;\usepackage{listings}&#10;\usepackage{xcolor}&#10;\usepackage{textcomp}&#10;\usepackage{wasysym}&#10;\pagestyle{empty}&#10;&#10;\begin{document}&#10;\textsf{Dublin}&#10;\end{document}"/>
  <p:tag name="IGUANATEXSIZE" val="20"/>
  <p:tag name="IGUANATEXCURSOR" val="180"/>
  <p:tag name="TRANSPARENCY" val="True"/>
  <p:tag name="FILENAME" val=""/>
  <p:tag name="INPUTTYPE" val="0"/>
  <p:tag name="LATEXENGINEID" val="1"/>
  <p:tag name="TEMPFOLDER" val="C:\Users\ahogan\Application Data\IguanaTex\"/>
</p:tagLst>
</file>

<file path=ppt/tags/tag1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Ireland}}&#10;\end{document}"/>
  <p:tag name="IGUANATEXSIZE" val="20"/>
</p:tagLst>
</file>

<file path=ppt/tags/tag190.xml><?xml version="1.0" encoding="utf-8"?>
<p:tagLst xmlns:a="http://schemas.openxmlformats.org/drawingml/2006/main" xmlns:r="http://schemas.openxmlformats.org/officeDocument/2006/relationships" xmlns:p="http://schemas.openxmlformats.org/presentationml/2006/main">
  <p:tag name="ORIGINALHEIGHT" val="124,5174"/>
  <p:tag name="ORIGINALWIDTH" val="1231,672"/>
  <p:tag name="OUTPUTDPI" val="1200"/>
  <p:tag name="LATEXADDIN" val="\documentclass{standalone}&#10;\usepackage{amsmath}&#10;\usepackage{xcolor}&#10;\usepackage{wasysym}&#10;\usepackage{C:/Users/ahogan/Documents/Teaching/WdD/macros/wdd}&#10;&#10;&#10;\pagestyle{empty}&#10;\begin{document}&#10;\textsc{Input}: \sf``({\color{blue}$x$},partOf,{\color{blue}$y$})?''&#10;&#10;\end{document}"/>
  <p:tag name="IGUANATEXSIZE" val="20"/>
  <p:tag name="IGUANATEXCURSOR" val="235"/>
  <p:tag name="TRANSPARENCY" val="True"/>
  <p:tag name="FILENAME" val=""/>
  <p:tag name="INPUTTYPE" val="0"/>
  <p:tag name="LATEXENGINEID" val="1"/>
  <p:tag name="TEMPFOLDER" val="C:\Users\ahogan\Application Data\IguanaTex\"/>
</p:tagLst>
</file>

<file path=ppt/tags/tag191.xml><?xml version="1.0" encoding="utf-8"?>
<p:tagLst xmlns:a="http://schemas.openxmlformats.org/drawingml/2006/main" xmlns:r="http://schemas.openxmlformats.org/officeDocument/2006/relationships" xmlns:p="http://schemas.openxmlformats.org/presentationml/2006/main">
  <p:tag name="ORIGINALHEIGHT" val="273,7882"/>
  <p:tag name="ORIGINALWIDTH" val="1476,206"/>
  <p:tag name="OUTPUTDPI" val="1200"/>
  <p:tag name="LATEXADDIN" val="\documentclass{article}&#10;\usepackage{amsmath}&#10;\usepackage{listings}&#10;\usepackage{xcolor}&#10;\usepackage{textcomp}&#10;\usepackage{wasysym}&#10;\usepackage{graphicx}&#10;&#10;\pagestyle{empty}&#10;&#10;\newcommand{\rs}[1]{\resizebox{1.4ex}{!}{#1}}&#10;&#10;\begin{document}&#10;\noindent \sf&#10;(Ireland,capital,Dublin)\\&#10;(Dublin,population,1000000)&#10;\end{document}"/>
  <p:tag name="IGUANATEXSIZE" val="14"/>
  <p:tag name="IGUANATEXCURSOR" val="303"/>
  <p:tag name="TRANSPARENCY" val="True"/>
  <p:tag name="FILENAME" val=""/>
  <p:tag name="INPUTTYPE" val="0"/>
  <p:tag name="LATEXENGINEID" val="1"/>
  <p:tag name="TEMPFOLDER" val="C:\Users\ahogan\Application Data\IguanaTex\"/>
</p:tagLst>
</file>

<file path=ppt/tags/tag192.xml><?xml version="1.0" encoding="utf-8"?>
<p:tagLst xmlns:a="http://schemas.openxmlformats.org/drawingml/2006/main" xmlns:r="http://schemas.openxmlformats.org/officeDocument/2006/relationships" xmlns:p="http://schemas.openxmlformats.org/presentationml/2006/main">
  <p:tag name="ORIGINALHEIGHT" val="124,4844"/>
  <p:tag name="ORIGINALWIDTH" val="1410,574"/>
  <p:tag name="OUTPUTDPI" val="1200"/>
  <p:tag name="LATEXADDIN" val="\documentclass{article}&#10;\usepackage{amsmath}&#10;\usepackage{xcolor}&#10;\usepackage{wasysym}&#10;&#10;\pagestyle{empty}&#10;\begin{document}&#10;$({\color{blue}x} \mapsto \textsf{Dublin}, {\color{blue}y} \mapsto \textsf{Ireland}) \}$&#10;\end{document}"/>
  <p:tag name="IGUANATEXSIZE" val="24"/>
  <p:tag name="IGUANATEXCURSOR" val="209"/>
  <p:tag name="TRANSPARENCY" val="True"/>
  <p:tag name="FILENAME" val=""/>
  <p:tag name="INPUTTYPE" val="0"/>
  <p:tag name="LATEXENGINEID" val="0"/>
  <p:tag name="TEMPFOLDER" val="C:\Users\ahogan\Application Data\IguanaTex\"/>
</p:tagLst>
</file>

<file path=ppt/tags/tag193.xml><?xml version="1.0" encoding="utf-8"?>
<p:tagLst xmlns:a="http://schemas.openxmlformats.org/drawingml/2006/main" xmlns:r="http://schemas.openxmlformats.org/officeDocument/2006/relationships" xmlns:p="http://schemas.openxmlformats.org/presentationml/2006/main">
  <p:tag name="ORIGINALHEIGHT" val="124,5174"/>
  <p:tag name="ORIGINALWIDTH" val="1954,773"/>
  <p:tag name="OUTPUTDPI" val="1200"/>
  <p:tag name="LATEXADDIN" val="\documentclass{standalone}&#10;\usepackage{amsmath}&#10;\usepackage{xcolor}&#10;\usepackage{wasysym}&#10;\usepackage{C:/Users/ahogan/Documents/Teaching/WdD/macros/wdd}&#10;&#10;&#10;\pagestyle{empty}&#10;\begin{document}&#10;\color{violet!80!black}&#10;\textsc{Rule}: ``({\color{blue}$b$},\textsf{capital},{\color{blue}$a$}) $\rightarrow$ ({\color{blue}$a$},\textsf{partOf},{\color{blue}$b$})''&#10;&#10;\end{document}"/>
  <p:tag name="IGUANATEXSIZE" val="20"/>
  <p:tag name="IGUANATEXCURSOR" val="349"/>
  <p:tag name="TRANSPARENCY" val="True"/>
  <p:tag name="FILENAME" val=""/>
  <p:tag name="INPUTTYPE" val="0"/>
  <p:tag name="LATEXENGINEID" val="1"/>
  <p:tag name="TEMPFOLDER" val="C:\Users\ahogan\Application Data\IguanaTex\"/>
</p:tagLst>
</file>

<file path=ppt/tags/tag194.xml><?xml version="1.0" encoding="utf-8"?>
<p:tagLst xmlns:a="http://schemas.openxmlformats.org/drawingml/2006/main" xmlns:r="http://schemas.openxmlformats.org/officeDocument/2006/relationships" xmlns:p="http://schemas.openxmlformats.org/presentationml/2006/main">
  <p:tag name="ORIGINALHEIGHT" val="123,7346"/>
  <p:tag name="ORIGINALWIDTH" val="1424,822"/>
  <p:tag name="OUTPUTDPI" val="1200"/>
  <p:tag name="LATEXADDIN" val="\documentclass{article}&#10;\usepackage{amsmath}&#10;\usepackage{xcolor}&#10;\usepackage{wasysym}&#10;&#10;\pagestyle{empty}&#10;\begin{document}&#10;\color{gray}$({\color{blue}x} \mapsto \textsf{Dublin}, {\color{blue}y} \mapsto \textsf{Europe})?$&#10;\end{document}"/>
  <p:tag name="IGUANATEXSIZE" val="24"/>
  <p:tag name="IGUANATEXCURSOR" val="215"/>
  <p:tag name="TRANSPARENCY" val="True"/>
  <p:tag name="FILENAME" val=""/>
  <p:tag name="INPUTTYPE" val="0"/>
  <p:tag name="LATEXENGINEID" val="0"/>
  <p:tag name="TEMPFOLDER" val="C:\Users\ahogan\Application Data\IguanaTex\"/>
</p:tagLst>
</file>

<file path=ppt/tags/tag195.xml><?xml version="1.0" encoding="utf-8"?>
<p:tagLst xmlns:a="http://schemas.openxmlformats.org/drawingml/2006/main" xmlns:r="http://schemas.openxmlformats.org/officeDocument/2006/relationships" xmlns:p="http://schemas.openxmlformats.org/presentationml/2006/main">
  <p:tag name="ORIGINALHEIGHT" val="114,766"/>
  <p:tag name="ORIGINALWIDTH" val="981,1369"/>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neptune&#10;\end{document}"/>
  <p:tag name="IGUANATEXSIZE" val="15"/>
  <p:tag name="IGUANATEXCURSOR" val="792"/>
  <p:tag name="TRANSPARENCY" val="True"/>
  <p:tag name="FILENAME" val=""/>
  <p:tag name="INPUTTYPE" val="0"/>
  <p:tag name="LATEXENGINEID" val="1"/>
  <p:tag name="TEMPFOLDER" val="C:\Users\ahogan\Application Data\IguanaTex\"/>
</p:tagLst>
</file>

<file path=ppt/tags/tag196.xml><?xml version="1.0" encoding="utf-8"?>
<p:tagLst xmlns:a="http://schemas.openxmlformats.org/drawingml/2006/main" xmlns:r="http://schemas.openxmlformats.org/officeDocument/2006/relationships" xmlns:p="http://schemas.openxmlformats.org/presentationml/2006/main">
  <p:tag name="ORIGINALHEIGHT" val="114,766"/>
  <p:tag name="ORIGINALWIDTH" val="979,6367"/>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saturn&#10;\end{document}"/>
  <p:tag name="IGUANATEXSIZE" val="15"/>
  <p:tag name="IGUANATEXCURSOR" val="792"/>
  <p:tag name="TRANSPARENCY" val="True"/>
  <p:tag name="FILENAME" val=""/>
  <p:tag name="INPUTTYPE" val="0"/>
  <p:tag name="LATEXENGINEID" val="1"/>
  <p:tag name="TEMPFOLDER" val="C:\Users\ahogan\Application Data\IguanaTex\"/>
</p:tagLst>
</file>

<file path=ppt/tags/tag19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textbf{\saturn}}&#10;\end{document}"/>
  <p:tag name="IGUANATEXSIZE" val="25"/>
</p:tagLst>
</file>

<file path=ppt/tags/tag198.xml><?xml version="1.0" encoding="utf-8"?>
<p:tagLst xmlns:a="http://schemas.openxmlformats.org/drawingml/2006/main" xmlns:r="http://schemas.openxmlformats.org/officeDocument/2006/relationships" xmlns:p="http://schemas.openxmlformats.org/presentationml/2006/main">
  <p:tag name="ORIGINALHEIGHT" val="423,0591"/>
  <p:tag name="ORIGINALWIDTH" val="367,5513"/>
  <p:tag name="OUTPUTDPI" val="1200"/>
  <p:tag name="LATEXADDIN" val="\documentclass{article}&#10;\usepackage{amsmath}&#10;\usepackage{listings}&#10;\usepackage{xcolor}&#10;\usepackage{textcomp}&#10;\usepackage{wasysym}&#10;\usepackage{graphicx}&#10;&#10;\pagestyle{empty}&#10;&#10;\newcommand{\rs}[1]{\resizebox{1.4ex}{!}{#1}}&#10;&#10;\begin{document}&#10;\noindent&#10;(\rs{\saturn},\rs{\astrosun},\rs{\vernal})\\&#10;(\rs{\saturn},\rs{\earth},\rs{\descnode})\\&#10;(\rs{\saturn},\rs{\opposition},\rs{\neptune})&#10;\end{document}"/>
  <p:tag name="IGUANATEXSIZE" val="20"/>
  <p:tag name="IGUANATEXCURSOR" val="171"/>
  <p:tag name="TRANSPARENCY" val="True"/>
  <p:tag name="FILENAME" val=""/>
  <p:tag name="INPUTTYPE" val="0"/>
  <p:tag name="LATEXENGINEID" val="1"/>
  <p:tag name="TEMPFOLDER" val="C:\Users\ahogan\Application Data\IguanaTex\"/>
</p:tagLst>
</file>

<file path=ppt/tags/tag19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usepackage{wasysym}&#10;\pagestyle{empty}&#10;&#10;\begin{document}&#10;\textsf{\textbf{\neptune}}&#10;\end{document}"/>
  <p:tag name="IGUANATEXSIZE" val="25"/>
</p:tagLst>
</file>

<file path=ppt/tags/tag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Ireland}}&#10;\end{document}"/>
  <p:tag name="IGUANATEXSIZE" val="20"/>
</p:tagLst>
</file>

<file path=ppt/tags/tag2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reland is a European country.&#10;\end{document}"/>
  <p:tag name="IGUANATEXSIZE" val="12"/>
</p:tagLst>
</file>

<file path=ppt/tags/tag200.xml><?xml version="1.0" encoding="utf-8"?>
<p:tagLst xmlns:a="http://schemas.openxmlformats.org/drawingml/2006/main" xmlns:r="http://schemas.openxmlformats.org/officeDocument/2006/relationships" xmlns:p="http://schemas.openxmlformats.org/presentationml/2006/main">
  <p:tag name="ORIGINALHEIGHT" val="273,7882"/>
  <p:tag name="ORIGINALWIDTH" val="738,8531"/>
  <p:tag name="OUTPUTDPI" val="1200"/>
  <p:tag name="LATEXADDIN" val="\documentclass{article}&#10;\usepackage{amsmath}&#10;\usepackage{listings}&#10;\usepackage{xcolor}&#10;\usepackage{textcomp}&#10;\usepackage{marvosym}&#10;\usepackage{wasysym}&#10;\usepackage{C:/Users/ahogan/Documents/Teaching/WdD/macros/wdd}&#10;\pagestyle{empty}&#10;&#10;\begin{document}&#10;\sf &#10;\noindent &#10;(\rs{\saturn},\rs{\opposition},\rs{\neptune})\\&#10;(\rs{\neptune},\rs{\conjunction},1000000)&#10;\end{document}"/>
  <p:tag name="IGUANATEXSIZE" val="18"/>
  <p:tag name="IGUANATEXCURSOR" val="131"/>
  <p:tag name="TRANSPARENCY" val="True"/>
  <p:tag name="FILENAME" val=""/>
  <p:tag name="INPUTTYPE" val="0"/>
  <p:tag name="LATEXENGINEID" val="1"/>
  <p:tag name="TEMPFOLDER" val="C:\Users\ahogan\Application Data\IguanaTex\"/>
</p:tagLst>
</file>

<file path=ppt/tags/tag201.xml><?xml version="1.0" encoding="utf-8"?>
<p:tagLst xmlns:a="http://schemas.openxmlformats.org/drawingml/2006/main" xmlns:r="http://schemas.openxmlformats.org/officeDocument/2006/relationships" xmlns:p="http://schemas.openxmlformats.org/presentationml/2006/main">
  <p:tag name="ORIGINALHEIGHT" val="273,7882"/>
  <p:tag name="ORIGINALWIDTH" val="1999,029"/>
  <p:tag name="OUTPUTDPI" val="1200"/>
  <p:tag name="LATEXADDIN" val="\documentclass{standalone}&#10;\usepackage{amsmath}&#10;\usepackage{xcolor}&#10;\usepackage{wasysym}&#10;\usepackage{C:/Users/ahogan/Documents/Teaching/WdD/macros/wdd}&#10;&#10;&#10;\pagestyle{empty}&#10;\begin{document}&#10;\color{violet!80!black}&#10;\begin{tabular}{lr@{~}l}&#10;\textsc{Rules}: &amp; ``({\color{blue}$b$},\rs{\opposition},{\color{blue}$a$}) &amp;$\rightarrow$ ({\color{blue}$a$},\rs{\astrosun},{\color{blue}$b$})''\\&#10;  &amp; ``({\color{blue}$a$},\rs{\astrosun},{\color{blue}$b$}), ({\color{blue}$b$},\rs{\astrosun},{\color{blue}$c$}) &amp;$\rightarrow$ ({\color{blue}$a$},\rs{\astrosun},{\color{blue}$c$})''&#10;\end{tabular}&#10;\end{document}"/>
  <p:tag name="IGUANATEXSIZE" val="20"/>
  <p:tag name="IGUANATEXCURSOR" val="562"/>
  <p:tag name="TRANSPARENCY" val="True"/>
  <p:tag name="FILENAME" val=""/>
  <p:tag name="INPUTTYPE" val="0"/>
  <p:tag name="LATEXENGINEID" val="1"/>
  <p:tag name="TEMPFOLDER" val="C:\Users\ahogan\Application Data\IguanaTex\"/>
</p:tagLst>
</file>

<file path=ppt/tags/tag202.xml><?xml version="1.0" encoding="utf-8"?>
<p:tagLst xmlns:a="http://schemas.openxmlformats.org/drawingml/2006/main" xmlns:r="http://schemas.openxmlformats.org/officeDocument/2006/relationships" xmlns:p="http://schemas.openxmlformats.org/presentationml/2006/main">
  <p:tag name="ORIGINALHEIGHT" val="27,16496"/>
  <p:tag name="ORIGINALWIDTH" val="720,3619"/>
  <p:tag name="OUTPUTDPI" val="1200"/>
  <p:tag name="LATEXADDIN" val="\documentclass{article}&#10;\usepackage{amsmath}&#10;\usepackage{xcolor}&#10;\usepackage{wasysym}&#10;\usepackage{graphicx}&#10;&#10;\newcommand{\rs}[1]{\resizebox{1.4ex}{!}{#1}}&#10;&#10;\pagestyle{empty}&#10;\begin{document}&#10;\textsc{Output}: $\{ ({\color{blue}x} \mapsto \rs{\saturn}, {\color{blue}y} \mapsto \vernal ), ({\color{blue}x} \mapsto \rs{\neptune}, {\color{blue}y} \mapsto \saturn), ({\color{blue}x} \mapsto \rs{\neptune}, {\color{blue}y} \mapsto \vernal ) \}$&#10;\end{document}"/>
  <p:tag name="IGUANATEXSIZE" val="24"/>
  <p:tag name="IGUANATEXCURSOR" val="432"/>
  <p:tag name="TRANSPARENCY" val="True"/>
  <p:tag name="FILENAME" val=""/>
  <p:tag name="INPUTTYPE" val="0"/>
  <p:tag name="LATEXENGINEID" val="0"/>
  <p:tag name="TEMPFOLDER" val="C:\Users\ahogan\Application Data\IguanaTex\"/>
</p:tagLst>
</file>

<file path=ppt/tags/tag203.xml><?xml version="1.0" encoding="utf-8"?>
<p:tagLst xmlns:a="http://schemas.openxmlformats.org/drawingml/2006/main" xmlns:r="http://schemas.openxmlformats.org/officeDocument/2006/relationships" xmlns:p="http://schemas.openxmlformats.org/presentationml/2006/main">
  <p:tag name="ORIGINALHEIGHT" val="124,5174"/>
  <p:tag name="ORIGINALWIDTH" val="973,6359"/>
  <p:tag name="OUTPUTDPI" val="1200"/>
  <p:tag name="LATEXADDIN" val="\documentclass{standalone}&#10;\usepackage{amsmath}&#10;\usepackage{xcolor}&#10;\usepackage{wasysym}&#10;\usepackage{C:/Users/ahogan/Documents/Teaching/WdD/macros/wdd}&#10;&#10;&#10;\pagestyle{empty}&#10;\begin{document}&#10;\textsc{Input}: ``({\color{blue}$x$},\rs{\astrosun},{\color{blue}$y$})?''&#10;&#10;\end{document}"/>
  <p:tag name="IGUANATEXSIZE" val="20"/>
  <p:tag name="IGUANATEXCURSOR" val="260"/>
  <p:tag name="TRANSPARENCY" val="True"/>
  <p:tag name="FILENAME" val=""/>
  <p:tag name="INPUTTYPE" val="0"/>
  <p:tag name="LATEXENGINEID" val="1"/>
  <p:tag name="TEMPFOLDER" val="C:\Users\ahogan\Application Data\IguanaTex\"/>
</p:tagLst>
</file>

<file path=ppt/tags/tag204.xml><?xml version="1.0" encoding="utf-8"?>
<p:tagLst xmlns:a="http://schemas.openxmlformats.org/drawingml/2006/main" xmlns:r="http://schemas.openxmlformats.org/officeDocument/2006/relationships" xmlns:p="http://schemas.openxmlformats.org/presentationml/2006/main">
  <p:tag name="ORIGINALHEIGHT" val="124,4844"/>
  <p:tag name="ORIGINALWIDTH" val="2037,495"/>
  <p:tag name="OUTPUTDPI" val="1200"/>
  <p:tag name="LATEXADDIN" val="\documentclass{article}&#10;\usepackage{amsmath}&#10;\usepackage{xcolor}&#10;\usepackage{wasysym}&#10;&#10;\pagestyle{empty}&#10;\begin{document}&#10;\textsc{Output}: $\{ ({\color{blue}x} \mapsto \textsf{Ireland}, {\color{blue}y} \mapsto \textsf{Europe}),$&#10;\end{document}"/>
  <p:tag name="IGUANATEXSIZE" val="24"/>
  <p:tag name="IGUANATEXCURSOR" val="227"/>
  <p:tag name="TRANSPARENCY" val="True"/>
  <p:tag name="FILENAME" val=""/>
  <p:tag name="INPUTTYPE" val="0"/>
  <p:tag name="LATEXENGINEID" val="0"/>
  <p:tag name="TEMPFOLDER" val="C:\Users\ahogan\Application Data\IguanaTex\"/>
</p:tagLst>
</file>

<file path=ppt/tags/tag205.xml><?xml version="1.0" encoding="utf-8"?>
<p:tagLst xmlns:a="http://schemas.openxmlformats.org/drawingml/2006/main" xmlns:r="http://schemas.openxmlformats.org/officeDocument/2006/relationships" xmlns:p="http://schemas.openxmlformats.org/presentationml/2006/main">
  <p:tag name="ORIGINALHEIGHT" val="114,766"/>
  <p:tag name="ORIGINALWIDTH" val="1305,18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Dublin&#10;\end{document}"/>
  <p:tag name="IGUANATEXSIZE" val="15"/>
  <p:tag name="IGUANATEXCURSOR" val="791"/>
  <p:tag name="TRANSPARENCY" val="True"/>
  <p:tag name="FILENAME" val=""/>
  <p:tag name="INPUTTYPE" val="0"/>
  <p:tag name="LATEXENGINEID" val="1"/>
  <p:tag name="TEMPFOLDER" val="C:\Users\ahogan\Application Data\IguanaTex\"/>
</p:tagLst>
</file>

<file path=ppt/tags/tag206.xml><?xml version="1.0" encoding="utf-8"?>
<p:tagLst xmlns:a="http://schemas.openxmlformats.org/drawingml/2006/main" xmlns:r="http://schemas.openxmlformats.org/officeDocument/2006/relationships" xmlns:p="http://schemas.openxmlformats.org/presentationml/2006/main">
  <p:tag name="ORIGINALHEIGHT" val="114,766"/>
  <p:tag name="ORIGINALWIDTH" val="1370,44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begin{document}&#10;\tt http://ex.org/Ireland&#10;\end{document}"/>
  <p:tag name="IGUANATEXSIZE" val="15"/>
  <p:tag name="IGUANATEXCURSOR" val="799"/>
  <p:tag name="TRANSPARENCY" val="True"/>
  <p:tag name="FILENAME" val=""/>
  <p:tag name="INPUTTYPE" val="0"/>
  <p:tag name="LATEXENGINEID" val="1"/>
  <p:tag name="TEMPFOLDER" val="C:\Users\ahogan\Application Data\IguanaTex\"/>
</p:tagLst>
</file>

<file path=ppt/tags/tag207.xml><?xml version="1.0" encoding="utf-8"?>
<p:tagLst xmlns:a="http://schemas.openxmlformats.org/drawingml/2006/main" xmlns:r="http://schemas.openxmlformats.org/officeDocument/2006/relationships" xmlns:p="http://schemas.openxmlformats.org/presentationml/2006/main">
  <p:tag name="ORIGINALHEIGHT" val="87,76228"/>
  <p:tag name="ORIGINALWIDTH" val="330,046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Ireland}&#10;\end{document}"/>
  <p:tag name="IGUANATEXSIZE" val="20"/>
  <p:tag name="IGUANATEXCURSOR" val="790"/>
  <p:tag name="TRANSPARENCY" val="True"/>
  <p:tag name="FILENAME" val=""/>
  <p:tag name="INPUTTYPE" val="0"/>
  <p:tag name="LATEXENGINEID" val="1"/>
  <p:tag name="TEMPFOLDER" val="C:\Users\ahogan\Application Data\IguanaTex\"/>
</p:tagLst>
</file>

<file path=ppt/tags/tag208.xml><?xml version="1.0" encoding="utf-8"?>
<p:tagLst xmlns:a="http://schemas.openxmlformats.org/drawingml/2006/main" xmlns:r="http://schemas.openxmlformats.org/officeDocument/2006/relationships" xmlns:p="http://schemas.openxmlformats.org/presentationml/2006/main">
  <p:tag name="ORIGINALHEIGHT" val="423,0591"/>
  <p:tag name="ORIGINALWIDTH" val="1203,168"/>
  <p:tag name="OUTPUTDPI" val="1200"/>
  <p:tag name="LATEXADDIN" val="\documentclass{article}&#10;\usepackage{amsmath}&#10;\usepackage{listings}&#10;\usepackage{xcolor}&#10;\usepackage{textcomp}&#10;\usepackage{wasysym}&#10;\usepackage{graphicx}&#10;&#10;\pagestyle{empty}&#10;&#10;\newcommand{\rs}[1]{\resizebox{1.4ex}{!}{#1}}&#10;&#10;\begin{document}&#10;\noindent \sf&#10;(Ireland,partOf,Europe)\\&#10;(Ireland,isA,Country)\\&#10;(Ireland,capital,Dublin)&#10;\end{document}"/>
  <p:tag name="IGUANATEXSIZE" val="14"/>
  <p:tag name="IGUANATEXCURSOR" val="323"/>
  <p:tag name="TRANSPARENCY" val="True"/>
  <p:tag name="FILENAME" val=""/>
  <p:tag name="INPUTTYPE" val="0"/>
  <p:tag name="LATEXENGINEID" val="1"/>
  <p:tag name="TEMPFOLDER" val="C:\Users\ahogan\Application Data\IguanaTex\"/>
</p:tagLst>
</file>

<file path=ppt/tags/tag209.xml><?xml version="1.0" encoding="utf-8"?>
<p:tagLst xmlns:a="http://schemas.openxmlformats.org/drawingml/2006/main" xmlns:r="http://schemas.openxmlformats.org/officeDocument/2006/relationships" xmlns:p="http://schemas.openxmlformats.org/presentationml/2006/main">
  <p:tag name="ORIGINALHEIGHT" val="87,76228"/>
  <p:tag name="ORIGINALWIDTH" val="320,2947"/>
  <p:tag name="OUTPUTDPI" val="1200"/>
  <p:tag name="LATEXADDIN" val="\documentclass{article}&#10;\usepackage{amsmath}&#10;\usepackage{listings}&#10;\usepackage{xcolor}&#10;\usepackage{textcomp}&#10;\usepackage{wasysym}&#10;\pagestyle{empty}&#10;&#10;\begin{document}&#10;\textsf{Dublin}&#10;\end{document}"/>
  <p:tag name="IGUANATEXSIZE" val="20"/>
  <p:tag name="IGUANATEXCURSOR" val="180"/>
  <p:tag name="TRANSPARENCY" val="True"/>
  <p:tag name="FILENAME" val=""/>
  <p:tag name="INPUTTYPE" val="0"/>
  <p:tag name="LATEXENGINEID" val="1"/>
  <p:tag name="TEMPFOLDER" val="C:\Users\ahogan\Application Data\IguanaTex\"/>
</p:tagLst>
</file>

<file path=ppt/tags/tag2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ts capital is {\color{blue}\underline{Dublin}}.&#10;\end{document}"/>
  <p:tag name="IGUANATEXSIZE" val="12"/>
</p:tagLst>
</file>

<file path=ppt/tags/tag210.xml><?xml version="1.0" encoding="utf-8"?>
<p:tagLst xmlns:a="http://schemas.openxmlformats.org/drawingml/2006/main" xmlns:r="http://schemas.openxmlformats.org/officeDocument/2006/relationships" xmlns:p="http://schemas.openxmlformats.org/presentationml/2006/main">
  <p:tag name="ORIGINALHEIGHT" val="124,5174"/>
  <p:tag name="ORIGINALWIDTH" val="1231,672"/>
  <p:tag name="OUTPUTDPI" val="1200"/>
  <p:tag name="LATEXADDIN" val="\documentclass{standalone}&#10;\usepackage{amsmath}&#10;\usepackage{xcolor}&#10;\usepackage{wasysym}&#10;\usepackage{C:/Users/ahogan/Documents/Teaching/WdD/macros/wdd}&#10;&#10;&#10;\pagestyle{empty}&#10;\begin{document}&#10;\textsc{Input}: \sf``({\color{blue}$x$},partOf,{\color{blue}$y$})?''&#10;&#10;\end{document}"/>
  <p:tag name="IGUANATEXSIZE" val="20"/>
  <p:tag name="IGUANATEXCURSOR" val="235"/>
  <p:tag name="TRANSPARENCY" val="True"/>
  <p:tag name="FILENAME" val=""/>
  <p:tag name="INPUTTYPE" val="0"/>
  <p:tag name="LATEXENGINEID" val="1"/>
  <p:tag name="TEMPFOLDER" val="C:\Users\ahogan\Application Data\IguanaTex\"/>
</p:tagLst>
</file>

<file path=ppt/tags/tag211.xml><?xml version="1.0" encoding="utf-8"?>
<p:tagLst xmlns:a="http://schemas.openxmlformats.org/drawingml/2006/main" xmlns:r="http://schemas.openxmlformats.org/officeDocument/2006/relationships" xmlns:p="http://schemas.openxmlformats.org/presentationml/2006/main">
  <p:tag name="ORIGINALHEIGHT" val="273,7882"/>
  <p:tag name="ORIGINALWIDTH" val="1476,206"/>
  <p:tag name="OUTPUTDPI" val="1200"/>
  <p:tag name="LATEXADDIN" val="\documentclass{article}&#10;\usepackage{amsmath}&#10;\usepackage{listings}&#10;\usepackage{xcolor}&#10;\usepackage{textcomp}&#10;\usepackage{wasysym}&#10;\usepackage{graphicx}&#10;&#10;\pagestyle{empty}&#10;&#10;\newcommand{\rs}[1]{\resizebox{1.4ex}{!}{#1}}&#10;&#10;\begin{document}&#10;\noindent \sf&#10;(Ireland,capital,Dublin)\\&#10;(Dublin,population,1000000)&#10;\end{document}"/>
  <p:tag name="IGUANATEXSIZE" val="14"/>
  <p:tag name="IGUANATEXCURSOR" val="303"/>
  <p:tag name="TRANSPARENCY" val="True"/>
  <p:tag name="FILENAME" val=""/>
  <p:tag name="INPUTTYPE" val="0"/>
  <p:tag name="LATEXENGINEID" val="1"/>
  <p:tag name="TEMPFOLDER" val="C:\Users\ahogan\Application Data\IguanaTex\"/>
</p:tagLst>
</file>

<file path=ppt/tags/tag212.xml><?xml version="1.0" encoding="utf-8"?>
<p:tagLst xmlns:a="http://schemas.openxmlformats.org/drawingml/2006/main" xmlns:r="http://schemas.openxmlformats.org/officeDocument/2006/relationships" xmlns:p="http://schemas.openxmlformats.org/presentationml/2006/main">
  <p:tag name="ORIGINALHEIGHT" val="123,7346"/>
  <p:tag name="ORIGINALWIDTH" val="1382,827"/>
  <p:tag name="OUTPUTDPI" val="1200"/>
  <p:tag name="LATEXADDIN" val="\documentclass{article}&#10;\usepackage{amsmath}&#10;\usepackage{xcolor}&#10;\usepackage{wasysym}&#10;&#10;\pagestyle{empty}&#10;\begin{document}&#10;$({\color{blue}x} \mapsto \textsf{Dublin}, {\color{blue}y} \mapsto \textsf{Ireland}),$&#10;\end{document}"/>
  <p:tag name="IGUANATEXSIZE" val="24"/>
  <p:tag name="IGUANATEXCURSOR" val="207"/>
  <p:tag name="TRANSPARENCY" val="True"/>
  <p:tag name="FILENAME" val=""/>
  <p:tag name="INPUTTYPE" val="0"/>
  <p:tag name="LATEXENGINEID" val="0"/>
  <p:tag name="TEMPFOLDER" val="C:\Users\ahogan\Application Data\IguanaTex\"/>
</p:tagLst>
</file>

<file path=ppt/tags/tag213.xml><?xml version="1.0" encoding="utf-8"?>
<p:tagLst xmlns:a="http://schemas.openxmlformats.org/drawingml/2006/main" xmlns:r="http://schemas.openxmlformats.org/officeDocument/2006/relationships" xmlns:p="http://schemas.openxmlformats.org/presentationml/2006/main">
  <p:tag name="ORIGINALHEIGHT" val="124,4844"/>
  <p:tag name="ORIGINALWIDTH" val="1426,322"/>
  <p:tag name="OUTPUTDPI" val="1200"/>
  <p:tag name="LATEXADDIN" val="\documentclass{article}&#10;\usepackage{amsmath}&#10;\usepackage{xcolor}&#10;\usepackage{wasysym}&#10;&#10;\pagestyle{empty}&#10;\begin{document}&#10;$({\color{blue}x} \mapsto \textsf{Dublin}, {\color{blue}y} \mapsto \textsf{Europe}) \}$&#10;\end{document}"/>
  <p:tag name="IGUANATEXSIZE" val="24"/>
  <p:tag name="IGUANATEXCURSOR" val="208"/>
  <p:tag name="TRANSPARENCY" val="True"/>
  <p:tag name="FILENAME" val=""/>
  <p:tag name="INPUTTYPE" val="0"/>
  <p:tag name="LATEXENGINEID" val="0"/>
  <p:tag name="TEMPFOLDER" val="C:\Users\ahogan\Application Data\IguanaTex\"/>
</p:tagLst>
</file>

<file path=ppt/tags/tag214.xml><?xml version="1.0" encoding="utf-8"?>
<p:tagLst xmlns:a="http://schemas.openxmlformats.org/drawingml/2006/main" xmlns:r="http://schemas.openxmlformats.org/officeDocument/2006/relationships" xmlns:p="http://schemas.openxmlformats.org/presentationml/2006/main">
  <p:tag name="ORIGINALHEIGHT" val="273,7882"/>
  <p:tag name="ORIGINALWIDTH" val="2788,139"/>
  <p:tag name="OUTPUTDPI" val="1200"/>
  <p:tag name="LATEXADDIN" val="\documentclass{standalone}&#10;\usepackage{amsmath}&#10;\usepackage{xcolor}&#10;\usepackage{wasysym}&#10;\usepackage{C:/Users/ahogan/Documents/Teaching/WdD/macros/wdd}&#10;&#10;&#10;\pagestyle{empty}&#10;\begin{document}&#10;\color{violet!80!black}&#10;\begin{tabular}{lr@{~}l}&#10;\textsc{Rules}: &amp; ``({\color{blue}$b$},\textsf{capital},{\color{blue}$a$}) &amp;$\rightarrow$ ({\color{blue}$a$},\textsf{partOf},{\color{blue}$b$})''\\&#10;  &amp; ``({\color{blue}$a$},\textsf{partOf},{\color{blue}$b$}), ({\color{blue}$b$},\textsf{partOf},{\color{blue}$c$}) &amp;$\rightarrow$ ({\color{blue}$a$},\textsf{partOf},{\color{blue}$c$})''&#10;\end{tabular}&#10;\end{document}"/>
  <p:tag name="IGUANATEXSIZE" val="20"/>
  <p:tag name="IGUANATEXCURSOR" val="550"/>
  <p:tag name="TRANSPARENCY" val="True"/>
  <p:tag name="FILENAME" val=""/>
  <p:tag name="INPUTTYPE" val="0"/>
  <p:tag name="LATEXENGINEID" val="1"/>
  <p:tag name="TEMPFOLDER" val="C:\Users\ahogan\Application Data\IguanaTex\"/>
</p:tagLst>
</file>

<file path=ppt/tags/tag215.xml><?xml version="1.0" encoding="utf-8"?>
<p:tagLst xmlns:a="http://schemas.openxmlformats.org/drawingml/2006/main" xmlns:r="http://schemas.openxmlformats.org/officeDocument/2006/relationships" xmlns:p="http://schemas.openxmlformats.org/presentationml/2006/main">
  <p:tag name="ORIGINALHEIGHT" val="124,4844"/>
  <p:tag name="ORIGINALWIDTH" val="2037,495"/>
  <p:tag name="OUTPUTDPI" val="1200"/>
  <p:tag name="LATEXADDIN" val="\documentclass{article}&#10;\usepackage{amsmath}&#10;\usepackage{xcolor}&#10;\usepackage{wasysym}&#10;&#10;\pagestyle{empty}&#10;\begin{document}&#10;\textsc{Output}: $\{ ({\color{blue}x} \mapsto \textsf{Ireland}, {\color{blue}y} \mapsto \textsf{Europe}),$&#10;\end{document}"/>
  <p:tag name="IGUANATEXSIZE" val="24"/>
  <p:tag name="IGUANATEXCURSOR" val="227"/>
  <p:tag name="TRANSPARENCY" val="True"/>
  <p:tag name="FILENAME" val=""/>
  <p:tag name="INPUTTYPE" val="0"/>
  <p:tag name="LATEXENGINEID" val="0"/>
  <p:tag name="TEMPFOLDER" val="C:\Users\ahogan\Application Data\IguanaTex\"/>
</p:tagLst>
</file>

<file path=ppt/tags/tag216.xml><?xml version="1.0" encoding="utf-8"?>
<p:tagLst xmlns:a="http://schemas.openxmlformats.org/drawingml/2006/main" xmlns:r="http://schemas.openxmlformats.org/officeDocument/2006/relationships" xmlns:p="http://schemas.openxmlformats.org/presentationml/2006/main">
  <p:tag name="ORIGINALHEIGHT" val="87,76228"/>
  <p:tag name="ORIGINALWIDTH" val="330,046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Ireland}&#10;\end{document}"/>
  <p:tag name="IGUANATEXSIZE" val="20"/>
  <p:tag name="IGUANATEXCURSOR" val="790"/>
  <p:tag name="TRANSPARENCY" val="True"/>
  <p:tag name="FILENAME" val=""/>
  <p:tag name="INPUTTYPE" val="0"/>
  <p:tag name="LATEXENGINEID" val="1"/>
  <p:tag name="TEMPFOLDER" val="C:\Users\ahogan\Application Data\IguanaTex\"/>
</p:tagLst>
</file>

<file path=ppt/tags/tag217.xml><?xml version="1.0" encoding="utf-8"?>
<p:tagLst xmlns:a="http://schemas.openxmlformats.org/drawingml/2006/main" xmlns:r="http://schemas.openxmlformats.org/officeDocument/2006/relationships" xmlns:p="http://schemas.openxmlformats.org/presentationml/2006/main">
  <p:tag name="ORIGINALHEIGHT" val="423,0591"/>
  <p:tag name="ORIGINALWIDTH" val="1203,168"/>
  <p:tag name="OUTPUTDPI" val="1200"/>
  <p:tag name="LATEXADDIN" val="\documentclass{article}&#10;\usepackage{amsmath}&#10;\usepackage{listings}&#10;\usepackage{xcolor}&#10;\usepackage{textcomp}&#10;\usepackage{wasysym}&#10;\usepackage{graphicx}&#10;&#10;\pagestyle{empty}&#10;&#10;\newcommand{\rs}[1]{\resizebox{1.4ex}{!}{#1}}&#10;&#10;\begin{document}&#10;\noindent \sf&#10;\color{orange!60!black}&#10;(Ireland,partOf,Europe)\\&#10;(Ireland,isA,Country)\\&#10;(Ireland,capital,Dublin)&#10;\end{document}"/>
  <p:tag name="IGUANATEXSIZE" val="14"/>
  <p:tag name="IGUANATEXCURSOR" val="265"/>
  <p:tag name="TRANSPARENCY" val="True"/>
  <p:tag name="FILENAME" val=""/>
  <p:tag name="INPUTTYPE" val="0"/>
  <p:tag name="LATEXENGINEID" val="1"/>
  <p:tag name="TEMPFOLDER" val="C:\Users\ahogan\Application Data\IguanaTex\"/>
</p:tagLst>
</file>

<file path=ppt/tags/tag218.xml><?xml version="1.0" encoding="utf-8"?>
<p:tagLst xmlns:a="http://schemas.openxmlformats.org/drawingml/2006/main" xmlns:r="http://schemas.openxmlformats.org/officeDocument/2006/relationships" xmlns:p="http://schemas.openxmlformats.org/presentationml/2006/main">
  <p:tag name="ORIGINALHEIGHT" val="87,76228"/>
  <p:tag name="ORIGINALWIDTH" val="320,2947"/>
  <p:tag name="OUTPUTDPI" val="1200"/>
  <p:tag name="LATEXADDIN" val="\documentclass{article}&#10;\usepackage{amsmath}&#10;\usepackage{listings}&#10;\usepackage{xcolor}&#10;\usepackage{textcomp}&#10;\usepackage{wasysym}&#10;\pagestyle{empty}&#10;&#10;\begin{document}&#10;\textsf{Dublin}&#10;\end{document}"/>
  <p:tag name="IGUANATEXSIZE" val="20"/>
  <p:tag name="IGUANATEXCURSOR" val="180"/>
  <p:tag name="TRANSPARENCY" val="True"/>
  <p:tag name="FILENAME" val=""/>
  <p:tag name="INPUTTYPE" val="0"/>
  <p:tag name="LATEXENGINEID" val="1"/>
  <p:tag name="TEMPFOLDER" val="C:\Users\ahogan\Application Data\IguanaTex\"/>
</p:tagLst>
</file>

<file path=ppt/tags/tag219.xml><?xml version="1.0" encoding="utf-8"?>
<p:tagLst xmlns:a="http://schemas.openxmlformats.org/drawingml/2006/main" xmlns:r="http://schemas.openxmlformats.org/officeDocument/2006/relationships" xmlns:p="http://schemas.openxmlformats.org/presentationml/2006/main">
  <p:tag name="ORIGINALHEIGHT" val="124,5174"/>
  <p:tag name="ORIGINALWIDTH" val="1278,178"/>
  <p:tag name="OUTPUTDPI" val="1200"/>
  <p:tag name="LATEXADDIN" val="\documentclass{standalone}&#10;\usepackage{amsmath}&#10;\usepackage{xcolor}&#10;\usepackage{wasysym}&#10;\usepackage{C:/Users/ahogan/Documents/Teaching/WdD/macros/wdd}&#10;&#10;&#10;\pagestyle{empty}&#10;\begin{document}&#10;\color{green!30!black}&#10;\textsc{Query}: \sf``({\color{blue}$x$},partOf,{\color{blue}$y$})?''&#10;&#10;\end{document}"/>
  <p:tag name="IGUANATEXSIZE" val="20"/>
  <p:tag name="IGUANATEXCURSOR" val="203"/>
  <p:tag name="TRANSPARENCY" val="True"/>
  <p:tag name="FILENAME" val=""/>
  <p:tag name="INPUTTYPE" val="0"/>
  <p:tag name="LATEXENGINEID" val="1"/>
  <p:tag name="TEMPFOLDER" val="C:\Users\ahogan\Application Data\IguanaTex\"/>
</p:tagLst>
</file>

<file path=ppt/tags/tag2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Ireland&#10;\end{document}"/>
  <p:tag name="IGUANATEXSIZE" val="15"/>
</p:tagLst>
</file>

<file path=ppt/tags/tag220.xml><?xml version="1.0" encoding="utf-8"?>
<p:tagLst xmlns:a="http://schemas.openxmlformats.org/drawingml/2006/main" xmlns:r="http://schemas.openxmlformats.org/officeDocument/2006/relationships" xmlns:p="http://schemas.openxmlformats.org/presentationml/2006/main">
  <p:tag name="ORIGINALHEIGHT" val="273,7882"/>
  <p:tag name="ORIGINALWIDTH" val="1476,206"/>
  <p:tag name="OUTPUTDPI" val="1200"/>
  <p:tag name="LATEXADDIN" val="\documentclass{article}&#10;\usepackage{amsmath}&#10;\usepackage{listings}&#10;\usepackage{xcolor}&#10;\usepackage{textcomp}&#10;\usepackage{wasysym}&#10;\usepackage{graphicx}&#10;&#10;\pagestyle{empty}&#10;&#10;\newcommand{\rs}[1]{\resizebox{1.4ex}{!}{#1}}&#10;&#10;\begin{document}&#10;\color{orange!60!black}&#10;\noindent \sf&#10;(Ireland,capital,Dublin)\\&#10;(Dublin,population,1000000)&#10;\end{document}"/>
  <p:tag name="IGUANATEXSIZE" val="14"/>
  <p:tag name="IGUANATEXCURSOR" val="251"/>
  <p:tag name="TRANSPARENCY" val="True"/>
  <p:tag name="FILENAME" val=""/>
  <p:tag name="INPUTTYPE" val="0"/>
  <p:tag name="LATEXENGINEID" val="1"/>
  <p:tag name="TEMPFOLDER" val="C:\Users\ahogan\Application Data\IguanaTex\"/>
</p:tagLst>
</file>

<file path=ppt/tags/tag221.xml><?xml version="1.0" encoding="utf-8"?>
<p:tagLst xmlns:a="http://schemas.openxmlformats.org/drawingml/2006/main" xmlns:r="http://schemas.openxmlformats.org/officeDocument/2006/relationships" xmlns:p="http://schemas.openxmlformats.org/presentationml/2006/main">
  <p:tag name="ORIGINALHEIGHT" val="123,7346"/>
  <p:tag name="ORIGINALWIDTH" val="1382,827"/>
  <p:tag name="OUTPUTDPI" val="1200"/>
  <p:tag name="LATEXADDIN" val="\documentclass{article}&#10;\usepackage{amsmath}&#10;\usepackage{xcolor}&#10;\usepackage{wasysym}&#10;&#10;\pagestyle{empty}&#10;\begin{document}&#10;$({\color{blue}x} \mapsto \textsf{Dublin}, {\color{blue}y} \mapsto \textsf{Ireland}),$&#10;\end{document}"/>
  <p:tag name="IGUANATEXSIZE" val="24"/>
  <p:tag name="IGUANATEXCURSOR" val="207"/>
  <p:tag name="TRANSPARENCY" val="True"/>
  <p:tag name="FILENAME" val=""/>
  <p:tag name="INPUTTYPE" val="0"/>
  <p:tag name="LATEXENGINEID" val="0"/>
  <p:tag name="TEMPFOLDER" val="C:\Users\ahogan\Application Data\IguanaTex\"/>
</p:tagLst>
</file>

<file path=ppt/tags/tag222.xml><?xml version="1.0" encoding="utf-8"?>
<p:tagLst xmlns:a="http://schemas.openxmlformats.org/drawingml/2006/main" xmlns:r="http://schemas.openxmlformats.org/officeDocument/2006/relationships" xmlns:p="http://schemas.openxmlformats.org/presentationml/2006/main">
  <p:tag name="ORIGINALHEIGHT" val="124,4844"/>
  <p:tag name="ORIGINALWIDTH" val="1426,322"/>
  <p:tag name="OUTPUTDPI" val="1200"/>
  <p:tag name="LATEXADDIN" val="\documentclass{article}&#10;\usepackage{amsmath}&#10;\usepackage{xcolor}&#10;\usepackage{wasysym}&#10;&#10;\pagestyle{empty}&#10;\begin{document}&#10;$({\color{blue}x} \mapsto \textsf{Dublin}, {\color{blue}y} \mapsto \textsf{Europe}) \}$&#10;\end{document}"/>
  <p:tag name="IGUANATEXSIZE" val="24"/>
  <p:tag name="IGUANATEXCURSOR" val="208"/>
  <p:tag name="TRANSPARENCY" val="True"/>
  <p:tag name="FILENAME" val=""/>
  <p:tag name="INPUTTYPE" val="0"/>
  <p:tag name="LATEXENGINEID" val="0"/>
  <p:tag name="TEMPFOLDER" val="C:\Users\ahogan\Application Data\IguanaTex\"/>
</p:tagLst>
</file>

<file path=ppt/tags/tag223.xml><?xml version="1.0" encoding="utf-8"?>
<p:tagLst xmlns:a="http://schemas.openxmlformats.org/drawingml/2006/main" xmlns:r="http://schemas.openxmlformats.org/officeDocument/2006/relationships" xmlns:p="http://schemas.openxmlformats.org/presentationml/2006/main">
  <p:tag name="ORIGINALHEIGHT" val="84,76181"/>
  <p:tag name="ORIGINALWIDTH" val="326,2955"/>
  <p:tag name="OUTPUTDPI" val="1200"/>
  <p:tag name="LATEXADDIN" val="\documentclass{standalone}&#10;\usepackage{amsmath}&#10;\usepackage{xcolor}&#10;\usepackage{wasysym}&#10;\usepackage{C:/Users/ahogan/Documents/Teaching/WdD/macros/wdd}&#10;&#10;&#10;\pagestyle{empty}&#10;\begin{document}&#10;\color{orange!60!black}&#10;\textsc{Data}:&#10;\end{document}"/>
  <p:tag name="IGUANATEXSIZE" val="20"/>
  <p:tag name="IGUANATEXCURSOR" val="204"/>
  <p:tag name="TRANSPARENCY" val="True"/>
  <p:tag name="FILENAME" val=""/>
  <p:tag name="INPUTTYPE" val="0"/>
  <p:tag name="LATEXENGINEID" val="1"/>
  <p:tag name="TEMPFOLDER" val="C:\Users\ahogan\Application Data\IguanaTex\"/>
</p:tagLst>
</file>

<file path=ppt/tags/tag224.xml><?xml version="1.0" encoding="utf-8"?>
<p:tagLst xmlns:a="http://schemas.openxmlformats.org/drawingml/2006/main" xmlns:r="http://schemas.openxmlformats.org/officeDocument/2006/relationships" xmlns:p="http://schemas.openxmlformats.org/presentationml/2006/main">
  <p:tag name="ORIGINALHEIGHT" val="273,7882"/>
  <p:tag name="ORIGINALWIDTH" val="2780,638"/>
  <p:tag name="OUTPUTDPI" val="1200"/>
  <p:tag name="LATEXADDIN" val="\documentclass{standalone}&#10;\usepackage{amsmath}&#10;\usepackage{xcolor}&#10;\usepackage{wasysym}&#10;\usepackage{C:/Users/ahogan/Documents/Teaching/WdD/macros/wdd}&#10;&#10;&#10;\pagestyle{empty}&#10;\begin{document}&#10;\color{violet!80!black}&#10;\begin{tabular}{lr@{~}l}&#10;\textsc{Logic}: &amp; ``({\color{blue}$b$},\textsf{capital},{\color{blue}$a$}) &amp;$\rightarrow$ ({\color{blue}$a$},\textsf{partOf},{\color{blue}$b$})''\\&#10;  &amp; ``({\color{blue}$a$},\textsf{partOf},{\color{blue}$b$}), ({\color{blue}$b$},\textsf{partOf},{\color{blue}$c$}) &amp;$\rightarrow$ ({\color{blue}$a$},\textsf{partOf},{\color{blue}$c$})''&#10;\end{tabular}&#10;\end{document}"/>
  <p:tag name="IGUANATEXSIZE" val="20"/>
  <p:tag name="IGUANATEXCURSOR" val="251"/>
  <p:tag name="TRANSPARENCY" val="True"/>
  <p:tag name="FILENAME" val=""/>
  <p:tag name="INPUTTYPE" val="0"/>
  <p:tag name="LATEXENGINEID" val="1"/>
  <p:tag name="TEMPFOLDER" val="C:\Users\ahogan\Application Data\IguanaTex\"/>
</p:tagLst>
</file>

<file path=ppt/tags/tag2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Dublin}}&#10;\end{document}"/>
  <p:tag name="IGUANATEXSIZE" val="20"/>
</p:tagLst>
</file>

<file path=ppt/tags/tag2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Dublin is {\color{blue}\underline{Ireland}}'s capital.&#10;\end{document}"/>
  <p:tag name="IGUANATEXSIZE" val="12"/>
</p:tagLst>
</file>

<file path=ppt/tags/tag2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ts population is one million.&#10;\end{document}"/>
  <p:tag name="IGUANATEXSIZE" val="12"/>
</p:tagLst>
</file>

<file path=ppt/tags/tag2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Dublin&#10;\end{document}"/>
  <p:tag name="IGUANATEXSIZE" val="15"/>
</p:tagLst>
</file>

<file path=ppt/tags/tag2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10^6 \times$&#10;\end{document}"/>
  <p:tag name="IGUANATEXSIZE" val="20"/>
</p:tagLst>
</file>

<file path=ppt/tags/tag2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Dublin''}&#10;\end{document}"/>
  <p:tag name="IGUANATEXSIZE" val="20"/>
</p:tagLst>
</file>

<file path=ppt/tags/tag2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cl/Dubl\'in&#10;\end{document}"/>
  <p:tag name="IGUANATEXSIZE" val="15"/>
</p:tagLst>
</file>

<file path=ppt/tags/tag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reland is a European country.&#10;\end{document}"/>
  <p:tag name="IGUANATEXSIZE" val="12"/>
</p:tagLst>
</file>

<file path=ppt/tags/tag3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Ireland}}&#10;\end{document}"/>
  <p:tag name="IGUANATEXSIZE" val="20"/>
</p:tagLst>
</file>

<file path=ppt/tags/tag3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reland is a European country.&#10;\end{document}"/>
  <p:tag name="IGUANATEXSIZE" val="12"/>
</p:tagLst>
</file>

<file path=ppt/tags/tag3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ts capital is {\color{blue}\underline{Dublin}}.&#10;\end{document}"/>
  <p:tag name="IGUANATEXSIZE" val="12"/>
</p:tagLst>
</file>

<file path=ppt/tags/tag3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Ireland&#10;\end{document}"/>
  <p:tag name="IGUANATEXSIZE" val="15"/>
</p:tagLst>
</file>

<file path=ppt/tags/tag34.xml><?xml version="1.0" encoding="utf-8"?>
<p:tagLst xmlns:a="http://schemas.openxmlformats.org/drawingml/2006/main" xmlns:r="http://schemas.openxmlformats.org/officeDocument/2006/relationships" xmlns:p="http://schemas.openxmlformats.org/presentationml/2006/main">
  <p:tag name="ORIGINALHEIGHT" val="87,76228"/>
  <p:tag name="ORIGINALWIDTH" val="354,0494"/>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Dublín}}&#10;\end{document}"/>
  <p:tag name="IGUANATEXSIZE" val="20"/>
  <p:tag name="IGUANATEXCURSOR" val="50"/>
  <p:tag name="TRANSPARENCY" val="True"/>
  <p:tag name="FILENAME" val=""/>
  <p:tag name="INPUTTYPE" val="0"/>
  <p:tag name="LATEXENGINEID" val="1"/>
  <p:tag name="TEMPFOLDER" val="C:\Users\ahogan\Application Data\IguanaTex\"/>
</p:tagLst>
</file>

<file path=ppt/tags/tag35.xml><?xml version="1.0" encoding="utf-8"?>
<p:tagLst xmlns:a="http://schemas.openxmlformats.org/drawingml/2006/main" xmlns:r="http://schemas.openxmlformats.org/officeDocument/2006/relationships" xmlns:p="http://schemas.openxmlformats.org/presentationml/2006/main">
  <p:tag name="ORIGINALHEIGHT" val="110,2654"/>
  <p:tag name="ORIGINALWIDTH" val="1572,219"/>
  <p:tag name="OUTPUTDPI" val="1200"/>
  <p:tag name="LATEXADDIN" val="\documentclass{article}&#10;\usepackage{amsmath}&#10;\usepackage[utf8]{inputenc}&#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Dublín es la capital de {\color{blue}\underline{Irlanda}}.&#10;\end{document}"/>
  <p:tag name="IGUANATEXSIZE" val="12"/>
  <p:tag name="IGUANATEXCURSOR" val="841"/>
  <p:tag name="TRANSPARENCY" val="True"/>
  <p:tag name="FILENAME" val=""/>
  <p:tag name="INPUTTYPE" val="0"/>
  <p:tag name="LATEXENGINEID" val="1"/>
  <p:tag name="TEMPFOLDER" val="C:\Users\ahogan\Application Data\IguanaTex\"/>
</p:tagLst>
</file>

<file path=ppt/tags/tag36.xml><?xml version="1.0" encoding="utf-8"?>
<p:tagLst xmlns:a="http://schemas.openxmlformats.org/drawingml/2006/main" xmlns:r="http://schemas.openxmlformats.org/officeDocument/2006/relationships" xmlns:p="http://schemas.openxmlformats.org/presentationml/2006/main">
  <p:tag name="ORIGINALHEIGHT" val="113,2658"/>
  <p:tag name="ORIGINALWIDTH" val="1359,94"/>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Su población es un millón.&#10;\end{document}"/>
  <p:tag name="IGUANATEXSIZE" val="12"/>
  <p:tag name="IGUANATEXCURSOR" val="808"/>
  <p:tag name="TRANSPARENCY" val="True"/>
  <p:tag name="FILENAME" val=""/>
  <p:tag name="INPUTTYPE" val="0"/>
  <p:tag name="LATEXENGINEID" val="1"/>
  <p:tag name="TEMPFOLDER" val="C:\Users\ahogan\Application Data\IguanaTex\"/>
</p:tagLst>
</file>

<file path=ppt/tags/tag37.xml><?xml version="1.0" encoding="utf-8"?>
<p:tagLst xmlns:a="http://schemas.openxmlformats.org/drawingml/2006/main" xmlns:r="http://schemas.openxmlformats.org/officeDocument/2006/relationships" xmlns:p="http://schemas.openxmlformats.org/presentationml/2006/main">
  <p:tag name="ORIGINALHEIGHT" val="87,76228"/>
  <p:tag name="ORIGINALWIDTH" val="246,0343"/>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color{red} ?? $\times$&#10;\end{document}"/>
  <p:tag name="IGUANATEXSIZE" val="20"/>
  <p:tag name="IGUANATEXCURSOR" val="767"/>
  <p:tag name="TRANSPARENCY" val="True"/>
  <p:tag name="FILENAME" val=""/>
  <p:tag name="INPUTTYPE" val="0"/>
  <p:tag name="LATEXENGINEID" val="1"/>
  <p:tag name="TEMPFOLDER" val="C:\Users\ahogan\Application Data\IguanaTex\"/>
</p:tagLst>
</file>

<file path=ppt/tags/tag3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Dublin''}&#10;\end{document}"/>
  <p:tag name="IGUANATEXSIZE" val="20"/>
</p:tagLst>
</file>

<file path=ppt/tags/tag3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cl/Dubl\'in&#10;\end{document}"/>
  <p:tag name="IGUANATEXSIZE" val="15"/>
</p:tagLst>
</file>

<file path=ppt/tags/tag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ts capital is {\color{blue}\underline{Dublin}}.&#10;\end{document}"/>
  <p:tag name="IGUANATEXSIZE" val="12"/>
</p:tagLst>
</file>

<file path=ppt/tags/tag4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Ireland}}&#10;\end{document}"/>
  <p:tag name="IGUANATEXSIZE" val="20"/>
</p:tagLst>
</file>

<file path=ppt/tags/tag4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reland is a European country.&#10;\end{document}"/>
  <p:tag name="IGUANATEXSIZE" val="12"/>
</p:tagLst>
</file>

<file path=ppt/tags/tag4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ts capital is {\color{blue}\underline{Dublin}}.&#10;\end{document}"/>
  <p:tag name="IGUANATEXSIZE" val="12"/>
</p:tagLst>
</file>

<file path=ppt/tags/tag4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Ireland&#10;\end{document}"/>
  <p:tag name="IGUANATEXSIZE" val="15"/>
</p:tagLst>
</file>

<file path=ppt/tags/tag44.xml><?xml version="1.0" encoding="utf-8"?>
<p:tagLst xmlns:a="http://schemas.openxmlformats.org/drawingml/2006/main" xmlns:r="http://schemas.openxmlformats.org/officeDocument/2006/relationships" xmlns:p="http://schemas.openxmlformats.org/presentationml/2006/main">
  <p:tag name="ORIGINALHEIGHT" val="87,76228"/>
  <p:tag name="ORIGINALWIDTH" val="354,0494"/>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Dublín}}&#10;\end{document}"/>
  <p:tag name="IGUANATEXSIZE" val="20"/>
  <p:tag name="IGUANATEXCURSOR" val="50"/>
  <p:tag name="TRANSPARENCY" val="True"/>
  <p:tag name="FILENAME" val=""/>
  <p:tag name="INPUTTYPE" val="0"/>
  <p:tag name="LATEXENGINEID" val="1"/>
  <p:tag name="TEMPFOLDER" val="C:\Users\ahogan\Application Data\IguanaTex\"/>
</p:tagLst>
</file>

<file path=ppt/tags/tag45.xml><?xml version="1.0" encoding="utf-8"?>
<p:tagLst xmlns:a="http://schemas.openxmlformats.org/drawingml/2006/main" xmlns:r="http://schemas.openxmlformats.org/officeDocument/2006/relationships" xmlns:p="http://schemas.openxmlformats.org/presentationml/2006/main">
  <p:tag name="ORIGINALHEIGHT" val="110,2654"/>
  <p:tag name="ORIGINALWIDTH" val="1572,219"/>
  <p:tag name="OUTPUTDPI" val="1200"/>
  <p:tag name="LATEXADDIN" val="\documentclass{article}&#10;\usepackage{amsmath}&#10;\usepackage[utf8]{inputenc}&#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Dublín es la capital de {\color{blue}\underline{Irlanda}}.&#10;\end{document}"/>
  <p:tag name="IGUANATEXSIZE" val="12"/>
  <p:tag name="IGUANATEXCURSOR" val="841"/>
  <p:tag name="TRANSPARENCY" val="True"/>
  <p:tag name="FILENAME" val=""/>
  <p:tag name="INPUTTYPE" val="0"/>
  <p:tag name="LATEXENGINEID" val="1"/>
  <p:tag name="TEMPFOLDER" val="C:\Users\ahogan\Application Data\IguanaTex\"/>
</p:tagLst>
</file>

<file path=ppt/tags/tag46.xml><?xml version="1.0" encoding="utf-8"?>
<p:tagLst xmlns:a="http://schemas.openxmlformats.org/drawingml/2006/main" xmlns:r="http://schemas.openxmlformats.org/officeDocument/2006/relationships" xmlns:p="http://schemas.openxmlformats.org/presentationml/2006/main">
  <p:tag name="ORIGINALHEIGHT" val="113,2658"/>
  <p:tag name="ORIGINALWIDTH" val="1359,94"/>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Su población es un millón.&#10;\end{document}"/>
  <p:tag name="IGUANATEXSIZE" val="12"/>
  <p:tag name="IGUANATEXCURSOR" val="808"/>
  <p:tag name="TRANSPARENCY" val="True"/>
  <p:tag name="FILENAME" val=""/>
  <p:tag name="INPUTTYPE" val="0"/>
  <p:tag name="LATEXENGINEID" val="1"/>
  <p:tag name="TEMPFOLDER" val="C:\Users\ahogan\Application Data\IguanaTex\"/>
</p:tagLst>
</file>

<file path=ppt/tags/tag47.xml><?xml version="1.0" encoding="utf-8"?>
<p:tagLst xmlns:a="http://schemas.openxmlformats.org/drawingml/2006/main" xmlns:r="http://schemas.openxmlformats.org/officeDocument/2006/relationships" xmlns:p="http://schemas.openxmlformats.org/presentationml/2006/main">
  <p:tag name="ORIGINALHEIGHT" val="114,0159"/>
  <p:tag name="ORIGINALWIDTH" val="1233,92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cl/Wdcs\'ol&#10;\end{document}"/>
  <p:tag name="IGUANATEXSIZE" val="15"/>
  <p:tag name="IGUANATEXCURSOR" val="775"/>
  <p:tag name="TRANSPARENCY" val="True"/>
  <p:tag name="FILENAME" val=""/>
  <p:tag name="INPUTTYPE" val="0"/>
  <p:tag name="LATEXENGINEID" val="1"/>
  <p:tag name="TEMPFOLDER" val="C:\Users\ahogan\Application Data\IguanaTex\"/>
</p:tagLst>
</file>

<file path=ppt/tags/tag48.xml><?xml version="1.0" encoding="utf-8"?>
<p:tagLst xmlns:a="http://schemas.openxmlformats.org/drawingml/2006/main" xmlns:r="http://schemas.openxmlformats.org/officeDocument/2006/relationships" xmlns:p="http://schemas.openxmlformats.org/presentationml/2006/main">
  <p:tag name="ORIGINALHEIGHT" val="114,766"/>
  <p:tag name="ORIGINALWIDTH" val="459,814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Ogyselw}}&#10;\end{document}"/>
  <p:tag name="IGUANATEXSIZE" val="20"/>
  <p:tag name="IGUANATEXCURSOR" val="775"/>
  <p:tag name="TRANSPARENCY" val="True"/>
  <p:tag name="FILENAME" val=""/>
  <p:tag name="INPUTTYPE" val="0"/>
  <p:tag name="LATEXENGINEID" val="1"/>
  <p:tag name="TEMPFOLDER" val="C:\Users\ahogan\Application Data\IguanaTex\"/>
</p:tagLst>
</file>

<file path=ppt/tags/tag49.xml><?xml version="1.0" encoding="utf-8"?>
<p:tagLst xmlns:a="http://schemas.openxmlformats.org/drawingml/2006/main" xmlns:r="http://schemas.openxmlformats.org/officeDocument/2006/relationships" xmlns:p="http://schemas.openxmlformats.org/presentationml/2006/main">
  <p:tag name="ORIGINALHEIGHT" val="114,766"/>
  <p:tag name="ORIGINALWIDTH" val="1591,72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Ogyselw oz e Ydguryel budlfgi.&#10;\end{document}"/>
  <p:tag name="IGUANATEXSIZE" val="12"/>
  <p:tag name="IGUANATEXCURSOR" val="786"/>
  <p:tag name="TRANSPARENCY" val="True"/>
  <p:tag name="FILENAME" val=""/>
  <p:tag name="INPUTTYPE" val="0"/>
  <p:tag name="LATEXENGINEID" val="1"/>
  <p:tag name="TEMPFOLDER" val="C:\Users\ahogan\Application Data\IguanaTex\"/>
</p:tagLst>
</file>

<file path=ppt/tags/tag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Ireland&#10;\end{document}"/>
  <p:tag name="IGUANATEXSIZE" val="15"/>
</p:tagLst>
</file>

<file path=ppt/tags/tag50.xml><?xml version="1.0" encoding="utf-8"?>
<p:tagLst xmlns:a="http://schemas.openxmlformats.org/drawingml/2006/main" xmlns:r="http://schemas.openxmlformats.org/officeDocument/2006/relationships" xmlns:p="http://schemas.openxmlformats.org/presentationml/2006/main">
  <p:tag name="ORIGINALHEIGHT" val="108,7652"/>
  <p:tag name="ORIGINALWIDTH" val="1186,666"/>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Ofz berofes oz {\color{blue}\underline{Wdcsol}}.&#10;\end{document}"/>
  <p:tag name="IGUANATEXSIZE" val="12"/>
  <p:tag name="IGUANATEXCURSOR" val="801"/>
  <p:tag name="TRANSPARENCY" val="True"/>
  <p:tag name="FILENAME" val=""/>
  <p:tag name="INPUTTYPE" val="0"/>
  <p:tag name="LATEXENGINEID" val="1"/>
  <p:tag name="TEMPFOLDER" val="C:\Users\ahogan\Application Data\IguanaTex\"/>
</p:tagLst>
</file>

<file path=ppt/tags/tag51.xml><?xml version="1.0" encoding="utf-8"?>
<p:tagLst xmlns:a="http://schemas.openxmlformats.org/drawingml/2006/main" xmlns:r="http://schemas.openxmlformats.org/officeDocument/2006/relationships" xmlns:p="http://schemas.openxmlformats.org/presentationml/2006/main">
  <p:tag name="ORIGINALHEIGHT" val="114,766"/>
  <p:tag name="ORIGINALWIDTH" val="1369,69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Ogyselw&#10;\end{document}"/>
  <p:tag name="IGUANATEXSIZE" val="15"/>
  <p:tag name="IGUANATEXCURSOR" val="777"/>
  <p:tag name="TRANSPARENCY" val="True"/>
  <p:tag name="FILENAME" val=""/>
  <p:tag name="INPUTTYPE" val="0"/>
  <p:tag name="LATEXENGINEID" val="1"/>
  <p:tag name="TEMPFOLDER" val="C:\Users\ahogan\Application Data\IguanaTex\"/>
</p:tagLst>
</file>

<file path=ppt/tags/tag52.xml><?xml version="1.0" encoding="utf-8"?>
<p:tagLst xmlns:a="http://schemas.openxmlformats.org/drawingml/2006/main" xmlns:r="http://schemas.openxmlformats.org/officeDocument/2006/relationships" xmlns:p="http://schemas.openxmlformats.org/presentationml/2006/main">
  <p:tag name="ORIGINALHEIGHT" val="87,76228"/>
  <p:tag name="ORIGINALWIDTH" val="403,5563"/>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Wdcsól}}&#10;\end{document}"/>
  <p:tag name="IGUANATEXSIZE" val="20"/>
  <p:tag name="IGUANATEXCURSOR" val="801"/>
  <p:tag name="TRANSPARENCY" val="True"/>
  <p:tag name="FILENAME" val=""/>
  <p:tag name="INPUTTYPE" val="0"/>
  <p:tag name="LATEXENGINEID" val="1"/>
  <p:tag name="TEMPFOLDER" val="C:\Users\ahogan\Application Data\IguanaTex\"/>
</p:tagLst>
</file>

<file path=ppt/tags/tag53.xml><?xml version="1.0" encoding="utf-8"?>
<p:tagLst xmlns:a="http://schemas.openxmlformats.org/drawingml/2006/main" xmlns:r="http://schemas.openxmlformats.org/officeDocument/2006/relationships" xmlns:p="http://schemas.openxmlformats.org/presentationml/2006/main">
  <p:tag name="ORIGINALHEIGHT" val="132,7685"/>
  <p:tag name="ORIGINALWIDTH" val="1755,995"/>
  <p:tag name="OUTPUTDPI" val="1200"/>
  <p:tag name="LATEXADDIN" val="\documentclass{article}&#10;\usepackage{amsmath}&#10;\usepackage[utf8]{inputenc}&#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Wdcsól yz se berofes wy {\color{blue}\underline{Ogselwe}}.&#10;\end{document}"/>
  <p:tag name="IGUANATEXSIZE" val="12"/>
  <p:tag name="IGUANATEXCURSOR" val="839"/>
  <p:tag name="TRANSPARENCY" val="True"/>
  <p:tag name="FILENAME" val=""/>
  <p:tag name="INPUTTYPE" val="0"/>
  <p:tag name="LATEXENGINEID" val="1"/>
  <p:tag name="TEMPFOLDER" val="C:\Users\ahogan\Application Data\IguanaTex\"/>
</p:tagLst>
</file>

<file path=ppt/tags/tag54.xml><?xml version="1.0" encoding="utf-8"?>
<p:tagLst xmlns:a="http://schemas.openxmlformats.org/drawingml/2006/main" xmlns:r="http://schemas.openxmlformats.org/officeDocument/2006/relationships" xmlns:p="http://schemas.openxmlformats.org/presentationml/2006/main">
  <p:tag name="ORIGINALHEIGHT" val="111,7656"/>
  <p:tag name="ORIGINALWIDTH" val="1368,191"/>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Zd rucseboúl yz dl mossúl.&#10;\end{document}"/>
  <p:tag name="IGUANATEXSIZE" val="12"/>
  <p:tag name="IGUANATEXCURSOR" val="808"/>
  <p:tag name="TRANSPARENCY" val="True"/>
  <p:tag name="FILENAME" val=""/>
  <p:tag name="INPUTTYPE" val="0"/>
  <p:tag name="LATEXENGINEID" val="1"/>
  <p:tag name="TEMPFOLDER" val="C:\Users\ahogan\Application Data\IguanaTex\"/>
</p:tagLst>
</file>

<file path=ppt/tags/tag55.xml><?xml version="1.0" encoding="utf-8"?>
<p:tagLst xmlns:a="http://schemas.openxmlformats.org/drawingml/2006/main" xmlns:r="http://schemas.openxmlformats.org/officeDocument/2006/relationships" xmlns:p="http://schemas.openxmlformats.org/presentationml/2006/main">
  <p:tag name="ORIGINALHEIGHT" val="10,5015"/>
  <p:tag name="ORIGINALWIDTH" val="79,511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10;\end{document}"/>
  <p:tag name="IGUANATEXSIZE" val="20"/>
  <p:tag name="IGUANATEXCURSOR" val="763"/>
  <p:tag name="TRANSPARENCY" val="True"/>
  <p:tag name="FILENAME" val=""/>
  <p:tag name="INPUTTYPE" val="0"/>
  <p:tag name="LATEXENGINEID" val="1"/>
  <p:tag name="TEMPFOLDER" val="C:\Users\ahogan\Application Data\IguanaTex\"/>
</p:tagLst>
</file>

<file path=ppt/tags/tag5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usepackage{wasysym}&#10;&#10;\begin{document}&#10;\tt http://ex.org/Ireland&#10;\end{document}"/>
  <p:tag name="IGUANATEXSIZE" val="17"/>
</p:tagLst>
</file>

<file path=ppt/tags/tag5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tt http://ex.org/&#10;\end{document}"/>
  <p:tag name="IGUANATEXSIZE" val="20"/>
</p:tagLst>
</file>

<file path=ppt/tags/tag5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usepackage{wasysym}&#10;&#10;\begin{document}&#10;\sf ireland&#10;\end{document}"/>
  <p:tag name="IGUANATEXSIZE" val="20"/>
</p:tagLst>
</file>

<file path=ppt/tags/tag59.xml><?xml version="1.0" encoding="utf-8"?>
<p:tagLst xmlns:a="http://schemas.openxmlformats.org/drawingml/2006/main" xmlns:r="http://schemas.openxmlformats.org/officeDocument/2006/relationships" xmlns:p="http://schemas.openxmlformats.org/presentationml/2006/main">
  <p:tag name="ORIGINALHEIGHT" val="111,7656"/>
  <p:tag name="ORIGINALWIDTH" val="394,555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ogyselw}&#10;\end{document}"/>
  <p:tag name="IGUANATEXSIZE" val="20"/>
  <p:tag name="IGUANATEXCURSOR" val="791"/>
  <p:tag name="TRANSPARENCY" val="True"/>
  <p:tag name="FILENAME" val=""/>
  <p:tag name="INPUTTYPE" val="0"/>
  <p:tag name="LATEXENGINEID" val="1"/>
  <p:tag name="TEMPFOLDER" val="C:\Users\ahogan\Application Data\IguanaTex\"/>
</p:tagLst>
</file>

<file path=ppt/tags/tag6.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Dublin is {\color{blue}\underline{Ireland}}'s capital.&#10;\end{document}"/>
  <p:tag name="IGUANATEXSIZE" val="12"/>
</p:tagLst>
</file>

<file path=ppt/tags/tag60.xml><?xml version="1.0" encoding="utf-8"?>
<p:tagLst xmlns:a="http://schemas.openxmlformats.org/drawingml/2006/main" xmlns:r="http://schemas.openxmlformats.org/officeDocument/2006/relationships" xmlns:p="http://schemas.openxmlformats.org/presentationml/2006/main">
  <p:tag name="ORIGINALHEIGHT" val="87,76228"/>
  <p:tag name="ORIGINALWIDTH" val="327,0457"/>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usepackage{wasysym}&#10;&#10;\begin{document}&#10;\sf ireland&#10;\end{document}"/>
  <p:tag name="IGUANATEXSIZE" val="20"/>
  <p:tag name="IGUANATEXCURSOR" val="799"/>
  <p:tag name="TRANSPARENCY" val="True"/>
  <p:tag name="FILENAME" val=""/>
  <p:tag name="INPUTTYPE" val="0"/>
  <p:tag name="LATEXENGINEID" val="1"/>
  <p:tag name="TEMPFOLDER" val="C:\Users\ahogan\Application Data\IguanaTex\"/>
</p:tagLst>
</file>

<file path=ppt/tags/tag61.xml><?xml version="1.0" encoding="utf-8"?>
<p:tagLst xmlns:a="http://schemas.openxmlformats.org/drawingml/2006/main" xmlns:r="http://schemas.openxmlformats.org/officeDocument/2006/relationships" xmlns:p="http://schemas.openxmlformats.org/presentationml/2006/main">
  <p:tag name="ORIGINALHEIGHT" val="111,7656"/>
  <p:tag name="ORIGINALWIDTH" val="394,555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usepackage{wasysym}&#10;&#10;&#10;\begin{document}&#10;\textsf{ogyselw}&#10;\end{document}"/>
  <p:tag name="IGUANATEXSIZE" val="20"/>
  <p:tag name="IGUANATEXCURSOR" val="790"/>
  <p:tag name="TRANSPARENCY" val="True"/>
  <p:tag name="FILENAME" val=""/>
  <p:tag name="INPUTTYPE" val="0"/>
  <p:tag name="LATEXENGINEID" val="1"/>
  <p:tag name="TEMPFOLDER" val="C:\Users\ahogan\Application Data\IguanaTex\"/>
</p:tagLst>
</file>

<file path=ppt/tags/tag62.xml><?xml version="1.0" encoding="utf-8"?>
<p:tagLst xmlns:a="http://schemas.openxmlformats.org/drawingml/2006/main" xmlns:r="http://schemas.openxmlformats.org/officeDocument/2006/relationships" xmlns:p="http://schemas.openxmlformats.org/presentationml/2006/main">
  <p:tag name="ORIGINALHEIGHT" val="114,0159"/>
  <p:tag name="ORIGINALWIDTH" val="1233,92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cl/Wdcs\'ol&#10;\end{document}"/>
  <p:tag name="IGUANATEXSIZE" val="15"/>
  <p:tag name="IGUANATEXCURSOR" val="775"/>
  <p:tag name="TRANSPARENCY" val="True"/>
  <p:tag name="FILENAME" val=""/>
  <p:tag name="INPUTTYPE" val="0"/>
  <p:tag name="LATEXENGINEID" val="1"/>
  <p:tag name="TEMPFOLDER" val="C:\Users\ahogan\Application Data\IguanaTex\"/>
</p:tagLst>
</file>

<file path=ppt/tags/tag63.xml><?xml version="1.0" encoding="utf-8"?>
<p:tagLst xmlns:a="http://schemas.openxmlformats.org/drawingml/2006/main" xmlns:r="http://schemas.openxmlformats.org/officeDocument/2006/relationships" xmlns:p="http://schemas.openxmlformats.org/presentationml/2006/main">
  <p:tag name="ORIGINALHEIGHT" val="114,766"/>
  <p:tag name="ORIGINALWIDTH" val="459,814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Ogyselw}}&#10;\end{document}"/>
  <p:tag name="IGUANATEXSIZE" val="20"/>
  <p:tag name="IGUANATEXCURSOR" val="775"/>
  <p:tag name="TRANSPARENCY" val="True"/>
  <p:tag name="FILENAME" val=""/>
  <p:tag name="INPUTTYPE" val="0"/>
  <p:tag name="LATEXENGINEID" val="1"/>
  <p:tag name="TEMPFOLDER" val="C:\Users\ahogan\Application Data\IguanaTex\"/>
</p:tagLst>
</file>

<file path=ppt/tags/tag64.xml><?xml version="1.0" encoding="utf-8"?>
<p:tagLst xmlns:a="http://schemas.openxmlformats.org/drawingml/2006/main" xmlns:r="http://schemas.openxmlformats.org/officeDocument/2006/relationships" xmlns:p="http://schemas.openxmlformats.org/presentationml/2006/main">
  <p:tag name="ORIGINALHEIGHT" val="114,766"/>
  <p:tag name="ORIGINALWIDTH" val="1591,72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Ogyselw oz e Ydguryel budlfgi.&#10;\end{document}"/>
  <p:tag name="IGUANATEXSIZE" val="12"/>
  <p:tag name="IGUANATEXCURSOR" val="786"/>
  <p:tag name="TRANSPARENCY" val="True"/>
  <p:tag name="FILENAME" val=""/>
  <p:tag name="INPUTTYPE" val="0"/>
  <p:tag name="LATEXENGINEID" val="1"/>
  <p:tag name="TEMPFOLDER" val="C:\Users\ahogan\Application Data\IguanaTex\"/>
</p:tagLst>
</file>

<file path=ppt/tags/tag65.xml><?xml version="1.0" encoding="utf-8"?>
<p:tagLst xmlns:a="http://schemas.openxmlformats.org/drawingml/2006/main" xmlns:r="http://schemas.openxmlformats.org/officeDocument/2006/relationships" xmlns:p="http://schemas.openxmlformats.org/presentationml/2006/main">
  <p:tag name="ORIGINALHEIGHT" val="108,7652"/>
  <p:tag name="ORIGINALWIDTH" val="1186,666"/>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Ofz berofes oz {\color{blue}\underline{Wdcsol}}.&#10;\end{document}"/>
  <p:tag name="IGUANATEXSIZE" val="12"/>
  <p:tag name="IGUANATEXCURSOR" val="801"/>
  <p:tag name="TRANSPARENCY" val="True"/>
  <p:tag name="FILENAME" val=""/>
  <p:tag name="INPUTTYPE" val="0"/>
  <p:tag name="LATEXENGINEID" val="1"/>
  <p:tag name="TEMPFOLDER" val="C:\Users\ahogan\Application Data\IguanaTex\"/>
</p:tagLst>
</file>

<file path=ppt/tags/tag66.xml><?xml version="1.0" encoding="utf-8"?>
<p:tagLst xmlns:a="http://schemas.openxmlformats.org/drawingml/2006/main" xmlns:r="http://schemas.openxmlformats.org/officeDocument/2006/relationships" xmlns:p="http://schemas.openxmlformats.org/presentationml/2006/main">
  <p:tag name="ORIGINALHEIGHT" val="114,766"/>
  <p:tag name="ORIGINALWIDTH" val="1369,69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Ogyselw&#10;\end{document}"/>
  <p:tag name="IGUANATEXSIZE" val="15"/>
  <p:tag name="IGUANATEXCURSOR" val="777"/>
  <p:tag name="TRANSPARENCY" val="True"/>
  <p:tag name="FILENAME" val=""/>
  <p:tag name="INPUTTYPE" val="0"/>
  <p:tag name="LATEXENGINEID" val="1"/>
  <p:tag name="TEMPFOLDER" val="C:\Users\ahogan\Application Data\IguanaTex\"/>
</p:tagLst>
</file>

<file path=ppt/tags/tag67.xml><?xml version="1.0" encoding="utf-8"?>
<p:tagLst xmlns:a="http://schemas.openxmlformats.org/drawingml/2006/main" xmlns:r="http://schemas.openxmlformats.org/officeDocument/2006/relationships" xmlns:p="http://schemas.openxmlformats.org/presentationml/2006/main">
  <p:tag name="ORIGINALHEIGHT" val="87,76228"/>
  <p:tag name="ORIGINALWIDTH" val="403,5563"/>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Wdcsól}}&#10;\end{document}"/>
  <p:tag name="IGUANATEXSIZE" val="20"/>
  <p:tag name="IGUANATEXCURSOR" val="801"/>
  <p:tag name="TRANSPARENCY" val="True"/>
  <p:tag name="FILENAME" val=""/>
  <p:tag name="INPUTTYPE" val="0"/>
  <p:tag name="LATEXENGINEID" val="1"/>
  <p:tag name="TEMPFOLDER" val="C:\Users\ahogan\Application Data\IguanaTex\"/>
</p:tagLst>
</file>

<file path=ppt/tags/tag68.xml><?xml version="1.0" encoding="utf-8"?>
<p:tagLst xmlns:a="http://schemas.openxmlformats.org/drawingml/2006/main" xmlns:r="http://schemas.openxmlformats.org/officeDocument/2006/relationships" xmlns:p="http://schemas.openxmlformats.org/presentationml/2006/main">
  <p:tag name="ORIGINALHEIGHT" val="132,7685"/>
  <p:tag name="ORIGINALWIDTH" val="1755,995"/>
  <p:tag name="OUTPUTDPI" val="1200"/>
  <p:tag name="LATEXADDIN" val="\documentclass{article}&#10;\usepackage{amsmath}&#10;\usepackage[utf8]{inputenc}&#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Wdcsól yz se berofes wy {\color{blue}\underline{Ogselwe}}.&#10;\end{document}"/>
  <p:tag name="IGUANATEXSIZE" val="12"/>
  <p:tag name="IGUANATEXCURSOR" val="839"/>
  <p:tag name="TRANSPARENCY" val="True"/>
  <p:tag name="FILENAME" val=""/>
  <p:tag name="INPUTTYPE" val="0"/>
  <p:tag name="LATEXENGINEID" val="1"/>
  <p:tag name="TEMPFOLDER" val="C:\Users\ahogan\Application Data\IguanaTex\"/>
</p:tagLst>
</file>

<file path=ppt/tags/tag69.xml><?xml version="1.0" encoding="utf-8"?>
<p:tagLst xmlns:a="http://schemas.openxmlformats.org/drawingml/2006/main" xmlns:r="http://schemas.openxmlformats.org/officeDocument/2006/relationships" xmlns:p="http://schemas.openxmlformats.org/presentationml/2006/main">
  <p:tag name="ORIGINALHEIGHT" val="111,7656"/>
  <p:tag name="ORIGINALWIDTH" val="1368,191"/>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Zd rucseboúl yz dl mossúl.&#10;\end{document}"/>
  <p:tag name="IGUANATEXSIZE" val="12"/>
  <p:tag name="IGUANATEXCURSOR" val="808"/>
  <p:tag name="TRANSPARENCY" val="True"/>
  <p:tag name="FILENAME" val=""/>
  <p:tag name="INPUTTYPE" val="0"/>
  <p:tag name="LATEXENGINEID" val="1"/>
  <p:tag name="TEMPFOLDER" val="C:\Users\ahogan\Application Data\IguanaTex\"/>
</p:tagLst>
</file>

<file path=ppt/tags/tag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ts population is one million.&#10;\end{document}"/>
  <p:tag name="IGUANATEXSIZE" val="12"/>
</p:tagLst>
</file>

<file path=ppt/tags/tag70.xml><?xml version="1.0" encoding="utf-8"?>
<p:tagLst xmlns:a="http://schemas.openxmlformats.org/drawingml/2006/main" xmlns:r="http://schemas.openxmlformats.org/officeDocument/2006/relationships" xmlns:p="http://schemas.openxmlformats.org/presentationml/2006/main">
  <p:tag name="ORIGINALHEIGHT" val="10,5015"/>
  <p:tag name="ORIGINALWIDTH" val="79,511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10;\end{document}"/>
  <p:tag name="IGUANATEXSIZE" val="20"/>
  <p:tag name="IGUANATEXCURSOR" val="763"/>
  <p:tag name="TRANSPARENCY" val="True"/>
  <p:tag name="FILENAME" val=""/>
  <p:tag name="INPUTTYPE" val="0"/>
  <p:tag name="LATEXENGINEID" val="1"/>
  <p:tag name="TEMPFOLDER" val="C:\Users\ahogan\Application Data\IguanaTex\"/>
</p:tagLst>
</file>

<file path=ppt/tags/tag7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cl/Dubl\'in&#10;\end{document}"/>
  <p:tag name="IGUANATEXSIZE" val="15"/>
</p:tagLst>
</file>

<file path=ppt/tags/tag7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Ireland}}&#10;\end{document}"/>
  <p:tag name="IGUANATEXSIZE" val="20"/>
</p:tagLst>
</file>

<file path=ppt/tags/tag7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reland is a European country.&#10;\end{document}"/>
  <p:tag name="IGUANATEXSIZE" val="12"/>
</p:tagLst>
</file>

<file path=ppt/tags/tag7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Its capital is {\color{blue}\underline{Dublin}}.&#10;\end{document}"/>
  <p:tag name="IGUANATEXSIZE" val="12"/>
</p:tagLst>
</file>

<file path=ppt/tags/tag7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Ireland&#10;\end{document}"/>
  <p:tag name="IGUANATEXSIZE" val="15"/>
</p:tagLst>
</file>

<file path=ppt/tags/tag76.xml><?xml version="1.0" encoding="utf-8"?>
<p:tagLst xmlns:a="http://schemas.openxmlformats.org/drawingml/2006/main" xmlns:r="http://schemas.openxmlformats.org/officeDocument/2006/relationships" xmlns:p="http://schemas.openxmlformats.org/presentationml/2006/main">
  <p:tag name="ORIGINALHEIGHT" val="87,76228"/>
  <p:tag name="ORIGINALWIDTH" val="354,0494"/>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Dublín}}&#10;\end{document}"/>
  <p:tag name="IGUANATEXSIZE" val="20"/>
  <p:tag name="IGUANATEXCURSOR" val="50"/>
  <p:tag name="TRANSPARENCY" val="True"/>
  <p:tag name="FILENAME" val=""/>
  <p:tag name="INPUTTYPE" val="0"/>
  <p:tag name="LATEXENGINEID" val="1"/>
  <p:tag name="TEMPFOLDER" val="C:\Users\ahogan\Application Data\IguanaTex\"/>
</p:tagLst>
</file>

<file path=ppt/tags/tag77.xml><?xml version="1.0" encoding="utf-8"?>
<p:tagLst xmlns:a="http://schemas.openxmlformats.org/drawingml/2006/main" xmlns:r="http://schemas.openxmlformats.org/officeDocument/2006/relationships" xmlns:p="http://schemas.openxmlformats.org/presentationml/2006/main">
  <p:tag name="ORIGINALHEIGHT" val="110,2654"/>
  <p:tag name="ORIGINALWIDTH" val="1572,219"/>
  <p:tag name="OUTPUTDPI" val="1200"/>
  <p:tag name="LATEXADDIN" val="\documentclass{article}&#10;\usepackage{amsmath}&#10;\usepackage[utf8]{inputenc}&#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Dublín es la capital de {\color{blue}\underline{Irlanda}}.&#10;\end{document}"/>
  <p:tag name="IGUANATEXSIZE" val="12"/>
  <p:tag name="IGUANATEXCURSOR" val="841"/>
  <p:tag name="TRANSPARENCY" val="True"/>
  <p:tag name="FILENAME" val=""/>
  <p:tag name="INPUTTYPE" val="0"/>
  <p:tag name="LATEXENGINEID" val="1"/>
  <p:tag name="TEMPFOLDER" val="C:\Users\ahogan\Application Data\IguanaTex\"/>
</p:tagLst>
</file>

<file path=ppt/tags/tag78.xml><?xml version="1.0" encoding="utf-8"?>
<p:tagLst xmlns:a="http://schemas.openxmlformats.org/drawingml/2006/main" xmlns:r="http://schemas.openxmlformats.org/officeDocument/2006/relationships" xmlns:p="http://schemas.openxmlformats.org/presentationml/2006/main">
  <p:tag name="ORIGINALHEIGHT" val="113,2658"/>
  <p:tag name="ORIGINALWIDTH" val="1359,94"/>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Su población es un millón.&#10;\end{document}"/>
  <p:tag name="IGUANATEXSIZE" val="12"/>
  <p:tag name="IGUANATEXCURSOR" val="808"/>
  <p:tag name="TRANSPARENCY" val="True"/>
  <p:tag name="FILENAME" val=""/>
  <p:tag name="INPUTTYPE" val="0"/>
  <p:tag name="LATEXENGINEID" val="1"/>
  <p:tag name="TEMPFOLDER" val="C:\Users\ahogan\Application Data\IguanaTex\"/>
</p:tagLst>
</file>

<file path=ppt/tags/tag7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Dublin''}&#10;\end{document}"/>
  <p:tag name="IGUANATEXSIZE" val="20"/>
</p:tagLst>
</file>

<file path=ppt/tags/tag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Dublin}}&#10;\end{document}"/>
  <p:tag name="IGUANATEXSIZE" val="20"/>
</p:tagLst>
</file>

<file path=ppt/tags/tag80.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10^6 \times$&#10;\end{document}"/>
  <p:tag name="IGUANATEXSIZE" val="20"/>
</p:tagLst>
</file>

<file path=ppt/tags/tag81.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noindent&#10;\begin{center}&#10;\taurus?\\&#10;\gemini?\\&#10;\libra?&#10;\end{center}&#10;\end{document}"/>
  <p:tag name="IGUANATEXSIZE" val="20"/>
</p:tagLst>
</file>

<file path=ppt/tags/tag82.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Lemons?\\ &#10;Oranges?\\&#10;Citrus!!&#10;\end{center}&#10;\end{document}"/>
  <p:tag name="IGUANATEXSIZE" val="20"/>
</p:tagLst>
</file>

<file path=ppt/tags/tag83.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Lemon&#10;\end{center}&#10;\end{document}"/>
  <p:tag name="IGUANATEXSIZE" val="30"/>
</p:tagLst>
</file>

<file path=ppt/tags/tag84.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noindent&#10;\begin{center}&#10;\taurus&#10;\end{center}&#10;\end{document}"/>
  <p:tag name="IGUANATEXSIZE" val="30"/>
</p:tagLst>
</file>

<file path=ppt/tags/tag85.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noindent&#10;\begin{center}&#10;$\ldots$ \gemini\ \taurus\ \cancer\ $\ldots$&#10;\end{center}&#10;\end{document}"/>
  <p:tag name="IGUANATEXSIZE" val="30"/>
</p:tagLst>
</file>

<file path=ppt/tags/tag86.xml><?xml version="1.0" encoding="utf-8"?>
<p:tagLst xmlns:a="http://schemas.openxmlformats.org/drawingml/2006/main" xmlns:r="http://schemas.openxmlformats.org/officeDocument/2006/relationships" xmlns:p="http://schemas.openxmlformats.org/presentationml/2006/main">
  <p:tag name="ORIGINALHEIGHT" val="114,766"/>
  <p:tag name="ORIGINALWIDTH" val="1299,18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Wdcsol&#10;\end{document}"/>
  <p:tag name="IGUANATEXSIZE" val="15"/>
  <p:tag name="IGUANATEXCURSOR" val="769"/>
  <p:tag name="TRANSPARENCY" val="True"/>
  <p:tag name="FILENAME" val=""/>
  <p:tag name="INPUTTYPE" val="0"/>
  <p:tag name="LATEXENGINEID" val="1"/>
  <p:tag name="TEMPFOLDER" val="C:\Users\ahogan\Application Data\IguanaTex\"/>
</p:tagLst>
</file>

<file path=ppt/tags/tag87.xml><?xml version="1.0" encoding="utf-8"?>
<p:tagLst xmlns:a="http://schemas.openxmlformats.org/drawingml/2006/main" xmlns:r="http://schemas.openxmlformats.org/officeDocument/2006/relationships" xmlns:p="http://schemas.openxmlformats.org/presentationml/2006/main">
  <p:tag name="ORIGINALHEIGHT" val="114,766"/>
  <p:tag name="ORIGINALWIDTH" val="459,814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Ogyselw}}&#10;\end{document}"/>
  <p:tag name="IGUANATEXSIZE" val="20"/>
  <p:tag name="IGUANATEXCURSOR" val="775"/>
  <p:tag name="TRANSPARENCY" val="True"/>
  <p:tag name="FILENAME" val=""/>
  <p:tag name="INPUTTYPE" val="0"/>
  <p:tag name="LATEXENGINEID" val="1"/>
  <p:tag name="TEMPFOLDER" val="C:\Users\ahogan\Application Data\IguanaTex\"/>
</p:tagLst>
</file>

<file path=ppt/tags/tag88.xml><?xml version="1.0" encoding="utf-8"?>
<p:tagLst xmlns:a="http://schemas.openxmlformats.org/drawingml/2006/main" xmlns:r="http://schemas.openxmlformats.org/officeDocument/2006/relationships" xmlns:p="http://schemas.openxmlformats.org/presentationml/2006/main">
  <p:tag name="ORIGINALHEIGHT" val="114,766"/>
  <p:tag name="ORIGINALWIDTH" val="1591,722"/>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Ogyselw oz e Ydguryel budlfgi.&#10;\end{document}"/>
  <p:tag name="IGUANATEXSIZE" val="12"/>
  <p:tag name="IGUANATEXCURSOR" val="786"/>
  <p:tag name="TRANSPARENCY" val="True"/>
  <p:tag name="FILENAME" val=""/>
  <p:tag name="INPUTTYPE" val="0"/>
  <p:tag name="LATEXENGINEID" val="1"/>
  <p:tag name="TEMPFOLDER" val="C:\Users\ahogan\Application Data\IguanaTex\"/>
</p:tagLst>
</file>

<file path=ppt/tags/tag89.xml><?xml version="1.0" encoding="utf-8"?>
<p:tagLst xmlns:a="http://schemas.openxmlformats.org/drawingml/2006/main" xmlns:r="http://schemas.openxmlformats.org/officeDocument/2006/relationships" xmlns:p="http://schemas.openxmlformats.org/presentationml/2006/main">
  <p:tag name="ORIGINALHEIGHT" val="108,7652"/>
  <p:tag name="ORIGINALWIDTH" val="1186,666"/>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Ofz berofes oz {\color{blue}\underline{Wdcsol}}.&#10;\end{document}"/>
  <p:tag name="IGUANATEXSIZE" val="12"/>
  <p:tag name="IGUANATEXCURSOR" val="801"/>
  <p:tag name="TRANSPARENCY" val="True"/>
  <p:tag name="FILENAME" val=""/>
  <p:tag name="INPUTTYPE" val="0"/>
  <p:tag name="LATEXENGINEID" val="1"/>
  <p:tag name="TEMPFOLDER" val="C:\Users\ahogan\Application Data\IguanaTex\"/>
</p:tagLst>
</file>

<file path=ppt/tags/tag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Dublin&#10;\end{document}"/>
  <p:tag name="IGUANATEXSIZE" val="15"/>
</p:tagLst>
</file>

<file path=ppt/tags/tag90.xml><?xml version="1.0" encoding="utf-8"?>
<p:tagLst xmlns:a="http://schemas.openxmlformats.org/drawingml/2006/main" xmlns:r="http://schemas.openxmlformats.org/officeDocument/2006/relationships" xmlns:p="http://schemas.openxmlformats.org/presentationml/2006/main">
  <p:tag name="ORIGINALHEIGHT" val="114,766"/>
  <p:tag name="ORIGINALWIDTH" val="1369,691"/>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t http://ex.org/Ogyselw&#10;\end{document}"/>
  <p:tag name="IGUANATEXSIZE" val="15"/>
  <p:tag name="IGUANATEXCURSOR" val="777"/>
  <p:tag name="TRANSPARENCY" val="True"/>
  <p:tag name="FILENAME" val=""/>
  <p:tag name="INPUTTYPE" val="0"/>
  <p:tag name="LATEXENGINEID" val="1"/>
  <p:tag name="TEMPFOLDER" val="C:\Users\ahogan\Application Data\IguanaTex\"/>
</p:tagLst>
</file>

<file path=ppt/tags/tag91.xml><?xml version="1.0" encoding="utf-8"?>
<p:tagLst xmlns:a="http://schemas.openxmlformats.org/drawingml/2006/main" xmlns:r="http://schemas.openxmlformats.org/officeDocument/2006/relationships" xmlns:p="http://schemas.openxmlformats.org/presentationml/2006/main">
  <p:tag name="ORIGINALHEIGHT" val="87,76228"/>
  <p:tag name="ORIGINALWIDTH" val="403,5563"/>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textbf{Wdcsol}}&#10;\end{document}"/>
  <p:tag name="IGUANATEXSIZE" val="20"/>
  <p:tag name="IGUANATEXCURSOR" val="801"/>
  <p:tag name="TRANSPARENCY" val="True"/>
  <p:tag name="FILENAME" val=""/>
  <p:tag name="INPUTTYPE" val="0"/>
  <p:tag name="LATEXENGINEID" val="1"/>
  <p:tag name="TEMPFOLDER" val="C:\Users\ahogan\Application Data\IguanaTex\"/>
</p:tagLst>
</file>

<file path=ppt/tags/tag92.xml><?xml version="1.0" encoding="utf-8"?>
<p:tagLst xmlns:a="http://schemas.openxmlformats.org/drawingml/2006/main" xmlns:r="http://schemas.openxmlformats.org/officeDocument/2006/relationships" xmlns:p="http://schemas.openxmlformats.org/presentationml/2006/main">
  <p:tag name="ORIGINALHEIGHT" val="132,7685"/>
  <p:tag name="ORIGINALWIDTH" val="1809,253"/>
  <p:tag name="OUTPUTDPI" val="1200"/>
  <p:tag name="LATEXADDIN" val="\documentclass{article}&#10;\usepackage{amsmath}&#10;\usepackage[utf8]{inputenc}&#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Wdcsol oz fhy berofes up {\color{blue}\underline{Ogyselw}}.&#10;\end{document}"/>
  <p:tag name="IGUANATEXSIZE" val="12"/>
  <p:tag name="IGUANATEXCURSOR" val="840"/>
  <p:tag name="TRANSPARENCY" val="True"/>
  <p:tag name="FILENAME" val=""/>
  <p:tag name="INPUTTYPE" val="0"/>
  <p:tag name="LATEXENGINEID" val="1"/>
  <p:tag name="TEMPFOLDER" val="C:\Users\ahogan\Application Data\IguanaTex\"/>
</p:tagLst>
</file>

<file path=ppt/tags/tag93.xml><?xml version="1.0" encoding="utf-8"?>
<p:tagLst xmlns:a="http://schemas.openxmlformats.org/drawingml/2006/main" xmlns:r="http://schemas.openxmlformats.org/officeDocument/2006/relationships" xmlns:p="http://schemas.openxmlformats.org/presentationml/2006/main">
  <p:tag name="ORIGINALHEIGHT" val="114,0159"/>
  <p:tag name="ORIGINALWIDTH" val="1557,967"/>
  <p:tag name="OUTPUTDPI" val="1200"/>
  <p:tag name="LATEXADDIN" val="\documentclass{article}&#10;\usepackage[utf8]{inputenc}&#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sf Ofz rurdsefoul oz uly mossoul.&#10;\end{document}"/>
  <p:tag name="IGUANATEXSIZE" val="12"/>
  <p:tag name="IGUANATEXCURSOR" val="814"/>
  <p:tag name="TRANSPARENCY" val="True"/>
  <p:tag name="FILENAME" val=""/>
  <p:tag name="INPUTTYPE" val="0"/>
  <p:tag name="LATEXENGINEID" val="1"/>
  <p:tag name="TEMPFOLDER" val="C:\Users\ahogan\Application Data\IguanaTex\"/>
</p:tagLst>
</file>

<file path=ppt/tags/tag94.xml><?xml version="1.0" encoding="utf-8"?>
<p:tagLst xmlns:a="http://schemas.openxmlformats.org/drawingml/2006/main" xmlns:r="http://schemas.openxmlformats.org/officeDocument/2006/relationships" xmlns:p="http://schemas.openxmlformats.org/presentationml/2006/main">
  <p:tag name="ORIGINALHEIGHT" val="25,20118"/>
  <p:tag name="ORIGINALWIDTH" val="719,3802"/>
  <p:tag name="OUTPUTDPI" val="1200"/>
  <p:tag name="LATEXADDIN" val="\documentclass{standalone}&#10;\usepackage{amsmath}&#10;\usepackage{xcolor}&#10;\usepackage{wasysym}&#10;&#10;\pagestyle{empty}&#10;\begin{document}&#10;\textsc{Input}: ``\textsf{Nhef oz fhy rurdsefoul up fhy berofes up Ogyselw?}''&#10;\end{document}"/>
  <p:tag name="IGUANATEXSIZE" val="20"/>
  <p:tag name="IGUANATEXCURSOR" val="218"/>
  <p:tag name="TRANSPARENCY" val="True"/>
  <p:tag name="FILENAME" val=""/>
  <p:tag name="INPUTTYPE" val="0"/>
  <p:tag name="LATEXENGINEID" val="1"/>
  <p:tag name="TEMPFOLDER" val="C:\Users\ahogan\Application Data\IguanaTex\"/>
</p:tagLst>
</file>

<file path=ppt/tags/tag95.xml><?xml version="1.0" encoding="utf-8"?>
<p:tagLst xmlns:a="http://schemas.openxmlformats.org/drawingml/2006/main" xmlns:r="http://schemas.openxmlformats.org/officeDocument/2006/relationships" xmlns:p="http://schemas.openxmlformats.org/presentationml/2006/main">
  <p:tag name="ORIGINALHEIGHT" val="111,0155"/>
  <p:tag name="ORIGINALWIDTH" val="1267,677"/>
  <p:tag name="OUTPUTDPI" val="1200"/>
  <p:tag name="LATEXADDIN" val="\documentclass{standalone}&#10;\usepackage{amsmath}&#10;\usepackage{xcolor}&#10;\usepackage{wasysym}&#10;&#10;\pagestyle{empty}&#10;\begin{document}&#10;\textsc{Output}: ``\textsf{uly mossoul}''&#10;\end{document}"/>
  <p:tag name="IGUANATEXSIZE" val="20"/>
  <p:tag name="IGUANATEXCURSOR" val="164"/>
  <p:tag name="TRANSPARENCY" val="True"/>
  <p:tag name="FILENAME" val=""/>
  <p:tag name="INPUTTYPE" val="0"/>
  <p:tag name="LATEXENGINEID" val="1"/>
  <p:tag name="TEMPFOLDER" val="C:\Users\ahogan\Application Data\IguanaTex\"/>
</p:tagLst>
</file>

<file path=ppt/tags/tag96.xml><?xml version="1.0" encoding="utf-8"?>
<p:tagLst xmlns:a="http://schemas.openxmlformats.org/drawingml/2006/main" xmlns:r="http://schemas.openxmlformats.org/officeDocument/2006/relationships" xmlns:p="http://schemas.openxmlformats.org/presentationml/2006/main">
  <p:tag name="ORIGINALHEIGHT" val="87,76228"/>
  <p:tag name="ORIGINALWIDTH" val="162,7727"/>
  <p:tag name="OUTPUTDPI" val="1200"/>
  <p:tag name="LATEXADDIN" val="\documentclass{article}&#10;\usepackage{amsmath}&#10;\usepackage{listings}&#10;\usepackage{xcolor}&#10;\usepackage{textcomp}&#10;\pagestyle{empty}&#10;&#10;\lstset{&#10; tabsize=4,&#10; rulecolor=,&#10; language=html,&#10;        basicstyle=\tt,&#10;        upquote=true,&#10;        aboveskip={1.5\baselineskip},&#10;        columns=fixed,&#10;        showstringspaces=false,&#10;        extendedchars=true,&#10;        %breaklines=true,&#10;        %prebreak = \raisebox{0ex}[0ex][0ex]{\ensuremath{\hookleftarrow}},&#10;        %frame=single,&#10;        showtabs=false,&#10;        showspaces=false,&#10;        showstringspaces=false,&#10;        identifierstyle=\ttfamily,&#10;        keywordstyle=\color[rgb]{0,0,1},&#10;        commentstyle=\color[rgb]{0.133,0.545,0.133},&#10;        stringstyle=\color[rgb]{0.627,0.126,0.941},&#10;}&#10;&#10;\begin{document}&#10;\textsf{???}&#10;\end{document}"/>
  <p:tag name="IGUANATEXSIZE" val="20"/>
  <p:tag name="IGUANATEXCURSOR" val="763"/>
  <p:tag name="TRANSPARENCY" val="True"/>
  <p:tag name="FILENAME" val=""/>
  <p:tag name="INPUTTYPE" val="0"/>
  <p:tag name="LATEXENGINEID" val="1"/>
  <p:tag name="TEMPFOLDER" val="C:\Users\ahogan\Application Data\IguanaTex\"/>
</p:tagLst>
</file>

<file path=ppt/tags/tag97.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Ireland&#10;\end{center}&#10;\end{document}"/>
  <p:tag name="IGUANATEXSIZE" val="30"/>
</p:tagLst>
</file>

<file path=ppt/tags/tag98.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Irlanda&#10;\end{center}&#10;\end{document}"/>
  <p:tag name="IGUANATEXSIZE" val="30"/>
</p:tagLst>
</file>

<file path=ppt/tags/tag99.xml><?xml version="1.0" encoding="utf-8"?>
<p:tagLst xmlns:a="http://schemas.openxmlformats.org/drawingml/2006/main" xmlns:r="http://schemas.openxmlformats.org/officeDocument/2006/relationships" xmlns:p="http://schemas.openxmlformats.org/presentationml/2006/main">
  <p:tag name="LATEXADDIN" val="\documentclass{article}&#10;\usepackage{amsmath}&#10;\usepackage{listings}&#10;\usepackage{xcolor}&#10;\usepackage{textcomp}&#10;\pagestyle{empty}&#10;\usepackage{wasysym}&#10;&#10;\begin{document}&#10;\noindent&#10;\sf&#10;\begin{center}&#10;IE&#10;\end{center}&#10;\end{document}"/>
  <p:tag name="IGUANATEXSIZE" val="3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24922</TotalTime>
  <Words>1288</Words>
  <Application>Microsoft Office PowerPoint</Application>
  <PresentationFormat>On-screen Show (4:3)</PresentationFormat>
  <Paragraphs>303</Paragraphs>
  <Slides>104</Slides>
  <Notes>10</Notes>
  <HiddenSlides>10</HiddenSlides>
  <MMClips>0</MMClips>
  <ScaleCrop>false</ScaleCrop>
  <HeadingPairs>
    <vt:vector size="4" baseType="variant">
      <vt:variant>
        <vt:lpstr>Theme</vt:lpstr>
      </vt:variant>
      <vt:variant>
        <vt:i4>1</vt:i4>
      </vt:variant>
      <vt:variant>
        <vt:lpstr>Slide Titles</vt:lpstr>
      </vt:variant>
      <vt:variant>
        <vt:i4>104</vt:i4>
      </vt:variant>
    </vt:vector>
  </HeadingPairs>
  <TitlesOfParts>
    <vt:vector size="105" baseType="lpstr">
      <vt:lpstr>Office Theme</vt:lpstr>
      <vt:lpstr>CC7220-1 La Web de Datos Primavera 2023  Lecture  1: Introduction</vt:lpstr>
      <vt:lpstr>The Web</vt:lpstr>
      <vt:lpstr>The Web is now 3 decades old</vt:lpstr>
      <vt:lpstr>The future of the Web?</vt:lpstr>
      <vt:lpstr>The future of the Web?</vt:lpstr>
      <vt:lpstr>The Semantic Web?</vt:lpstr>
      <vt:lpstr>Semantic Web?</vt:lpstr>
      <vt:lpstr>Semantic Web?</vt:lpstr>
      <vt:lpstr>What’s wrong with the   current Web?</vt:lpstr>
      <vt:lpstr>The current Web is great!</vt:lpstr>
      <vt:lpstr>The current Web is great!</vt:lpstr>
      <vt:lpstr>Google is also pretty great</vt:lpstr>
      <vt:lpstr>Problem with the current Web:  Literature veterans</vt:lpstr>
      <vt:lpstr>Doing a report for university …</vt:lpstr>
      <vt:lpstr>Lots of Wikipedia Tabs …</vt:lpstr>
      <vt:lpstr>The Laureate Algorithm (3 decades on)</vt:lpstr>
      <vt:lpstr>The Laureate Algorithm (6 decades on?)</vt:lpstr>
      <vt:lpstr>Doing a report for university …</vt:lpstr>
      <vt:lpstr>Aside: ChatGPT?</vt:lpstr>
      <vt:lpstr>Problem with the current Web:  Desserts</vt:lpstr>
      <vt:lpstr>Going to dinner party …</vt:lpstr>
      <vt:lpstr>Using the Current Web …</vt:lpstr>
      <vt:lpstr>The Dessert Algorithm (30 years on)</vt:lpstr>
      <vt:lpstr>The Dessert Algorithm (60 years on?)</vt:lpstr>
      <vt:lpstr>The Dessert Algorithm (60 years on?)</vt:lpstr>
      <vt:lpstr>So what’s the problem …</vt:lpstr>
      <vt:lpstr>The current Web is document-centric</vt:lpstr>
      <vt:lpstr>The current Web is document-centric</vt:lpstr>
      <vt:lpstr>(Most of it) Makes sense to humans</vt:lpstr>
      <vt:lpstr>... assuming they speak the language</vt:lpstr>
      <vt:lpstr>Even worse for machines</vt:lpstr>
      <vt:lpstr>Ytyl nugzy pug mebholyz</vt:lpstr>
      <vt:lpstr>So what’s the problem …</vt:lpstr>
      <vt:lpstr>What machines can do: Fetch documents</vt:lpstr>
      <vt:lpstr>What machines can do: Find documents</vt:lpstr>
      <vt:lpstr>What machines cannot do: Combine sources</vt:lpstr>
      <vt:lpstr>Towards a semantic web</vt:lpstr>
      <vt:lpstr>Machines that “understand” the Web?</vt:lpstr>
      <vt:lpstr>Let’s look at this recipe …</vt:lpstr>
      <vt:lpstr>Can machines be taught to "understand"?</vt:lpstr>
      <vt:lpstr>Edsger W. Dijkstra</vt:lpstr>
      <vt:lpstr>Searle's Chinese Room</vt:lpstr>
      <vt:lpstr>Searle’s Chinese Room …</vt:lpstr>
      <vt:lpstr>Searle’s Chinese Room (Natural Language)</vt:lpstr>
      <vt:lpstr>Multiple names, one thing …</vt:lpstr>
      <vt:lpstr>One name, multiple things …</vt:lpstr>
      <vt:lpstr>Multiple ways to say the same thing …</vt:lpstr>
      <vt:lpstr>Multiple meanings for the same saying …</vt:lpstr>
      <vt:lpstr>Not saying what is meant …</vt:lpstr>
      <vt:lpstr>PowerPoint Presentation</vt:lpstr>
      <vt:lpstr>What if we could “structure” everything …</vt:lpstr>
      <vt:lpstr>One symbol, one meaning …</vt:lpstr>
      <vt:lpstr>One symbol, one meaning …</vt:lpstr>
      <vt:lpstr>One (simple) way to say one thing …</vt:lpstr>
      <vt:lpstr>Searle’s Chinese Room (Natural Language)</vt:lpstr>
      <vt:lpstr>Searle’s Chinese Room (Symbolic)</vt:lpstr>
      <vt:lpstr>Searle’s Chinese Room (Symbolic)</vt:lpstr>
      <vt:lpstr>Searle’s Chinese Room II</vt:lpstr>
      <vt:lpstr>Searle’s Chinese Room II</vt:lpstr>
      <vt:lpstr>Searle’s Chinese Room II</vt:lpstr>
      <vt:lpstr>Searle’s Chinese Room II</vt:lpstr>
      <vt:lpstr>Searle’s Chinese Room II</vt:lpstr>
      <vt:lpstr>Searle’s Chinese Room II</vt:lpstr>
      <vt:lpstr>Semantic Web: Data, Logic, Query </vt:lpstr>
      <vt:lpstr>The Semantic Web now?</vt:lpstr>
      <vt:lpstr>The Semantic Web is now about 20 years old</vt:lpstr>
      <vt:lpstr>Hidden within the Web ...</vt:lpstr>
      <vt:lpstr>Wikidata: A Wikipedia for data </vt:lpstr>
      <vt:lpstr>What is Wikidata?</vt:lpstr>
      <vt:lpstr>Why is Wikidata?</vt:lpstr>
      <vt:lpstr>Problem 1: Different language versions   manually edited by users </vt:lpstr>
      <vt:lpstr>Problem 2: Complex lists of things   manually edited by users</vt:lpstr>
      <vt:lpstr>Alexis scores a goal …</vt:lpstr>
      <vt:lpstr>Solution: Wikidata</vt:lpstr>
      <vt:lpstr>PowerPoint Presentation</vt:lpstr>
      <vt:lpstr>PowerPoint Presentation</vt:lpstr>
      <vt:lpstr>PowerPoint Presentation</vt:lpstr>
      <vt:lpstr>PowerPoint Presentation</vt:lpstr>
      <vt:lpstr>PowerPoint Presentation</vt:lpstr>
      <vt:lpstr>What does Wikidata describe?</vt:lpstr>
      <vt:lpstr>Use-case: Info-Boxes</vt:lpstr>
      <vt:lpstr>Use-case: Info-Boxes</vt:lpstr>
      <vt:lpstr>Use-case: Quality Checks</vt:lpstr>
      <vt:lpstr>Use-case: Quality Checks</vt:lpstr>
      <vt:lpstr>Use-case: Query Service</vt:lpstr>
      <vt:lpstr>Use-case: Query Service</vt:lpstr>
      <vt:lpstr>(Hidden slide)</vt:lpstr>
      <vt:lpstr>Used in Applications like Siri …</vt:lpstr>
      <vt:lpstr>Google's Knowledge Graph</vt:lpstr>
      <vt:lpstr>Google’s Knowledge Panel</vt:lpstr>
      <vt:lpstr>Using Semantic Web knowledge-bases</vt:lpstr>
      <vt:lpstr>Google’s Rich Snippets</vt:lpstr>
      <vt:lpstr>Fancy-looking search results …</vt:lpstr>
      <vt:lpstr>Publishers add structured data!</vt:lpstr>
      <vt:lpstr>Standards for Open Data:  Linked Open Data</vt:lpstr>
      <vt:lpstr>How to publish Open Data?</vt:lpstr>
      <vt:lpstr>The Linked Data Cloud</vt:lpstr>
      <vt:lpstr>About the course …</vt:lpstr>
      <vt:lpstr>Topics covered</vt:lpstr>
      <vt:lpstr>Research course</vt:lpstr>
      <vt:lpstr>Structure of the course</vt:lpstr>
      <vt:lpstr>Bibliography</vt:lpstr>
      <vt:lpstr>Outcomes: Learn About the Semantic Web!</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CC7220-1 La Web de Datos</dc:title>
  <dc:creator>Aidan Hogan</dc:creator>
  <cp:lastModifiedBy>Aidan Hogan</cp:lastModifiedBy>
  <cp:revision>924</cp:revision>
  <cp:lastPrinted>2017-08-02T00:22:32Z</cp:lastPrinted>
  <dcterms:created xsi:type="dcterms:W3CDTF">2006-08-16T00:00:00Z</dcterms:created>
  <dcterms:modified xsi:type="dcterms:W3CDTF">2023-08-07T14:11:13Z</dcterms:modified>
</cp:coreProperties>
</file>