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42" r:id="rId30"/>
    <p:sldId id="941" r:id="rId31"/>
    <p:sldId id="764" r:id="rId32"/>
    <p:sldId id="913" r:id="rId33"/>
    <p:sldId id="914" r:id="rId34"/>
    <p:sldId id="767" r:id="rId35"/>
    <p:sldId id="769" r:id="rId36"/>
    <p:sldId id="916" r:id="rId37"/>
    <p:sldId id="770" r:id="rId38"/>
    <p:sldId id="807" r:id="rId39"/>
    <p:sldId id="809" r:id="rId40"/>
    <p:sldId id="811" r:id="rId41"/>
    <p:sldId id="812" r:id="rId42"/>
    <p:sldId id="813" r:id="rId43"/>
    <p:sldId id="814" r:id="rId44"/>
    <p:sldId id="815" r:id="rId45"/>
    <p:sldId id="919" r:id="rId46"/>
    <p:sldId id="920" r:id="rId47"/>
    <p:sldId id="921" r:id="rId48"/>
    <p:sldId id="922" r:id="rId49"/>
    <p:sldId id="923" r:id="rId50"/>
    <p:sldId id="924" r:id="rId51"/>
    <p:sldId id="925" r:id="rId52"/>
    <p:sldId id="927" r:id="rId53"/>
    <p:sldId id="824" r:id="rId54"/>
    <p:sldId id="825" r:id="rId55"/>
    <p:sldId id="928" r:id="rId56"/>
    <p:sldId id="929" r:id="rId57"/>
    <p:sldId id="828" r:id="rId58"/>
    <p:sldId id="829" r:id="rId59"/>
    <p:sldId id="830" r:id="rId60"/>
    <p:sldId id="832" r:id="rId61"/>
    <p:sldId id="931" r:id="rId62"/>
    <p:sldId id="834" r:id="rId63"/>
    <p:sldId id="837" r:id="rId64"/>
    <p:sldId id="836" r:id="rId65"/>
    <p:sldId id="838" r:id="rId66"/>
    <p:sldId id="840" r:id="rId67"/>
    <p:sldId id="842" r:id="rId68"/>
    <p:sldId id="843" r:id="rId69"/>
    <p:sldId id="932" r:id="rId70"/>
    <p:sldId id="934" r:id="rId71"/>
    <p:sldId id="845" r:id="rId72"/>
    <p:sldId id="846" r:id="rId73"/>
    <p:sldId id="847" r:id="rId74"/>
    <p:sldId id="848" r:id="rId75"/>
    <p:sldId id="849" r:id="rId76"/>
    <p:sldId id="936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58" r:id="rId85"/>
    <p:sldId id="860" r:id="rId86"/>
    <p:sldId id="937" r:id="rId87"/>
    <p:sldId id="861" r:id="rId88"/>
    <p:sldId id="862" r:id="rId89"/>
    <p:sldId id="864" r:id="rId90"/>
    <p:sldId id="865" r:id="rId91"/>
    <p:sldId id="866" r:id="rId92"/>
    <p:sldId id="869" r:id="rId93"/>
    <p:sldId id="873" r:id="rId94"/>
    <p:sldId id="874" r:id="rId9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-1200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27/09/2021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27/09/2021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2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21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0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2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8.png"/><Relationship Id="rId3" Type="http://schemas.openxmlformats.org/officeDocument/2006/relationships/tags" Target="../tags/tag76.xml"/><Relationship Id="rId21" Type="http://schemas.openxmlformats.org/officeDocument/2006/relationships/image" Target="../media/image2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23.png"/><Relationship Id="rId20" Type="http://schemas.openxmlformats.org/officeDocument/2006/relationships/image" Target="../media/image2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22.png"/><Relationship Id="rId10" Type="http://schemas.openxmlformats.org/officeDocument/2006/relationships/tags" Target="../tags/tag83.xml"/><Relationship Id="rId19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2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20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2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23.xml"/><Relationship Id="rId10" Type="http://schemas.openxmlformats.org/officeDocument/2006/relationships/image" Target="../media/image40.png"/><Relationship Id="rId4" Type="http://schemas.openxmlformats.org/officeDocument/2006/relationships/tags" Target="../tags/tag122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0.png"/><Relationship Id="rId5" Type="http://schemas.openxmlformats.org/officeDocument/2006/relationships/tags" Target="../tags/tag128.xml"/><Relationship Id="rId10" Type="http://schemas.openxmlformats.org/officeDocument/2006/relationships/image" Target="../media/image39.png"/><Relationship Id="rId4" Type="http://schemas.openxmlformats.org/officeDocument/2006/relationships/tags" Target="../tags/tag127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40.png"/><Relationship Id="rId5" Type="http://schemas.openxmlformats.org/officeDocument/2006/relationships/tags" Target="../tags/tag134.xml"/><Relationship Id="rId10" Type="http://schemas.openxmlformats.org/officeDocument/2006/relationships/image" Target="../media/image39.png"/><Relationship Id="rId4" Type="http://schemas.openxmlformats.org/officeDocument/2006/relationships/tags" Target="../tags/tag13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cs.man.ac.uk/~sattler/teaching/COMP61132-slides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4.xml"/><Relationship Id="rId7" Type="http://schemas.openxmlformats.org/officeDocument/2006/relationships/image" Target="../media/image67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7.xml"/><Relationship Id="rId7" Type="http://schemas.openxmlformats.org/officeDocument/2006/relationships/image" Target="../media/image6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67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3.xml"/><Relationship Id="rId7" Type="http://schemas.openxmlformats.org/officeDocument/2006/relationships/image" Target="../media/image66.gif"/><Relationship Id="rId12" Type="http://schemas.openxmlformats.org/officeDocument/2006/relationships/image" Target="../media/image70.w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64.xml"/><Relationship Id="rId9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7.xml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jpeg"/><Relationship Id="rId4" Type="http://schemas.openxmlformats.org/officeDocument/2006/relationships/tags" Target="../tags/tag168.xml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1.xml"/><Relationship Id="rId7" Type="http://schemas.openxmlformats.org/officeDocument/2006/relationships/image" Target="../media/image6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2021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6: Web Ontology Language (OWL) [III]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Tiling to Owl Entailment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28" cy="2654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4" y="4438370"/>
            <a:ext cx="4052114" cy="305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67200"/>
            <a:ext cx="52577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could have “cyclic” models: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667310"/>
            <a:ext cx="5257799" cy="203829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 could remove such models by defining a sub-property of right/above to be transitive and  asymmetric …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But actually such “cyclic” models can be “unravelled” into valid domino </a:t>
            </a:r>
            <a:r>
              <a:rPr lang="en-IE" dirty="0" err="1" smtClean="0">
                <a:latin typeface="Calibri Light" panose="020F0302020204030204" pitchFamily="34" charset="0"/>
              </a:rPr>
              <a:t>tilings</a:t>
            </a:r>
            <a:r>
              <a:rPr lang="en-IE" dirty="0" smtClean="0">
                <a:latin typeface="Calibri Light" panose="020F0302020204030204" pitchFamily="34" charset="0"/>
              </a:rPr>
              <a:t> so we don’t need to!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So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563880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2743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7200" y="3244334"/>
            <a:ext cx="1828800" cy="4132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7200" y="5224488"/>
            <a:ext cx="1828800" cy="381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9845" y="3944641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5921" y="4129306"/>
            <a:ext cx="2594724" cy="5188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Negation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 incomplete? </a:t>
            </a:r>
            <a:r>
              <a:rPr lang="en-IE" dirty="0" err="1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581" y="6114365"/>
            <a:ext cx="6681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talk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proof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Uli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Sattler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http://www.cs.man.ac.uk/~sattler/teaching/COMP61132-slides5.pdf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(Or something non-constructive)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   on 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0574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0574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Division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between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Practice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SPARQL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y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re] (ya11);&#10; &#10; \node[p,right=\gap of ya21] (ya22) {}&#10;  edge[be] (ya21)&#10;  edge[g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5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&#10;\[ a \circ r \sqsubseteq d,  \,\,\,\,\, r \circ a \sqsubseteq d ,\,\,\,\,\, \mathsf{Func}(d) \]&#10;\end{document}"/>
  <p:tag name="IGUANATEXSIZE" val="24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29410</TotalTime>
  <Words>3725</Words>
  <Application>Microsoft Office PowerPoint</Application>
  <PresentationFormat>On-screen Show (4:3)</PresentationFormat>
  <Paragraphs>577</Paragraphs>
  <Slides>94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CC7220-1 La Web de Datos Primavera 2021  Lecture  6: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Complete reasoners that may not halt</vt:lpstr>
      <vt:lpstr>Complete reasoners that may not halt</vt:lpstr>
      <vt:lpstr>Restrict OWL to   guarantee decidability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Profiles (briefly)</vt:lpstr>
      <vt:lpstr>Impressions …</vt:lpstr>
      <vt:lpstr>Division between Theory and Practice</vt:lpstr>
      <vt:lpstr>Knowledge Representation on the Web:     An open research problem</vt:lpstr>
      <vt:lpstr>End of OWL classes (labs to come)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1374</cp:revision>
  <cp:lastPrinted>2018-10-29T15:12:58Z</cp:lastPrinted>
  <dcterms:created xsi:type="dcterms:W3CDTF">2006-08-16T00:00:00Z</dcterms:created>
  <dcterms:modified xsi:type="dcterms:W3CDTF">2021-09-27T14:47:34Z</dcterms:modified>
</cp:coreProperties>
</file>