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528" r:id="rId2"/>
    <p:sldId id="529" r:id="rId3"/>
    <p:sldId id="692" r:id="rId4"/>
    <p:sldId id="689" r:id="rId5"/>
    <p:sldId id="534" r:id="rId6"/>
    <p:sldId id="693" r:id="rId7"/>
    <p:sldId id="579" r:id="rId8"/>
    <p:sldId id="652" r:id="rId9"/>
    <p:sldId id="653" r:id="rId10"/>
    <p:sldId id="659" r:id="rId11"/>
    <p:sldId id="654" r:id="rId12"/>
    <p:sldId id="658" r:id="rId13"/>
    <p:sldId id="660" r:id="rId14"/>
    <p:sldId id="662" r:id="rId15"/>
    <p:sldId id="663" r:id="rId16"/>
    <p:sldId id="665" r:id="rId17"/>
    <p:sldId id="664" r:id="rId18"/>
    <p:sldId id="666" r:id="rId19"/>
    <p:sldId id="669" r:id="rId20"/>
    <p:sldId id="670" r:id="rId21"/>
    <p:sldId id="684" r:id="rId22"/>
    <p:sldId id="686" r:id="rId23"/>
    <p:sldId id="685" r:id="rId24"/>
    <p:sldId id="581" r:id="rId25"/>
    <p:sldId id="582" r:id="rId26"/>
    <p:sldId id="583" r:id="rId27"/>
    <p:sldId id="585" r:id="rId28"/>
    <p:sldId id="682" r:id="rId29"/>
    <p:sldId id="679" r:id="rId30"/>
    <p:sldId id="671" r:id="rId31"/>
    <p:sldId id="680" r:id="rId32"/>
    <p:sldId id="673" r:id="rId33"/>
    <p:sldId id="681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83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626" r:id="rId73"/>
    <p:sldId id="627" r:id="rId74"/>
    <p:sldId id="628" r:id="rId75"/>
    <p:sldId id="694" r:id="rId76"/>
    <p:sldId id="629" r:id="rId77"/>
    <p:sldId id="630" r:id="rId78"/>
    <p:sldId id="631" r:id="rId79"/>
    <p:sldId id="691" r:id="rId80"/>
    <p:sldId id="633" r:id="rId81"/>
    <p:sldId id="634" r:id="rId82"/>
    <p:sldId id="635" r:id="rId83"/>
    <p:sldId id="695" r:id="rId84"/>
    <p:sldId id="637" r:id="rId85"/>
    <p:sldId id="638" r:id="rId86"/>
    <p:sldId id="690" r:id="rId87"/>
    <p:sldId id="650" r:id="rId88"/>
    <p:sldId id="572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5907" autoAdjust="0"/>
  </p:normalViewPr>
  <p:slideViewPr>
    <p:cSldViewPr>
      <p:cViewPr varScale="1">
        <p:scale>
          <a:sx n="85" d="100"/>
          <a:sy n="85" d="100"/>
        </p:scale>
        <p:origin x="-1008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06/09/2021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2021-09-06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2021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4</a:t>
            </a:r>
            <a:r>
              <a:rPr lang="es-ES" dirty="0" smtClean="0"/>
              <a:t>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 (mostly)</a:t>
            </a: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(2):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a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Bad Idea</a:t>
            </a:r>
            <a:r>
              <a:rPr lang="en-US" sz="2000" dirty="0" smtClean="0">
                <a:solidFill>
                  <a:srgbClr val="FF0000"/>
                </a:solidFill>
              </a:rPr>
              <a:t>®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chemeClr val="tx1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</a:t>
            </a:r>
            <a:r>
              <a:rPr lang="en-IE" sz="2000" dirty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>
                <a:solidFill>
                  <a:srgbClr val="FF0000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473" y="1315665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35375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:Freddie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:Freddie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said </a:t>
            </a:r>
            <a:r>
              <a:rPr lang="en-IE" sz="20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functional?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81200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owl:propertyDisjointWith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propertyDisjoint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579017" y="2596356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1143000" y="2875676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wn mower | significado de lawn mower en el Longman Dictionary of  Contemporary English | LDO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72632"/>
            <a:ext cx="1115616" cy="1393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01798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:Choppy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8" name="Picture 4" descr="Hand lawnmower icon. Outline hand lawnmower vector icon for web design  isolated on white background: Lizenzfreie Vektorgrafi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366837" cy="136683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133600" y="3989536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328366" y="38481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2392" y="4665871"/>
            <a:ext cx="136584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:Lawnmower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81600" y="348170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6000" dirty="0" smtClean="0">
                <a:latin typeface="Calibri Light" panose="020F0302020204030204" pitchFamily="34" charset="0"/>
              </a:rPr>
              <a:t>¬</a:t>
            </a: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endParaRPr lang="en-US" sz="6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29400" y="3809355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63500" y="5243513"/>
            <a:ext cx="9004300" cy="1538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Need to be careful using ≡ with </a:t>
            </a:r>
            <a:r>
              <a:rPr lang="en-US" sz="2000" dirty="0" err="1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If all of X’s parents are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s, X is a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But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does not have parents, so all its parents are trivially anything!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Thus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a </a:t>
            </a:r>
            <a:r>
              <a:rPr lang="en-US" sz="2000" dirty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:loves :Michael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295400" y="2746288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295400" y="4114800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298222" y="5486400"/>
            <a:ext cx="77695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26462" cy="4906963"/>
          </a:xfrm>
        </p:spPr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=2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hasLimb.Leg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>
              <a:solidFill>
                <a:srgbClr val="00B0F0"/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hasCurrentMember.Godfather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IE" sz="4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rgbClr val="00B0F0"/>
                </a:solidFill>
              </a:rPr>
              <a:t>Min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 </a:t>
            </a:r>
            <a:r>
              <a:rPr lang="en-US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>
                <a:solidFill>
                  <a:srgbClr val="820069"/>
                </a:solidFill>
              </a:rPr>
              <a:t>≥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sibling.Twin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r>
              <a:rPr lang="en-IE" sz="1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295400" y="56388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Twin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:sibling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Twin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295400" y="27432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Leg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1295400" y="41910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:Godfather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1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979" y="1872531"/>
            <a:ext cx="367522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:Equine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872532"/>
            <a:ext cx="3657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79" y="342900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offspring of </a:t>
            </a:r>
            <a:r>
              <a:rPr lang="en-IE" sz="2000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:Equine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1381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979" y="485769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30023</TotalTime>
  <Words>3245</Words>
  <Application>Microsoft Office PowerPoint</Application>
  <PresentationFormat>On-screen Show (4:3)</PresentationFormat>
  <Paragraphs>716</Paragraphs>
  <Slides>88</Slides>
  <Notes>41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CC7220-1 La Web de Datos Primavera 2021  Lecture  4: Web Ontology Language (OWL) [I]</vt:lpstr>
      <vt:lpstr>Last time …</vt:lpstr>
      <vt:lpstr>Semantic Web: Logic</vt:lpstr>
      <vt:lpstr>RDF Schema: RDFS</vt:lpstr>
      <vt:lpstr>Today's topic ...</vt:lpstr>
      <vt:lpstr>Semantic Web: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1132</cp:revision>
  <cp:lastPrinted>2017-08-02T00:22:32Z</cp:lastPrinted>
  <dcterms:created xsi:type="dcterms:W3CDTF">2006-08-16T00:00:00Z</dcterms:created>
  <dcterms:modified xsi:type="dcterms:W3CDTF">2021-09-06T15:36:42Z</dcterms:modified>
</cp:coreProperties>
</file>