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847" r:id="rId98"/>
    <p:sldId id="848" r:id="rId99"/>
    <p:sldId id="849" r:id="rId100"/>
    <p:sldId id="922" r:id="rId101"/>
    <p:sldId id="920" r:id="rId102"/>
    <p:sldId id="921" r:id="rId103"/>
    <p:sldId id="923" r:id="rId104"/>
    <p:sldId id="924" r:id="rId105"/>
    <p:sldId id="850" r:id="rId106"/>
    <p:sldId id="851" r:id="rId107"/>
    <p:sldId id="852" r:id="rId108"/>
    <p:sldId id="853" r:id="rId109"/>
    <p:sldId id="854" r:id="rId110"/>
    <p:sldId id="855" r:id="rId111"/>
    <p:sldId id="856" r:id="rId112"/>
    <p:sldId id="857" r:id="rId113"/>
    <p:sldId id="858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76" d="100"/>
          <a:sy n="76" d="100"/>
        </p:scale>
        <p:origin x="-117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23/09/2019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23/09/2019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158.xml"/><Relationship Id="rId7" Type="http://schemas.openxmlformats.org/officeDocument/2006/relationships/image" Target="../media/image143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161.xml"/><Relationship Id="rId7" Type="http://schemas.openxmlformats.org/officeDocument/2006/relationships/image" Target="../media/image143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42.png"/><Relationship Id="rId5" Type="http://schemas.openxmlformats.org/officeDocument/2006/relationships/image" Target="../media/image1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2019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7: 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3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…</a:t>
            </a:r>
          </a:p>
          <a:p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/>
              <a:t>: specifies the URI of a named graph from which results or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835134"/>
            <a:ext cx="3886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6019800"/>
            <a:ext cx="1447800" cy="66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204466"/>
            <a:ext cx="3886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multiple times)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6019800"/>
            <a:ext cx="2114550" cy="24259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314694" cy="1267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681" y="6412468"/>
            <a:ext cx="244351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problem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89238" y="6412468"/>
            <a:ext cx="53689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be careful comparing dates without time-zones!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35052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also missing the </a:t>
            </a:r>
            <a:r>
              <a:rPr lang="en-IE" sz="1400" dirty="0" err="1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xsd</a:t>
            </a:r>
            <a:r>
              <a:rPr lang="en-IE" sz="1400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</a:t>
            </a:r>
            <a:r>
              <a:rPr lang="en-IE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prefix ;)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8" grpId="0" animBg="1"/>
      <p:bldP spid="2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314694" cy="12678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38600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8599" y="5766137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  <a:endParaRPr lang="en-IE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a closed-world style of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Strictly speaking, by default, no ordering is applied. Hence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means nothing without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. However, some engines support a default ordering (e.g., the order of computation of results).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3810000" y="5061089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000" dirty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but first: context</a:t>
            </a:r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</a:t>
            </a:r>
            <a:r>
              <a:rPr lang="en-GB" dirty="0" smtClean="0"/>
              <a:t>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801"/>
            <a:ext cx="6324600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799"/>
            <a:ext cx="7760970" cy="900684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43.945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\{ G, (G_1,n_1), \ldots, (G_k, n_k)\}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6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an index has dataset $D = \{ G, (G_1,n_1), \ldots, (G_k, n_k)\}$&#10;\item A query can pick an active dataset from the named graphs&#10;&#10;\end{itemize}&#10;\end{document}"/>
  <p:tag name="IGUANATEXSIZE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&quot;2014-12-31&quot;^^xsd:date)!&#10;!}!&#10;\end{lstlisting}&#10;\end{minipage}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&quot;2014-12-31&quot;^^xsd:date)!&#10;!}!&#10;\end{lstlisting}&#10;\end{minipage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28842</TotalTime>
  <Words>1536</Words>
  <Application>Microsoft Office PowerPoint</Application>
  <PresentationFormat>On-screen Show (4:3)</PresentationFormat>
  <Paragraphs>325</Paragraphs>
  <Slides>114</Slides>
  <Notes>9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2019  Lecture  7: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Creating a dataset for a query</vt:lpstr>
      <vt:lpstr>Creating a dataset for a query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1369</cp:revision>
  <cp:lastPrinted>2018-10-29T15:12:58Z</cp:lastPrinted>
  <dcterms:created xsi:type="dcterms:W3CDTF">2006-08-16T00:00:00Z</dcterms:created>
  <dcterms:modified xsi:type="dcterms:W3CDTF">2019-09-23T15:09:04Z</dcterms:modified>
</cp:coreProperties>
</file>