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handoutMasterIdLst>
    <p:handoutMasterId r:id="rId42"/>
  </p:handoutMasterIdLst>
  <p:sldIdLst>
    <p:sldId id="528" r:id="rId2"/>
    <p:sldId id="604" r:id="rId3"/>
    <p:sldId id="538" r:id="rId4"/>
    <p:sldId id="539" r:id="rId5"/>
    <p:sldId id="540" r:id="rId6"/>
    <p:sldId id="541" r:id="rId7"/>
    <p:sldId id="567" r:id="rId8"/>
    <p:sldId id="568" r:id="rId9"/>
    <p:sldId id="569" r:id="rId10"/>
    <p:sldId id="570" r:id="rId11"/>
    <p:sldId id="571" r:id="rId12"/>
    <p:sldId id="572" r:id="rId13"/>
    <p:sldId id="573" r:id="rId14"/>
    <p:sldId id="574" r:id="rId15"/>
    <p:sldId id="594" r:id="rId16"/>
    <p:sldId id="579" r:id="rId17"/>
    <p:sldId id="596" r:id="rId18"/>
    <p:sldId id="580" r:id="rId19"/>
    <p:sldId id="599" r:id="rId20"/>
    <p:sldId id="601" r:id="rId21"/>
    <p:sldId id="602" r:id="rId22"/>
    <p:sldId id="603" r:id="rId23"/>
    <p:sldId id="592" r:id="rId24"/>
    <p:sldId id="583" r:id="rId25"/>
    <p:sldId id="598" r:id="rId26"/>
    <p:sldId id="584" r:id="rId27"/>
    <p:sldId id="581" r:id="rId28"/>
    <p:sldId id="585" r:id="rId29"/>
    <p:sldId id="588" r:id="rId30"/>
    <p:sldId id="591" r:id="rId31"/>
    <p:sldId id="590" r:id="rId32"/>
    <p:sldId id="587" r:id="rId33"/>
    <p:sldId id="589" r:id="rId34"/>
    <p:sldId id="586" r:id="rId35"/>
    <p:sldId id="600" r:id="rId36"/>
    <p:sldId id="597" r:id="rId37"/>
    <p:sldId id="593" r:id="rId38"/>
    <p:sldId id="578" r:id="rId39"/>
    <p:sldId id="566" r:id="rId40"/>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8307"/>
    <a:srgbClr val="000033"/>
    <a:srgbClr val="1D1C1C"/>
    <a:srgbClr val="FAFAF9"/>
    <a:srgbClr val="EEA61A"/>
    <a:srgbClr val="FEF9F4"/>
    <a:srgbClr val="0000D3"/>
    <a:srgbClr val="BF0040"/>
    <a:srgbClr val="558ED5"/>
    <a:srgbClr val="708D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18" autoAdjust="0"/>
    <p:restoredTop sz="94270" autoAdjust="0"/>
  </p:normalViewPr>
  <p:slideViewPr>
    <p:cSldViewPr>
      <p:cViewPr>
        <p:scale>
          <a:sx n="66" d="100"/>
          <a:sy n="66" d="100"/>
        </p:scale>
        <p:origin x="-1856" y="-72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IE" dirty="0">
              <a:latin typeface="Calibri Light" panose="020F0302020204030204" pitchFamily="34" charset="0"/>
            </a:endParaRPr>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ED19905A-9E26-441A-BC1F-8B61076A375C}" type="datetimeFigureOut">
              <a:rPr lang="en-IE" smtClean="0">
                <a:latin typeface="Calibri Light" panose="020F0302020204030204" pitchFamily="34" charset="0"/>
              </a:rPr>
              <a:t>03/07/2023</a:t>
            </a:fld>
            <a:endParaRPr lang="en-IE" dirty="0">
              <a:latin typeface="Calibri Light" panose="020F0302020204030204" pitchFamily="34" charset="0"/>
            </a:endParaRPr>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IE" dirty="0">
              <a:latin typeface="Calibri Light" panose="020F0302020204030204" pitchFamily="34" charset="0"/>
            </a:endParaRPr>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A6304028-618E-4087-A3AB-6E82E0D0DB10}" type="slidenum">
              <a:rPr lang="en-IE" smtClean="0">
                <a:latin typeface="Calibri Light" panose="020F0302020204030204" pitchFamily="34" charset="0"/>
              </a:rPr>
              <a:t>‹#›</a:t>
            </a:fld>
            <a:endParaRPr lang="en-IE" dirty="0">
              <a:latin typeface="Calibri Light" panose="020F0302020204030204" pitchFamily="34" charset="0"/>
            </a:endParaRPr>
          </a:p>
        </p:txBody>
      </p:sp>
    </p:spTree>
    <p:extLst>
      <p:ext uri="{BB962C8B-B14F-4D97-AF65-F5344CB8AC3E}">
        <p14:creationId xmlns:p14="http://schemas.microsoft.com/office/powerpoint/2010/main" val="18052507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atin typeface="Calibri Light" panose="020F0302020204030204" pitchFamily="34" charset="0"/>
              </a:defRPr>
            </a:lvl1pPr>
          </a:lstStyle>
          <a:p>
            <a:endParaRPr lang="en-IE"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atin typeface="Calibri Light" panose="020F0302020204030204" pitchFamily="34" charset="0"/>
              </a:defRPr>
            </a:lvl1pPr>
          </a:lstStyle>
          <a:p>
            <a:fld id="{4E300012-02A5-4B9A-BBBE-ECC937BD1D5A}" type="datetimeFigureOut">
              <a:rPr lang="en-IE" smtClean="0"/>
              <a:pPr/>
              <a:t>03/07/2023</a:t>
            </a:fld>
            <a:endParaRPr lang="en-IE"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IE"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atin typeface="Calibri Light" panose="020F0302020204030204" pitchFamily="34" charset="0"/>
              </a:defRPr>
            </a:lvl1pPr>
          </a:lstStyle>
          <a:p>
            <a:endParaRPr lang="en-IE"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atin typeface="Calibri Light" panose="020F0302020204030204" pitchFamily="34" charset="0"/>
              </a:defRPr>
            </a:lvl1pPr>
          </a:lstStyle>
          <a:p>
            <a:fld id="{904E58D3-AE56-4AF7-BFDD-CAD04963A4E2}" type="slidenum">
              <a:rPr lang="en-IE" smtClean="0"/>
              <a:pPr/>
              <a:t>‹#›</a:t>
            </a:fld>
            <a:endParaRPr lang="en-IE" dirty="0"/>
          </a:p>
        </p:txBody>
      </p:sp>
    </p:spTree>
    <p:extLst>
      <p:ext uri="{BB962C8B-B14F-4D97-AF65-F5344CB8AC3E}">
        <p14:creationId xmlns:p14="http://schemas.microsoft.com/office/powerpoint/2010/main" val="716869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Light" panose="020F0302020204030204" pitchFamily="34" charset="0"/>
        <a:ea typeface="+mn-ea"/>
        <a:cs typeface="+mn-cs"/>
      </a:defRPr>
    </a:lvl1pPr>
    <a:lvl2pPr marL="457200" algn="l" defTabSz="914400" rtl="0" eaLnBrk="1" latinLnBrk="0" hangingPunct="1">
      <a:defRPr sz="1200" kern="1200">
        <a:solidFill>
          <a:schemeClr val="tx1"/>
        </a:solidFill>
        <a:latin typeface="Calibri Light" panose="020F0302020204030204" pitchFamily="34" charset="0"/>
        <a:ea typeface="+mn-ea"/>
        <a:cs typeface="+mn-cs"/>
      </a:defRPr>
    </a:lvl2pPr>
    <a:lvl3pPr marL="914400" algn="l" defTabSz="914400" rtl="0" eaLnBrk="1" latinLnBrk="0" hangingPunct="1">
      <a:defRPr sz="1200" kern="1200">
        <a:solidFill>
          <a:schemeClr val="tx1"/>
        </a:solidFill>
        <a:latin typeface="Calibri Light" panose="020F0302020204030204" pitchFamily="34" charset="0"/>
        <a:ea typeface="+mn-ea"/>
        <a:cs typeface="+mn-cs"/>
      </a:defRPr>
    </a:lvl3pPr>
    <a:lvl4pPr marL="1371600" algn="l" defTabSz="914400" rtl="0" eaLnBrk="1" latinLnBrk="0" hangingPunct="1">
      <a:defRPr sz="1200" kern="1200">
        <a:solidFill>
          <a:schemeClr val="tx1"/>
        </a:solidFill>
        <a:latin typeface="Calibri Light" panose="020F0302020204030204" pitchFamily="34" charset="0"/>
        <a:ea typeface="+mn-ea"/>
        <a:cs typeface="+mn-cs"/>
      </a:defRPr>
    </a:lvl4pPr>
    <a:lvl5pPr marL="1828800" algn="l" defTabSz="914400" rtl="0" eaLnBrk="1" latinLnBrk="0" hangingPunct="1">
      <a:defRPr sz="1200" kern="1200">
        <a:solidFill>
          <a:schemeClr val="tx1"/>
        </a:solidFill>
        <a:latin typeface="Calibri Light" panose="020F03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tx1"/>
                </a:solidFill>
                <a:latin typeface="Calibri Light" panose="020F0302020204030204" pitchFamily="34" charset="0"/>
              </a:defRPr>
            </a:lvl1pPr>
          </a:lstStyle>
          <a:p>
            <a:r>
              <a:rPr lang="en-IE" dirty="0" smtClean="0"/>
              <a:t>Click to edit Master title style</a:t>
            </a:r>
            <a:endParaRPr lang="en-IE"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Calibri Light" panose="020F03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IE" dirty="0" smtClean="0"/>
              <a:t>Click to edit Master subtitle style</a:t>
            </a:r>
            <a:endParaRPr lang="en-IE" dirty="0"/>
          </a:p>
        </p:txBody>
      </p:sp>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1D8BD707-D9CF-40AE-B4C6-C98DA3205C09}" type="datetimeFigureOut">
              <a:rPr lang="en-IE" smtClean="0"/>
              <a:pPr/>
              <a:t>03/07/2023</a:t>
            </a:fld>
            <a:endParaRPr lang="en-IE" dirty="0"/>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IE" dirty="0"/>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Light" panose="020F0302020204030204" pitchFamily="34" charset="0"/>
              </a:defRPr>
            </a:lvl1pPr>
          </a:lstStyle>
          <a:p>
            <a:r>
              <a:rPr lang="en-IE" dirty="0" smtClean="0"/>
              <a:t>Click to edit Master title style</a:t>
            </a:r>
            <a:endParaRPr lang="en-IE" dirty="0"/>
          </a:p>
        </p:txBody>
      </p:sp>
      <p:sp>
        <p:nvSpPr>
          <p:cNvPr id="3" name="Vertical Text Placeholder 2"/>
          <p:cNvSpPr>
            <a:spLocks noGrp="1"/>
          </p:cNvSpPr>
          <p:nvPr>
            <p:ph type="body" orient="vert" idx="1"/>
          </p:nvPr>
        </p:nvSpPr>
        <p:spPr/>
        <p:txBody>
          <a:bodyPr vert="eaVert"/>
          <a:lstStyle>
            <a:lvl1pPr>
              <a:defRPr>
                <a:latin typeface="Calibri Light" panose="020F0302020204030204" pitchFamily="34" charset="0"/>
              </a:defRPr>
            </a:lvl1pPr>
            <a:lvl2pPr>
              <a:defRPr>
                <a:latin typeface="Calibri Light" panose="020F0302020204030204" pitchFamily="34" charset="0"/>
              </a:defRPr>
            </a:lvl2pPr>
            <a:lvl3pPr>
              <a:defRPr>
                <a:latin typeface="Calibri Light" panose="020F0302020204030204" pitchFamily="34" charset="0"/>
              </a:defRPr>
            </a:lvl3pPr>
            <a:lvl4pPr>
              <a:defRPr>
                <a:latin typeface="Calibri Light" panose="020F0302020204030204" pitchFamily="34" charset="0"/>
              </a:defRPr>
            </a:lvl4pPr>
            <a:lvl5pPr>
              <a:defRPr>
                <a:latin typeface="Calibri Light" panose="020F0302020204030204" pitchFamily="34" charset="0"/>
              </a:defRPr>
            </a:lvl5pPr>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1D8BD707-D9CF-40AE-B4C6-C98DA3205C09}" type="datetimeFigureOut">
              <a:rPr lang="en-IE" smtClean="0"/>
              <a:pPr/>
              <a:t>03/07/2023</a:t>
            </a:fld>
            <a:endParaRPr lang="en-IE" dirty="0"/>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IE" dirty="0"/>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B6F15528-21DE-4FAA-801E-634DDDAF4B2B}" type="slidenum">
              <a:rPr lang="en-IE" smtClean="0"/>
              <a:pPr/>
              <a:t>‹#›</a:t>
            </a:fld>
            <a:endParaRPr lang="en-IE"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Calibri Light" panose="020F0302020204030204" pitchFamily="34" charset="0"/>
              </a:defRPr>
            </a:lvl1pPr>
          </a:lstStyle>
          <a:p>
            <a:r>
              <a:rPr lang="en-IE" dirty="0" smtClean="0"/>
              <a:t>Click to edit Master title style</a:t>
            </a:r>
            <a:endParaRPr lang="en-IE"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Calibri Light" panose="020F0302020204030204" pitchFamily="34" charset="0"/>
              </a:defRPr>
            </a:lvl1pPr>
            <a:lvl2pPr>
              <a:defRPr>
                <a:latin typeface="Calibri Light" panose="020F0302020204030204" pitchFamily="34" charset="0"/>
              </a:defRPr>
            </a:lvl2pPr>
            <a:lvl3pPr>
              <a:defRPr>
                <a:latin typeface="Calibri Light" panose="020F0302020204030204" pitchFamily="34" charset="0"/>
              </a:defRPr>
            </a:lvl3pPr>
            <a:lvl4pPr>
              <a:defRPr>
                <a:latin typeface="Calibri Light" panose="020F0302020204030204" pitchFamily="34" charset="0"/>
              </a:defRPr>
            </a:lvl4pPr>
            <a:lvl5pPr>
              <a:defRPr>
                <a:latin typeface="Calibri Light" panose="020F0302020204030204" pitchFamily="34" charset="0"/>
              </a:defRPr>
            </a:lvl5pPr>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1D8BD707-D9CF-40AE-B4C6-C98DA3205C09}" type="datetimeFigureOut">
              <a:rPr lang="en-IE" smtClean="0"/>
              <a:pPr/>
              <a:t>03/07/2023</a:t>
            </a:fld>
            <a:endParaRPr lang="en-IE" dirty="0"/>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IE" dirty="0"/>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B6F15528-21DE-4FAA-801E-634DDDAF4B2B}" type="slidenum">
              <a:rPr lang="en-IE" smtClean="0"/>
              <a:pPr/>
              <a:t>‹#›</a:t>
            </a:fld>
            <a:endParaRPr lang="en-I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lvl1pPr algn="l">
              <a:defRPr sz="3600">
                <a:solidFill>
                  <a:schemeClr val="bg1">
                    <a:lumMod val="50000"/>
                  </a:schemeClr>
                </a:solidFill>
                <a:latin typeface="Calibri Light" panose="020F0302020204030204" pitchFamily="34" charset="0"/>
              </a:defRPr>
            </a:lvl1pPr>
          </a:lstStyle>
          <a:p>
            <a:r>
              <a:rPr lang="en-IE" dirty="0" smtClean="0"/>
              <a:t>Click to edit Master title style</a:t>
            </a:r>
            <a:endParaRPr lang="en-IE" dirty="0"/>
          </a:p>
        </p:txBody>
      </p:sp>
      <p:sp>
        <p:nvSpPr>
          <p:cNvPr id="3" name="Content Placeholder 2"/>
          <p:cNvSpPr>
            <a:spLocks noGrp="1"/>
          </p:cNvSpPr>
          <p:nvPr>
            <p:ph idx="1"/>
          </p:nvPr>
        </p:nvSpPr>
        <p:spPr>
          <a:xfrm>
            <a:off x="457200" y="1219200"/>
            <a:ext cx="8229600" cy="4906963"/>
          </a:xfrm>
        </p:spPr>
        <p:txBody>
          <a:bodyPr/>
          <a:lstStyle>
            <a:lvl1pPr>
              <a:defRPr>
                <a:latin typeface="Calibri Light" panose="020F0302020204030204" pitchFamily="34" charset="0"/>
              </a:defRPr>
            </a:lvl1pPr>
            <a:lvl2pPr>
              <a:defRPr>
                <a:latin typeface="Calibri Light" panose="020F0302020204030204" pitchFamily="34" charset="0"/>
              </a:defRPr>
            </a:lvl2pPr>
            <a:lvl3pPr>
              <a:defRPr>
                <a:latin typeface="Calibri Light" panose="020F0302020204030204" pitchFamily="34" charset="0"/>
              </a:defRPr>
            </a:lvl3pPr>
            <a:lvl4pPr>
              <a:defRPr>
                <a:latin typeface="Calibri Light" panose="020F0302020204030204" pitchFamily="34" charset="0"/>
              </a:defRPr>
            </a:lvl4pPr>
            <a:lvl5pPr>
              <a:defRPr>
                <a:latin typeface="Calibri Light" panose="020F0302020204030204" pitchFamily="34" charset="0"/>
              </a:defRPr>
            </a:lvl5pPr>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1D8BD707-D9CF-40AE-B4C6-C98DA3205C09}" type="datetimeFigureOut">
              <a:rPr lang="en-IE" smtClean="0"/>
              <a:pPr/>
              <a:t>03/07/2023</a:t>
            </a:fld>
            <a:endParaRPr lang="en-IE" dirty="0"/>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IE" dirty="0"/>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0" cap="small" baseline="0">
                <a:latin typeface="Calibri Light" panose="020F0302020204030204" pitchFamily="34" charset="0"/>
              </a:defRPr>
            </a:lvl1pPr>
          </a:lstStyle>
          <a:p>
            <a:r>
              <a:rPr lang="en-IE" dirty="0" smtClean="0"/>
              <a:t>Click to edit Master title style</a:t>
            </a:r>
            <a:endParaRPr lang="en-IE"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Calibri Light" panose="020F03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IE" dirty="0" smtClean="0"/>
              <a:t>Click to edit Master text styles</a:t>
            </a:r>
          </a:p>
        </p:txBody>
      </p:sp>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1D8BD707-D9CF-40AE-B4C6-C98DA3205C09}" type="datetimeFigureOut">
              <a:rPr lang="en-IE" smtClean="0"/>
              <a:pPr/>
              <a:t>03/07/2023</a:t>
            </a:fld>
            <a:endParaRPr lang="en-IE" dirty="0"/>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IE" dirty="0"/>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Light" panose="020F0302020204030204" pitchFamily="34" charset="0"/>
              </a:defRPr>
            </a:lvl1pPr>
          </a:lstStyle>
          <a:p>
            <a:r>
              <a:rPr lang="en-IE" dirty="0" smtClean="0"/>
              <a:t>Click to edit Master title style</a:t>
            </a:r>
            <a:endParaRPr lang="en-IE" dirty="0"/>
          </a:p>
        </p:txBody>
      </p:sp>
      <p:sp>
        <p:nvSpPr>
          <p:cNvPr id="3" name="Content Placeholder 2"/>
          <p:cNvSpPr>
            <a:spLocks noGrp="1"/>
          </p:cNvSpPr>
          <p:nvPr>
            <p:ph sz="half" idx="1"/>
          </p:nvPr>
        </p:nvSpPr>
        <p:spPr>
          <a:xfrm>
            <a:off x="457200" y="1600200"/>
            <a:ext cx="4038600" cy="4525963"/>
          </a:xfrm>
        </p:spPr>
        <p:txBody>
          <a:bodyPr/>
          <a:lstStyle>
            <a:lvl1pPr>
              <a:defRPr sz="2800">
                <a:latin typeface="Calibri Light" panose="020F0302020204030204" pitchFamily="34" charset="0"/>
              </a:defRPr>
            </a:lvl1pPr>
            <a:lvl2pPr>
              <a:defRPr sz="2400">
                <a:latin typeface="Calibri Light" panose="020F0302020204030204" pitchFamily="34" charset="0"/>
              </a:defRPr>
            </a:lvl2pPr>
            <a:lvl3pPr>
              <a:defRPr sz="2000">
                <a:latin typeface="Calibri Light" panose="020F0302020204030204" pitchFamily="34" charset="0"/>
              </a:defRPr>
            </a:lvl3pPr>
            <a:lvl4pPr>
              <a:defRPr sz="1800">
                <a:latin typeface="Calibri Light" panose="020F0302020204030204" pitchFamily="34" charset="0"/>
              </a:defRPr>
            </a:lvl4pPr>
            <a:lvl5pPr>
              <a:defRPr sz="1800">
                <a:latin typeface="Calibri Light" panose="020F0302020204030204" pitchFamily="34" charset="0"/>
              </a:defRPr>
            </a:lvl5pPr>
            <a:lvl6pPr>
              <a:defRPr sz="1800"/>
            </a:lvl6pPr>
            <a:lvl7pPr>
              <a:defRPr sz="1800"/>
            </a:lvl7pPr>
            <a:lvl8pPr>
              <a:defRPr sz="1800"/>
            </a:lvl8pPr>
            <a:lvl9pPr>
              <a:defRPr sz="1800"/>
            </a:lvl9pPr>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4" name="Content Placeholder 3"/>
          <p:cNvSpPr>
            <a:spLocks noGrp="1"/>
          </p:cNvSpPr>
          <p:nvPr>
            <p:ph sz="half" idx="2"/>
          </p:nvPr>
        </p:nvSpPr>
        <p:spPr>
          <a:xfrm>
            <a:off x="4648200" y="1600200"/>
            <a:ext cx="4038600" cy="4525963"/>
          </a:xfrm>
        </p:spPr>
        <p:txBody>
          <a:bodyPr/>
          <a:lstStyle>
            <a:lvl1pPr>
              <a:defRPr sz="2800">
                <a:latin typeface="Calibri Light" panose="020F0302020204030204" pitchFamily="34" charset="0"/>
              </a:defRPr>
            </a:lvl1pPr>
            <a:lvl2pPr>
              <a:defRPr sz="2400">
                <a:latin typeface="Calibri Light" panose="020F0302020204030204" pitchFamily="34" charset="0"/>
              </a:defRPr>
            </a:lvl2pPr>
            <a:lvl3pPr>
              <a:defRPr sz="2000">
                <a:latin typeface="Calibri Light" panose="020F0302020204030204" pitchFamily="34" charset="0"/>
              </a:defRPr>
            </a:lvl3pPr>
            <a:lvl4pPr>
              <a:defRPr sz="1800">
                <a:latin typeface="Calibri Light" panose="020F0302020204030204" pitchFamily="34" charset="0"/>
              </a:defRPr>
            </a:lvl4pPr>
            <a:lvl5pPr>
              <a:defRPr sz="1800">
                <a:latin typeface="Calibri Light" panose="020F0302020204030204" pitchFamily="34" charset="0"/>
              </a:defRPr>
            </a:lvl5pPr>
            <a:lvl6pPr>
              <a:defRPr sz="1800"/>
            </a:lvl6pPr>
            <a:lvl7pPr>
              <a:defRPr sz="1800"/>
            </a:lvl7pPr>
            <a:lvl8pPr>
              <a:defRPr sz="1800"/>
            </a:lvl8pPr>
            <a:lvl9pPr>
              <a:defRPr sz="1800"/>
            </a:lvl9pPr>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5" name="Date Placeholder 4"/>
          <p:cNvSpPr>
            <a:spLocks noGrp="1"/>
          </p:cNvSpPr>
          <p:nvPr>
            <p:ph type="dt" sz="half" idx="10"/>
          </p:nvPr>
        </p:nvSpPr>
        <p:spPr/>
        <p:txBody>
          <a:bodyPr/>
          <a:lstStyle>
            <a:lvl1pPr>
              <a:defRPr>
                <a:latin typeface="Calibri Light" panose="020F0302020204030204" pitchFamily="34" charset="0"/>
              </a:defRPr>
            </a:lvl1pPr>
          </a:lstStyle>
          <a:p>
            <a:fld id="{1D8BD707-D9CF-40AE-B4C6-C98DA3205C09}" type="datetimeFigureOut">
              <a:rPr lang="en-IE" smtClean="0"/>
              <a:pPr/>
              <a:t>03/07/2023</a:t>
            </a:fld>
            <a:endParaRPr lang="en-IE" dirty="0"/>
          </a:p>
        </p:txBody>
      </p:sp>
      <p:sp>
        <p:nvSpPr>
          <p:cNvPr id="6" name="Footer Placeholder 5"/>
          <p:cNvSpPr>
            <a:spLocks noGrp="1"/>
          </p:cNvSpPr>
          <p:nvPr>
            <p:ph type="ftr" sz="quarter" idx="11"/>
          </p:nvPr>
        </p:nvSpPr>
        <p:spPr/>
        <p:txBody>
          <a:bodyPr/>
          <a:lstStyle>
            <a:lvl1pPr>
              <a:defRPr>
                <a:latin typeface="Calibri Light" panose="020F0302020204030204" pitchFamily="34" charset="0"/>
              </a:defRPr>
            </a:lvl1pPr>
          </a:lstStyle>
          <a:p>
            <a:endParaRPr lang="en-IE" dirty="0"/>
          </a:p>
        </p:txBody>
      </p:sp>
      <p:sp>
        <p:nvSpPr>
          <p:cNvPr id="7" name="Slide Number Placeholder 6"/>
          <p:cNvSpPr>
            <a:spLocks noGrp="1"/>
          </p:cNvSpPr>
          <p:nvPr>
            <p:ph type="sldNum" sz="quarter" idx="12"/>
          </p:nvPr>
        </p:nvSpPr>
        <p:spPr/>
        <p:txBody>
          <a:bodyPr/>
          <a:lstStyle>
            <a:lvl1pPr>
              <a:defRPr>
                <a:latin typeface="Calibri Light" panose="020F0302020204030204" pitchFamily="34" charset="0"/>
              </a:defRPr>
            </a:lvl1pPr>
          </a:lstStyle>
          <a:p>
            <a:fld id="{B6F15528-21DE-4FAA-801E-634DDDAF4B2B}" type="slidenum">
              <a:rPr lang="en-IE" smtClean="0"/>
              <a:pPr/>
              <a:t>‹#›</a:t>
            </a:fld>
            <a:endParaRPr lang="en-I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Light" panose="020F0302020204030204" pitchFamily="34" charset="0"/>
              </a:defRPr>
            </a:lvl1pPr>
          </a:lstStyle>
          <a:p>
            <a:r>
              <a:rPr lang="en-IE" dirty="0" smtClean="0"/>
              <a:t>Click to edit Master title style</a:t>
            </a:r>
            <a:endParaRPr lang="en-IE"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IE"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Calibri Light" panose="020F0302020204030204" pitchFamily="34" charset="0"/>
              </a:defRPr>
            </a:lvl1pPr>
            <a:lvl2pPr>
              <a:defRPr sz="2000">
                <a:latin typeface="Calibri Light" panose="020F0302020204030204" pitchFamily="34" charset="0"/>
              </a:defRPr>
            </a:lvl2pPr>
            <a:lvl3pPr>
              <a:defRPr sz="1800">
                <a:latin typeface="Calibri Light" panose="020F0302020204030204" pitchFamily="34" charset="0"/>
              </a:defRPr>
            </a:lvl3pPr>
            <a:lvl4pPr>
              <a:defRPr sz="1600">
                <a:latin typeface="Calibri Light" panose="020F0302020204030204" pitchFamily="34" charset="0"/>
              </a:defRPr>
            </a:lvl4pPr>
            <a:lvl5pPr>
              <a:defRPr sz="1600">
                <a:latin typeface="Calibri Light" panose="020F0302020204030204" pitchFamily="34" charset="0"/>
              </a:defRPr>
            </a:lvl5pPr>
            <a:lvl6pPr>
              <a:defRPr sz="1600"/>
            </a:lvl6pPr>
            <a:lvl7pPr>
              <a:defRPr sz="1600"/>
            </a:lvl7pPr>
            <a:lvl8pPr>
              <a:defRPr sz="1600"/>
            </a:lvl8pPr>
            <a:lvl9pPr>
              <a:defRPr sz="1600"/>
            </a:lvl9pPr>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IE"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Calibri Light" panose="020F0302020204030204" pitchFamily="34" charset="0"/>
              </a:defRPr>
            </a:lvl1pPr>
            <a:lvl2pPr>
              <a:defRPr sz="2000">
                <a:latin typeface="Calibri Light" panose="020F0302020204030204" pitchFamily="34" charset="0"/>
              </a:defRPr>
            </a:lvl2pPr>
            <a:lvl3pPr>
              <a:defRPr sz="1800">
                <a:latin typeface="Calibri Light" panose="020F0302020204030204" pitchFamily="34" charset="0"/>
              </a:defRPr>
            </a:lvl3pPr>
            <a:lvl4pPr>
              <a:defRPr sz="1600">
                <a:latin typeface="Calibri Light" panose="020F0302020204030204" pitchFamily="34" charset="0"/>
              </a:defRPr>
            </a:lvl4pPr>
            <a:lvl5pPr>
              <a:defRPr sz="1600">
                <a:latin typeface="Calibri Light" panose="020F0302020204030204" pitchFamily="34" charset="0"/>
              </a:defRPr>
            </a:lvl5pPr>
            <a:lvl6pPr>
              <a:defRPr sz="1600"/>
            </a:lvl6pPr>
            <a:lvl7pPr>
              <a:defRPr sz="1600"/>
            </a:lvl7pPr>
            <a:lvl8pPr>
              <a:defRPr sz="1600"/>
            </a:lvl8pPr>
            <a:lvl9pPr>
              <a:defRPr sz="1600"/>
            </a:lvl9pPr>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7" name="Date Placeholder 6"/>
          <p:cNvSpPr>
            <a:spLocks noGrp="1"/>
          </p:cNvSpPr>
          <p:nvPr>
            <p:ph type="dt" sz="half" idx="10"/>
          </p:nvPr>
        </p:nvSpPr>
        <p:spPr/>
        <p:txBody>
          <a:bodyPr/>
          <a:lstStyle>
            <a:lvl1pPr>
              <a:defRPr>
                <a:latin typeface="Calibri Light" panose="020F0302020204030204" pitchFamily="34" charset="0"/>
              </a:defRPr>
            </a:lvl1pPr>
          </a:lstStyle>
          <a:p>
            <a:fld id="{1D8BD707-D9CF-40AE-B4C6-C98DA3205C09}" type="datetimeFigureOut">
              <a:rPr lang="en-IE" smtClean="0"/>
              <a:pPr/>
              <a:t>03/07/2023</a:t>
            </a:fld>
            <a:endParaRPr lang="en-IE" dirty="0"/>
          </a:p>
        </p:txBody>
      </p:sp>
      <p:sp>
        <p:nvSpPr>
          <p:cNvPr id="8" name="Footer Placeholder 7"/>
          <p:cNvSpPr>
            <a:spLocks noGrp="1"/>
          </p:cNvSpPr>
          <p:nvPr>
            <p:ph type="ftr" sz="quarter" idx="11"/>
          </p:nvPr>
        </p:nvSpPr>
        <p:spPr/>
        <p:txBody>
          <a:bodyPr/>
          <a:lstStyle>
            <a:lvl1pPr>
              <a:defRPr>
                <a:latin typeface="Calibri Light" panose="020F0302020204030204" pitchFamily="34" charset="0"/>
              </a:defRPr>
            </a:lvl1pPr>
          </a:lstStyle>
          <a:p>
            <a:endParaRPr lang="en-IE" dirty="0"/>
          </a:p>
        </p:txBody>
      </p:sp>
      <p:sp>
        <p:nvSpPr>
          <p:cNvPr id="9" name="Slide Number Placeholder 8"/>
          <p:cNvSpPr>
            <a:spLocks noGrp="1"/>
          </p:cNvSpPr>
          <p:nvPr>
            <p:ph type="sldNum" sz="quarter" idx="12"/>
          </p:nvPr>
        </p:nvSpPr>
        <p:spPr/>
        <p:txBody>
          <a:bodyPr/>
          <a:lstStyle>
            <a:lvl1pPr>
              <a:defRPr>
                <a:latin typeface="Calibri Light" panose="020F0302020204030204" pitchFamily="34" charset="0"/>
              </a:defRPr>
            </a:lvl1pPr>
          </a:lstStyle>
          <a:p>
            <a:fld id="{B6F15528-21DE-4FAA-801E-634DDDAF4B2B}" type="slidenum">
              <a:rPr lang="en-IE" smtClean="0"/>
              <a:pPr/>
              <a:t>‹#›</a:t>
            </a:fld>
            <a:endParaRPr lang="en-I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Light" panose="020F0302020204030204" pitchFamily="34" charset="0"/>
              </a:defRPr>
            </a:lvl1pPr>
          </a:lstStyle>
          <a:p>
            <a:r>
              <a:rPr lang="en-IE" dirty="0" smtClean="0"/>
              <a:t>Click to edit Master title style</a:t>
            </a:r>
            <a:endParaRPr lang="en-IE" dirty="0"/>
          </a:p>
        </p:txBody>
      </p:sp>
      <p:sp>
        <p:nvSpPr>
          <p:cNvPr id="3" name="Date Placeholder 2"/>
          <p:cNvSpPr>
            <a:spLocks noGrp="1"/>
          </p:cNvSpPr>
          <p:nvPr>
            <p:ph type="dt" sz="half" idx="10"/>
          </p:nvPr>
        </p:nvSpPr>
        <p:spPr/>
        <p:txBody>
          <a:bodyPr/>
          <a:lstStyle>
            <a:lvl1pPr>
              <a:defRPr>
                <a:latin typeface="Calibri Light" panose="020F0302020204030204" pitchFamily="34" charset="0"/>
              </a:defRPr>
            </a:lvl1pPr>
          </a:lstStyle>
          <a:p>
            <a:fld id="{1D8BD707-D9CF-40AE-B4C6-C98DA3205C09}" type="datetimeFigureOut">
              <a:rPr lang="en-IE" smtClean="0"/>
              <a:pPr/>
              <a:t>03/07/2023</a:t>
            </a:fld>
            <a:endParaRPr lang="en-IE" dirty="0"/>
          </a:p>
        </p:txBody>
      </p:sp>
      <p:sp>
        <p:nvSpPr>
          <p:cNvPr id="4" name="Footer Placeholder 3"/>
          <p:cNvSpPr>
            <a:spLocks noGrp="1"/>
          </p:cNvSpPr>
          <p:nvPr>
            <p:ph type="ftr" sz="quarter" idx="11"/>
          </p:nvPr>
        </p:nvSpPr>
        <p:spPr/>
        <p:txBody>
          <a:bodyPr/>
          <a:lstStyle>
            <a:lvl1pPr>
              <a:defRPr>
                <a:latin typeface="Calibri Light" panose="020F0302020204030204" pitchFamily="34" charset="0"/>
              </a:defRPr>
            </a:lvl1pPr>
          </a:lstStyle>
          <a:p>
            <a:endParaRPr lang="en-IE" dirty="0"/>
          </a:p>
        </p:txBody>
      </p:sp>
      <p:sp>
        <p:nvSpPr>
          <p:cNvPr id="5" name="Slide Number Placeholder 4"/>
          <p:cNvSpPr>
            <a:spLocks noGrp="1"/>
          </p:cNvSpPr>
          <p:nvPr>
            <p:ph type="sldNum" sz="quarter" idx="12"/>
          </p:nvPr>
        </p:nvSpPr>
        <p:spPr/>
        <p:txBody>
          <a:bodyPr/>
          <a:lstStyle>
            <a:lvl1pPr>
              <a:defRPr>
                <a:latin typeface="Calibri Light" panose="020F0302020204030204" pitchFamily="34" charset="0"/>
              </a:defRPr>
            </a:lvl1pPr>
          </a:lstStyle>
          <a:p>
            <a:fld id="{B6F15528-21DE-4FAA-801E-634DDDAF4B2B}" type="slidenum">
              <a:rPr lang="en-IE" smtClean="0"/>
              <a:pPr/>
              <a:t>‹#›</a:t>
            </a:fld>
            <a:endParaRPr lang="en-I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alibri Light" panose="020F0302020204030204" pitchFamily="34" charset="0"/>
              </a:defRPr>
            </a:lvl1pPr>
          </a:lstStyle>
          <a:p>
            <a:fld id="{1D8BD707-D9CF-40AE-B4C6-C98DA3205C09}" type="datetimeFigureOut">
              <a:rPr lang="en-IE" smtClean="0"/>
              <a:pPr/>
              <a:t>03/07/2023</a:t>
            </a:fld>
            <a:endParaRPr lang="en-IE" dirty="0"/>
          </a:p>
        </p:txBody>
      </p:sp>
      <p:sp>
        <p:nvSpPr>
          <p:cNvPr id="3" name="Footer Placeholder 2"/>
          <p:cNvSpPr>
            <a:spLocks noGrp="1"/>
          </p:cNvSpPr>
          <p:nvPr>
            <p:ph type="ftr" sz="quarter" idx="11"/>
          </p:nvPr>
        </p:nvSpPr>
        <p:spPr/>
        <p:txBody>
          <a:bodyPr/>
          <a:lstStyle>
            <a:lvl1pPr>
              <a:defRPr>
                <a:latin typeface="Calibri Light" panose="020F0302020204030204" pitchFamily="34" charset="0"/>
              </a:defRPr>
            </a:lvl1pPr>
          </a:lstStyle>
          <a:p>
            <a:endParaRPr lang="en-IE" dirty="0"/>
          </a:p>
        </p:txBody>
      </p:sp>
      <p:sp>
        <p:nvSpPr>
          <p:cNvPr id="4" name="Slide Number Placeholder 3"/>
          <p:cNvSpPr>
            <a:spLocks noGrp="1"/>
          </p:cNvSpPr>
          <p:nvPr>
            <p:ph type="sldNum" sz="quarter" idx="12"/>
          </p:nvPr>
        </p:nvSpPr>
        <p:spPr/>
        <p:txBody>
          <a:bodyPr/>
          <a:lstStyle>
            <a:lvl1pPr>
              <a:defRPr>
                <a:latin typeface="Calibri Light" panose="020F0302020204030204" pitchFamily="34" charset="0"/>
              </a:defRPr>
            </a:lvl1pPr>
          </a:lstStyle>
          <a:p>
            <a:fld id="{B6F15528-21DE-4FAA-801E-634DDDAF4B2B}" type="slidenum">
              <a:rPr lang="en-IE" smtClean="0"/>
              <a:pPr/>
              <a:t>‹#›</a:t>
            </a:fld>
            <a:endParaRPr lang="en-IE"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Calibri Light" panose="020F0302020204030204" pitchFamily="34" charset="0"/>
              </a:defRPr>
            </a:lvl1pPr>
          </a:lstStyle>
          <a:p>
            <a:r>
              <a:rPr lang="en-IE" dirty="0" smtClean="0"/>
              <a:t>Click to edit Master title style</a:t>
            </a:r>
            <a:endParaRPr lang="en-IE" dirty="0"/>
          </a:p>
        </p:txBody>
      </p:sp>
      <p:sp>
        <p:nvSpPr>
          <p:cNvPr id="3" name="Content Placeholder 2"/>
          <p:cNvSpPr>
            <a:spLocks noGrp="1"/>
          </p:cNvSpPr>
          <p:nvPr>
            <p:ph idx="1"/>
          </p:nvPr>
        </p:nvSpPr>
        <p:spPr>
          <a:xfrm>
            <a:off x="3575050" y="273050"/>
            <a:ext cx="5111750" cy="5853113"/>
          </a:xfrm>
        </p:spPr>
        <p:txBody>
          <a:bodyPr/>
          <a:lstStyle>
            <a:lvl1pPr>
              <a:defRPr sz="3200">
                <a:latin typeface="Calibri Light" panose="020F0302020204030204" pitchFamily="34" charset="0"/>
              </a:defRPr>
            </a:lvl1pPr>
            <a:lvl2pPr>
              <a:defRPr sz="2800">
                <a:latin typeface="Calibri Light" panose="020F0302020204030204" pitchFamily="34" charset="0"/>
              </a:defRPr>
            </a:lvl2pPr>
            <a:lvl3pPr>
              <a:defRPr sz="2400">
                <a:latin typeface="Calibri Light" panose="020F0302020204030204" pitchFamily="34" charset="0"/>
              </a:defRPr>
            </a:lvl3pPr>
            <a:lvl4pPr>
              <a:defRPr sz="2000">
                <a:latin typeface="Calibri Light" panose="020F0302020204030204" pitchFamily="34" charset="0"/>
              </a:defRPr>
            </a:lvl4pPr>
            <a:lvl5pPr>
              <a:defRPr sz="2000">
                <a:latin typeface="Calibri Light" panose="020F0302020204030204" pitchFamily="34" charset="0"/>
              </a:defRPr>
            </a:lvl5pPr>
            <a:lvl6pPr>
              <a:defRPr sz="2000"/>
            </a:lvl6pPr>
            <a:lvl7pPr>
              <a:defRPr sz="2000"/>
            </a:lvl7pPr>
            <a:lvl8pPr>
              <a:defRPr sz="2000"/>
            </a:lvl8pPr>
            <a:lvl9pPr>
              <a:defRPr sz="2000"/>
            </a:lvl9pPr>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Calibri Light" panose="020F03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IE" dirty="0" smtClean="0"/>
              <a:t>Click to edit Master text styles</a:t>
            </a:r>
          </a:p>
        </p:txBody>
      </p:sp>
      <p:sp>
        <p:nvSpPr>
          <p:cNvPr id="5" name="Date Placeholder 4"/>
          <p:cNvSpPr>
            <a:spLocks noGrp="1"/>
          </p:cNvSpPr>
          <p:nvPr>
            <p:ph type="dt" sz="half" idx="10"/>
          </p:nvPr>
        </p:nvSpPr>
        <p:spPr/>
        <p:txBody>
          <a:bodyPr/>
          <a:lstStyle>
            <a:lvl1pPr>
              <a:defRPr>
                <a:latin typeface="Calibri Light" panose="020F0302020204030204" pitchFamily="34" charset="0"/>
              </a:defRPr>
            </a:lvl1pPr>
          </a:lstStyle>
          <a:p>
            <a:fld id="{1D8BD707-D9CF-40AE-B4C6-C98DA3205C09}" type="datetimeFigureOut">
              <a:rPr lang="en-IE" smtClean="0"/>
              <a:pPr/>
              <a:t>03/07/2023</a:t>
            </a:fld>
            <a:endParaRPr lang="en-IE" dirty="0"/>
          </a:p>
        </p:txBody>
      </p:sp>
      <p:sp>
        <p:nvSpPr>
          <p:cNvPr id="6" name="Footer Placeholder 5"/>
          <p:cNvSpPr>
            <a:spLocks noGrp="1"/>
          </p:cNvSpPr>
          <p:nvPr>
            <p:ph type="ftr" sz="quarter" idx="11"/>
          </p:nvPr>
        </p:nvSpPr>
        <p:spPr/>
        <p:txBody>
          <a:bodyPr/>
          <a:lstStyle>
            <a:lvl1pPr>
              <a:defRPr>
                <a:latin typeface="Calibri Light" panose="020F0302020204030204" pitchFamily="34" charset="0"/>
              </a:defRPr>
            </a:lvl1pPr>
          </a:lstStyle>
          <a:p>
            <a:endParaRPr lang="en-IE" dirty="0"/>
          </a:p>
        </p:txBody>
      </p:sp>
      <p:sp>
        <p:nvSpPr>
          <p:cNvPr id="7" name="Slide Number Placeholder 6"/>
          <p:cNvSpPr>
            <a:spLocks noGrp="1"/>
          </p:cNvSpPr>
          <p:nvPr>
            <p:ph type="sldNum" sz="quarter" idx="12"/>
          </p:nvPr>
        </p:nvSpPr>
        <p:spPr/>
        <p:txBody>
          <a:bodyPr/>
          <a:lstStyle>
            <a:lvl1pPr>
              <a:defRPr>
                <a:latin typeface="Calibri Light" panose="020F0302020204030204" pitchFamily="34" charset="0"/>
              </a:defRPr>
            </a:lvl1pPr>
          </a:lstStyle>
          <a:p>
            <a:fld id="{B6F15528-21DE-4FAA-801E-634DDDAF4B2B}" type="slidenum">
              <a:rPr lang="en-IE" smtClean="0"/>
              <a:pPr/>
              <a:t>‹#›</a:t>
            </a:fld>
            <a:endParaRPr lang="en-IE"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Calibri Light" panose="020F0302020204030204" pitchFamily="34" charset="0"/>
              </a:defRPr>
            </a:lvl1pPr>
          </a:lstStyle>
          <a:p>
            <a:r>
              <a:rPr lang="en-IE" dirty="0" smtClean="0"/>
              <a:t>Click to edit Master title style</a:t>
            </a:r>
            <a:endParaRPr lang="en-IE"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Calibri Light" panose="020F03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Calibri Light" panose="020F03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IE" dirty="0" smtClean="0"/>
              <a:t>Click to edit Master text styles</a:t>
            </a:r>
          </a:p>
        </p:txBody>
      </p:sp>
      <p:sp>
        <p:nvSpPr>
          <p:cNvPr id="5" name="Date Placeholder 4"/>
          <p:cNvSpPr>
            <a:spLocks noGrp="1"/>
          </p:cNvSpPr>
          <p:nvPr>
            <p:ph type="dt" sz="half" idx="10"/>
          </p:nvPr>
        </p:nvSpPr>
        <p:spPr/>
        <p:txBody>
          <a:bodyPr/>
          <a:lstStyle>
            <a:lvl1pPr>
              <a:defRPr>
                <a:latin typeface="Calibri Light" panose="020F0302020204030204" pitchFamily="34" charset="0"/>
              </a:defRPr>
            </a:lvl1pPr>
          </a:lstStyle>
          <a:p>
            <a:fld id="{1D8BD707-D9CF-40AE-B4C6-C98DA3205C09}" type="datetimeFigureOut">
              <a:rPr lang="en-IE" smtClean="0"/>
              <a:pPr/>
              <a:t>03/07/2023</a:t>
            </a:fld>
            <a:endParaRPr lang="en-IE" dirty="0"/>
          </a:p>
        </p:txBody>
      </p:sp>
      <p:sp>
        <p:nvSpPr>
          <p:cNvPr id="6" name="Footer Placeholder 5"/>
          <p:cNvSpPr>
            <a:spLocks noGrp="1"/>
          </p:cNvSpPr>
          <p:nvPr>
            <p:ph type="ftr" sz="quarter" idx="11"/>
          </p:nvPr>
        </p:nvSpPr>
        <p:spPr/>
        <p:txBody>
          <a:bodyPr/>
          <a:lstStyle>
            <a:lvl1pPr>
              <a:defRPr>
                <a:latin typeface="Calibri Light" panose="020F0302020204030204" pitchFamily="34" charset="0"/>
              </a:defRPr>
            </a:lvl1pPr>
          </a:lstStyle>
          <a:p>
            <a:endParaRPr lang="en-IE" dirty="0"/>
          </a:p>
        </p:txBody>
      </p:sp>
      <p:sp>
        <p:nvSpPr>
          <p:cNvPr id="7" name="Slide Number Placeholder 6"/>
          <p:cNvSpPr>
            <a:spLocks noGrp="1"/>
          </p:cNvSpPr>
          <p:nvPr>
            <p:ph type="sldNum" sz="quarter" idx="12"/>
          </p:nvPr>
        </p:nvSpPr>
        <p:spPr/>
        <p:txBody>
          <a:bodyPr/>
          <a:lstStyle>
            <a:lvl1pPr>
              <a:defRPr>
                <a:latin typeface="Calibri Light" panose="020F0302020204030204" pitchFamily="34" charset="0"/>
              </a:defRPr>
            </a:lvl1pPr>
          </a:lstStyle>
          <a:p>
            <a:fld id="{B6F15528-21DE-4FAA-801E-634DDDAF4B2B}" type="slidenum">
              <a:rPr lang="en-IE" smtClean="0"/>
              <a:pPr/>
              <a:t>‹#›</a:t>
            </a:fld>
            <a:endParaRPr lang="en-IE"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715962"/>
          </a:xfrm>
          <a:prstGeom prst="rect">
            <a:avLst/>
          </a:prstGeom>
        </p:spPr>
        <p:txBody>
          <a:bodyPr vert="horz" lIns="91440" tIns="45720" rIns="91440" bIns="45720" rtlCol="0" anchor="ctr">
            <a:normAutofit/>
          </a:bodyPr>
          <a:lstStyle/>
          <a:p>
            <a:r>
              <a:rPr lang="en-IE" dirty="0" smtClean="0"/>
              <a:t>Click to edit Master title style</a:t>
            </a:r>
            <a:endParaRPr lang="en-IE" dirty="0"/>
          </a:p>
        </p:txBody>
      </p:sp>
      <p:sp>
        <p:nvSpPr>
          <p:cNvPr id="3" name="Text Placeholder 2"/>
          <p:cNvSpPr>
            <a:spLocks noGrp="1"/>
          </p:cNvSpPr>
          <p:nvPr>
            <p:ph type="body" idx="1"/>
          </p:nvPr>
        </p:nvSpPr>
        <p:spPr>
          <a:xfrm>
            <a:off x="457200" y="1219200"/>
            <a:ext cx="8229600" cy="4906963"/>
          </a:xfrm>
          <a:prstGeom prst="rect">
            <a:avLst/>
          </a:prstGeom>
        </p:spPr>
        <p:txBody>
          <a:bodyPr vert="horz" lIns="91440" tIns="45720" rIns="91440" bIns="45720" rtlCol="0">
            <a:normAutofit/>
          </a:bodyPr>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Calibri Light" panose="020F0302020204030204" pitchFamily="34" charset="0"/>
              </a:defRPr>
            </a:lvl1pPr>
          </a:lstStyle>
          <a:p>
            <a:fld id="{1D8BD707-D9CF-40AE-B4C6-C98DA3205C09}" type="datetimeFigureOut">
              <a:rPr lang="en-IE" smtClean="0"/>
              <a:pPr/>
              <a:t>03/07/2023</a:t>
            </a:fld>
            <a:endParaRPr lang="en-IE"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alibri Light" panose="020F0302020204030204" pitchFamily="34" charset="0"/>
              </a:defRPr>
            </a:lvl1pPr>
          </a:lstStyle>
          <a:p>
            <a:endParaRPr lang="en-IE"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Light" panose="020F0302020204030204" pitchFamily="34" charset="0"/>
              </a:defRPr>
            </a:lvl1pPr>
          </a:lstStyle>
          <a:p>
            <a:fld id="{B6F15528-21DE-4FAA-801E-634DDDAF4B2B}" type="slidenum">
              <a:rPr lang="en-IE" smtClean="0"/>
              <a:pPr/>
              <a:t>‹#›</a:t>
            </a:fld>
            <a:endParaRPr lang="en-IE"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spcBef>
          <a:spcPct val="0"/>
        </a:spcBef>
        <a:buNone/>
        <a:defRPr sz="3200" kern="1200">
          <a:solidFill>
            <a:schemeClr val="bg1">
              <a:lumMod val="50000"/>
            </a:schemeClr>
          </a:solidFill>
          <a:latin typeface="Calibri Light" panose="020F0302020204030204" pitchFamily="34" charset="0"/>
          <a:ea typeface="+mj-ea"/>
          <a:cs typeface="Segoe UI Semilight" panose="020B0402040204020203" pitchFamily="34" charset="0"/>
        </a:defRPr>
      </a:lvl1pPr>
    </p:titleStyle>
    <p:bodyStyle>
      <a:lvl1pPr marL="342900" indent="-342900" algn="l" defTabSz="914400" rtl="0" eaLnBrk="1" latinLnBrk="0" hangingPunct="1">
        <a:spcBef>
          <a:spcPct val="20000"/>
        </a:spcBef>
        <a:buClr>
          <a:schemeClr val="tx1"/>
        </a:buClr>
        <a:buFont typeface="Arial" pitchFamily="34" charset="0"/>
        <a:buChar char="•"/>
        <a:defRPr sz="3200" kern="1200">
          <a:solidFill>
            <a:schemeClr val="tx1"/>
          </a:solidFill>
          <a:latin typeface="Calibri Light" panose="020F0302020204030204" pitchFamily="34" charset="0"/>
          <a:ea typeface="+mn-ea"/>
          <a:cs typeface="Segoe UI Semilight" panose="020B0402040204020203" pitchFamily="34" charset="0"/>
        </a:defRPr>
      </a:lvl1pPr>
      <a:lvl2pPr marL="742950" indent="-285750" algn="l" defTabSz="914400" rtl="0" eaLnBrk="1" latinLnBrk="0" hangingPunct="1">
        <a:spcBef>
          <a:spcPct val="20000"/>
        </a:spcBef>
        <a:buClr>
          <a:schemeClr val="tx1"/>
        </a:buClr>
        <a:buFont typeface="Arial" pitchFamily="34" charset="0"/>
        <a:buChar char="–"/>
        <a:defRPr sz="2800" kern="1200">
          <a:solidFill>
            <a:schemeClr val="tx1"/>
          </a:solidFill>
          <a:latin typeface="Calibri Light" panose="020F0302020204030204" pitchFamily="34" charset="0"/>
          <a:ea typeface="+mn-ea"/>
          <a:cs typeface="Segoe UI Semilight" panose="020B0402040204020203" pitchFamily="34" charset="0"/>
        </a:defRPr>
      </a:lvl2pPr>
      <a:lvl3pPr marL="1143000" indent="-228600" algn="l" defTabSz="914400" rtl="0" eaLnBrk="1" latinLnBrk="0" hangingPunct="1">
        <a:spcBef>
          <a:spcPct val="20000"/>
        </a:spcBef>
        <a:buClr>
          <a:schemeClr val="tx1"/>
        </a:buClr>
        <a:buFont typeface="Arial" pitchFamily="34" charset="0"/>
        <a:buChar char="•"/>
        <a:defRPr sz="2400" kern="1200">
          <a:solidFill>
            <a:schemeClr val="tx1"/>
          </a:solidFill>
          <a:latin typeface="Calibri Light" panose="020F0302020204030204" pitchFamily="34" charset="0"/>
          <a:ea typeface="+mn-ea"/>
          <a:cs typeface="Segoe UI Semilight" panose="020B0402040204020203" pitchFamily="34" charset="0"/>
        </a:defRPr>
      </a:lvl3pPr>
      <a:lvl4pPr marL="1600200" indent="-228600" algn="l" defTabSz="914400" rtl="0" eaLnBrk="1" latinLnBrk="0" hangingPunct="1">
        <a:spcBef>
          <a:spcPct val="20000"/>
        </a:spcBef>
        <a:buClr>
          <a:schemeClr val="tx1"/>
        </a:buClr>
        <a:buFont typeface="Arial" pitchFamily="34" charset="0"/>
        <a:buChar char="–"/>
        <a:defRPr sz="2000" kern="1200">
          <a:solidFill>
            <a:schemeClr val="tx1"/>
          </a:solidFill>
          <a:latin typeface="Calibri Light" panose="020F0302020204030204" pitchFamily="34" charset="0"/>
          <a:ea typeface="+mn-ea"/>
          <a:cs typeface="Segoe UI Semilight" panose="020B0402040204020203" pitchFamily="34" charset="0"/>
        </a:defRPr>
      </a:lvl4pPr>
      <a:lvl5pPr marL="2057400" indent="-228600" algn="l" defTabSz="914400" rtl="0" eaLnBrk="1" latinLnBrk="0" hangingPunct="1">
        <a:spcBef>
          <a:spcPct val="20000"/>
        </a:spcBef>
        <a:buClr>
          <a:schemeClr val="tx1"/>
        </a:buClr>
        <a:buFont typeface="Arial" pitchFamily="34" charset="0"/>
        <a:buChar char="»"/>
        <a:defRPr sz="2000" kern="1200">
          <a:solidFill>
            <a:schemeClr val="tx1"/>
          </a:solidFill>
          <a:latin typeface="Calibri Light" panose="020F0302020204030204" pitchFamily="34" charset="0"/>
          <a:ea typeface="+mn-ea"/>
          <a:cs typeface="Segoe UI Semilight" panose="020B04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visit.crowdflower.com/rs/416-ZBE-142/images/CrowdFlower_DataScienceReport_2016.pdf"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forbes.com/sites/karstenstrauss/2017/09/21/becoming-a-data-scientist-the-skills-that-can-make-you-the-most-money/" TargetMode="Externa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jobspikr.com/blog/job-data-analysis-reveals-top-skills-required-for-data-science-role/"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jobspikr.com/blog/job-data-analysis-reveals-top-skills-required-for-data-science-role/" TargetMode="External"/><Relationship Id="rId2" Type="http://schemas.openxmlformats.org/officeDocument/2006/relationships/hyperlink" Target="https://towardsdatascience.com/the-most-in-demand-tech-skills-for-data-scientists-d716d10c191d" TargetMode="Externa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medium.com/@chihhsulin/5-500-data-scientist-jobs-report-2020-adefe1d364d3"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medium.com/@chihhsulin/5-500-data-scientist-jobs-report-2020-adefe1d364d3"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hyperlink" Target="https://pixelastic.github.io/pokemonorbigdata/" TargetMode="External"/><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28800"/>
            <a:ext cx="7772400" cy="1470025"/>
          </a:xfrm>
        </p:spPr>
        <p:txBody>
          <a:bodyPr>
            <a:normAutofit fontScale="90000"/>
          </a:bodyPr>
          <a:lstStyle/>
          <a:p>
            <a:r>
              <a:rPr lang="en-IE" sz="4400" dirty="0" smtClean="0"/>
              <a:t>CC5212-1</a:t>
            </a:r>
            <a:r>
              <a:rPr lang="en-IE" b="1" dirty="0" smtClean="0"/>
              <a:t/>
            </a:r>
            <a:br>
              <a:rPr lang="en-IE" b="1" dirty="0" smtClean="0"/>
            </a:br>
            <a:r>
              <a:rPr lang="en-IE" cap="small" dirty="0" err="1" smtClean="0"/>
              <a:t>Procesamiento</a:t>
            </a:r>
            <a:r>
              <a:rPr lang="en-IE" cap="small" dirty="0" smtClean="0"/>
              <a:t> </a:t>
            </a:r>
            <a:r>
              <a:rPr lang="en-IE" cap="small" dirty="0" err="1" smtClean="0"/>
              <a:t>Masivo</a:t>
            </a:r>
            <a:r>
              <a:rPr lang="en-IE" cap="small" dirty="0" smtClean="0"/>
              <a:t> de </a:t>
            </a:r>
            <a:r>
              <a:rPr lang="en-IE" cap="small" dirty="0" err="1" smtClean="0"/>
              <a:t>Datos</a:t>
            </a:r>
            <a:r>
              <a:rPr lang="en-IE" cap="small" dirty="0" smtClean="0"/>
              <a:t/>
            </a:r>
            <a:br>
              <a:rPr lang="en-IE" cap="small" dirty="0" smtClean="0"/>
            </a:br>
            <a:r>
              <a:rPr lang="en-IE" cap="small" dirty="0" err="1" smtClean="0"/>
              <a:t>Otoño</a:t>
            </a:r>
            <a:r>
              <a:rPr lang="en-IE" cap="small" dirty="0" smtClean="0"/>
              <a:t> </a:t>
            </a:r>
            <a:r>
              <a:rPr lang="en-IE" dirty="0" smtClean="0"/>
              <a:t>2023</a:t>
            </a:r>
            <a:r>
              <a:rPr lang="en-IE" b="1" dirty="0" smtClean="0"/>
              <a:t/>
            </a:r>
            <a:br>
              <a:rPr lang="en-IE" b="1" dirty="0" smtClean="0"/>
            </a:br>
            <a:r>
              <a:rPr lang="en-IE" b="1" dirty="0" smtClean="0"/>
              <a:t/>
            </a:r>
            <a:br>
              <a:rPr lang="en-IE" b="1" dirty="0" smtClean="0"/>
            </a:br>
            <a:r>
              <a:rPr lang="en-IE" sz="4000" dirty="0"/>
              <a:t>Lecture </a:t>
            </a:r>
            <a:r>
              <a:rPr lang="en-IE" sz="4000" dirty="0" smtClean="0"/>
              <a:t>12</a:t>
            </a:r>
            <a:r>
              <a:rPr lang="en-IE" dirty="0"/>
              <a:t/>
            </a:r>
            <a:br>
              <a:rPr lang="en-IE" dirty="0"/>
            </a:br>
            <a:r>
              <a:rPr lang="en-IE" dirty="0" smtClean="0"/>
              <a:t>Conclusion</a:t>
            </a:r>
            <a:endParaRPr lang="en-IE" dirty="0"/>
          </a:p>
        </p:txBody>
      </p:sp>
      <p:sp>
        <p:nvSpPr>
          <p:cNvPr id="3" name="Subtitle 2"/>
          <p:cNvSpPr>
            <a:spLocks noGrp="1"/>
          </p:cNvSpPr>
          <p:nvPr>
            <p:ph type="subTitle" idx="1"/>
          </p:nvPr>
        </p:nvSpPr>
        <p:spPr>
          <a:xfrm>
            <a:off x="1371600" y="4800600"/>
            <a:ext cx="6400800" cy="1295400"/>
          </a:xfrm>
        </p:spPr>
        <p:txBody>
          <a:bodyPr>
            <a:normAutofit/>
          </a:bodyPr>
          <a:lstStyle/>
          <a:p>
            <a:r>
              <a:rPr lang="en-IE" sz="2400" dirty="0" smtClean="0"/>
              <a:t>Aidan Hogan</a:t>
            </a:r>
          </a:p>
          <a:p>
            <a:r>
              <a:rPr lang="en-IE" sz="2400" dirty="0" smtClean="0"/>
              <a:t>aidhog@gmail.com</a:t>
            </a:r>
            <a:endParaRPr lang="en-IE" sz="2400" dirty="0"/>
          </a:p>
        </p:txBody>
      </p:sp>
    </p:spTree>
    <p:extLst>
      <p:ext uri="{BB962C8B-B14F-4D97-AF65-F5344CB8AC3E}">
        <p14:creationId xmlns:p14="http://schemas.microsoft.com/office/powerpoint/2010/main" val="34897177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Google architecture </a:t>
            </a:r>
            <a:endParaRPr lang="en-IE" dirty="0"/>
          </a:p>
        </p:txBody>
      </p:sp>
      <p:pic>
        <p:nvPicPr>
          <p:cNvPr id="1026" name="Picture 2" descr="http://infolab.stanford.edu/~backrub/ove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9" y="1233055"/>
            <a:ext cx="4486275" cy="4988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33109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Generalise concepts to …</a:t>
            </a:r>
            <a:endParaRPr lang="en-IE" dirty="0"/>
          </a:p>
        </p:txBody>
      </p:sp>
      <p:pic>
        <p:nvPicPr>
          <p:cNvPr id="5" name="Picture 4" descr="http://www.esotech.org/wp-content/uploads/2011/08/SocialMediaLogoColla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7582" y="1295400"/>
            <a:ext cx="6705600" cy="5029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17610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Working with large datasets</a:t>
            </a:r>
            <a:endParaRPr lang="en-IE" dirty="0"/>
          </a:p>
        </p:txBody>
      </p:sp>
      <p:pic>
        <p:nvPicPr>
          <p:cNvPr id="3074" name="Picture 2" descr="http://sqream.com/wp-content/uploads/2013/12/DataMining-537x3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905000"/>
            <a:ext cx="613791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57417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Value and challenges of distribution</a:t>
            </a:r>
            <a:endParaRPr lang="en-IE" dirty="0"/>
          </a:p>
        </p:txBody>
      </p:sp>
      <p:sp>
        <p:nvSpPr>
          <p:cNvPr id="3" name="Content Placeholder 2"/>
          <p:cNvSpPr>
            <a:spLocks noGrp="1"/>
          </p:cNvSpPr>
          <p:nvPr>
            <p:ph idx="1"/>
          </p:nvPr>
        </p:nvSpPr>
        <p:spPr>
          <a:xfrm>
            <a:off x="457200" y="1371600"/>
            <a:ext cx="8229600" cy="5257800"/>
          </a:xfrm>
        </p:spPr>
        <p:txBody>
          <a:bodyPr>
            <a:normAutofit/>
          </a:bodyPr>
          <a:lstStyle/>
          <a:p>
            <a:pPr marL="0" indent="0">
              <a:buNone/>
            </a:pPr>
            <a:endParaRPr lang="en-IE" dirty="0"/>
          </a:p>
          <a:p>
            <a:endParaRPr lang="en-IE" dirty="0" smtClean="0"/>
          </a:p>
          <a:p>
            <a:endParaRPr lang="en-IE" dirty="0"/>
          </a:p>
          <a:p>
            <a:endParaRPr lang="en-IE" dirty="0" smtClean="0"/>
          </a:p>
          <a:p>
            <a:endParaRPr lang="en-IE" dirty="0"/>
          </a:p>
          <a:p>
            <a:endParaRPr lang="en-IE" dirty="0" smtClean="0"/>
          </a:p>
          <a:p>
            <a:endParaRPr lang="en-IE" dirty="0"/>
          </a:p>
          <a:p>
            <a:pPr marL="0" indent="0">
              <a:buNone/>
            </a:pPr>
            <a:endParaRPr lang="en-IE" dirty="0" smtClean="0"/>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1037" y="2057400"/>
            <a:ext cx="5638800" cy="3520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88330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IE" sz="3600" dirty="0" smtClean="0"/>
              <a:t>Frameworks</a:t>
            </a:r>
            <a:endParaRPr lang="en-IE" sz="3600" dirty="0"/>
          </a:p>
        </p:txBody>
      </p:sp>
      <p:sp>
        <p:nvSpPr>
          <p:cNvPr id="6" name="Content Placeholder 5"/>
          <p:cNvSpPr>
            <a:spLocks noGrp="1"/>
          </p:cNvSpPr>
          <p:nvPr>
            <p:ph sz="half" idx="1"/>
          </p:nvPr>
        </p:nvSpPr>
        <p:spPr/>
        <p:txBody>
          <a:bodyPr/>
          <a:lstStyle/>
          <a:p>
            <a:r>
              <a:rPr lang="en-IE" dirty="0" smtClean="0"/>
              <a:t>For </a:t>
            </a:r>
            <a:r>
              <a:rPr lang="en-IE" dirty="0" err="1" smtClean="0"/>
              <a:t>Distrib</a:t>
            </a:r>
            <a:r>
              <a:rPr lang="en-IE" dirty="0" smtClean="0"/>
              <a:t>. Processing</a:t>
            </a:r>
            <a:endParaRPr lang="en-IE" dirty="0"/>
          </a:p>
        </p:txBody>
      </p:sp>
      <p:sp>
        <p:nvSpPr>
          <p:cNvPr id="7" name="Content Placeholder 6"/>
          <p:cNvSpPr>
            <a:spLocks noGrp="1"/>
          </p:cNvSpPr>
          <p:nvPr>
            <p:ph sz="half" idx="2"/>
          </p:nvPr>
        </p:nvSpPr>
        <p:spPr/>
        <p:txBody>
          <a:bodyPr/>
          <a:lstStyle/>
          <a:p>
            <a:r>
              <a:rPr lang="en-IE" dirty="0" smtClean="0"/>
              <a:t>For </a:t>
            </a:r>
            <a:r>
              <a:rPr lang="en-IE" dirty="0" err="1" smtClean="0"/>
              <a:t>Distrib</a:t>
            </a:r>
            <a:r>
              <a:rPr lang="en-IE" dirty="0" smtClean="0"/>
              <a:t>. Storage</a:t>
            </a:r>
            <a:endParaRPr lang="en-IE"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643" y="2221147"/>
            <a:ext cx="3200400" cy="755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descr="http://www.bigsql.org/se/images/p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268" y="3391857"/>
            <a:ext cx="1371600" cy="1371600"/>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8" descr="data:image/jpeg;base64,/9j/4AAQSkZJRgABAQAAAQABAAD/2wCEAAkGBxQTEhUUExQWFhUXGR4aGRgYGR8gIBwfHx4cIR8gJRsgHygiIRwlHBwaIzEiJSkrLi4uHB8zODMsNygtLisBCgoKDg0OGxAQGywkICQyLDQ0NC80LDc0LCw0LCwsNCwsLy8sLCwsNCwsLCwsLCwsLCwsLCwsLCwsLCwsLCwsLP/AABEIAPcAzAMBIgACEQEDEQH/xAAcAAACAwEBAQEAAAAAAAAAAAAFBgADBAcBAgj/xABNEAACAQIDBQUEBwUECAMJAAABAgMEEQASIQUGMUFREyJhcYEHMpGhFCNCUrHB8DNystHhFTRi8SQ1Q1NzgqLCFkSSF2N0g5OUs9Li/8QAGAEBAQEBAQAAAAAAAAAAAAAAAQIAAwT/xAAqEQACAgICAQQBBAIDAAAAAAAAAQIREiEDMUETIlFhMgRxkfBiwSOB0f/aAAwDAQACEQMRAD8A7jiYorqjs43kIJCKzWHE2BNh46Y4PPvLVO5f6RKLkmwdgBfkBfhiZSouMMjv+Jjl/s83qqpKhYJGaZGBNyBdLC9y33eWvMjDlvXvRFRIC3eka+RBz8SeS+PwxlJNWDg06D2Erb/tFhgZ440aSRSVN+6oI01J1Nj0HrjnlbvZVSTioMhDp7gX3VHMZeYPO974cN6abZ7NHLWNJFPLErsIgbHTj7ra8vQYnO+i1Cns93Y3vqauSoUlFIgdogq6BhwOtyeI46YTqzfCtlFmqHA6LZfmoBw5bo0NDEZqqmmnkEEbZ1cAXBBP3F17uANLTbKnkW0k9OSwuslih11GYXtfXUnEu67LVW9BNaqSi2WJTI/0mqdSpLEkKDcceWUX/wCe2D+5W+61REMoyz20I917cSOhty+HTCp7VIZu3Riv+jhAsRX3eGo8Gv8AEAYHezj/AFhD/wA/8DY1tSoMU42dWrd4EQlVBYg26D44zybak7FZQFHfKkcrWwvTPdiepJ+eDQo2NGLKSc2a3O3DhjzLlnNv9hcIqjbSbxRto4KH4j44JVFYqxmS91AvprfphMoacMxzHKigs7Hko44BDf4tWC+lGfq8lvsnTP8Avc/LTjrjrxcs5R2TLjV6Ogw7wxHjmXzH8sEIK2N/ddT4A6/DCRVwFHZTyPHqOR9RjTsenDOXb3Ixmb8hiIfqJ3i0L441aNG2PaBTQSPEVlZ0NjlAtfzJGANT7Vf93TerSfkF/PBSqpKSsJFREEkPCVND4XPX964wLHszZKiNllDwhwWDCzWBvbTQ3tblxx3U3LcWFRXY3rvLDGsa1UscUzIrshJAF+Vz8NemCFLtSCT9nNE/7rqfwOOH74VLSVtQzcRIyjyQ5R8gPjgdRUbzSLHGpd2NgB+tB44fUY+kqs/RuJjnW1zJs7ZkP0aa7dr35FswJIa4FwRYEAemMm6/tEmaaOKpCMjsFzgZSCdATbS17chi810zng2rR0PaW14IBeaVE8GYXPkOJ9MLez/aDBNVLAiNlc5VkOl2/d42PC/HwxzTe+kaKtqFa9zIWBPMMcw9LG3pjDsuUpNEw4rIhHowxDm7Oi41R+isTCtWb7RQVT09QpQLlyyDUEEA6gajjx1HlhnRwQCCCDqCOBGOiaZxaaKNo1kcMbSSkLGo7xIv4cBx8scxk3Ipqi7UNYjX1Ebnh4XHeA81ONftc2ubx0q3At2j+PJR421J9MKW5lE8tbBkXNkkV28FVgSScc5O3R1hFqN2G9obSTZsbUlMb1B/bz24H7q36A8eXnw+qOUbUpuwcj6ZACYmP+1UcVJ68PgD97BTe/dAVUzT0ksTM3vx5xxAtcEX10FwbczfAzd/YP0F1q69uyCNaOMd5nYgi/dv3QCT6fEp39Daq/Jig9ntWReUxQA/7xxf/puL+uDntJ3enlkSeFRJEsQSyG7CxY3tzFiOF+GA/tGp3eRapZO2ppQOzYG6obarblwJ+PMYXdkbWmpnDQOym/ujg3gV4HA6Wilb2Me7c3Z7L2g3C5RP/V3f+7CrQUjzSLHGMzubAfrkOJ8sdK333ialEaRxQrNMoknBQML6AdLm4Iufu4F7F9o0gkRZooQhYBmRSpUHS9rnhxwtLqwTdWkENo7xQ7Pjjocgqgi2mzHQE62FwevDkLYq3Zr9lGpSSJJYJibKpuVJbTSxYDj4YT97dnGCslTUgtmU8bh9RrzOtr9QcMmyKKLZsQqqpQ1S4+phPFf8R6Hx5cOJxrdmaVfuN3Yw057x7WQcFtoPP9emB8m0JC+fMQ3hy8LdMadm7ThrKZaiZTG+YxkprqB+FuvDHo2bG3uVCf8AMLfnjy8kZJ1GqFNeT62wJaugljhUdsxUNay3GYE6nTVQRbzxzt9xa8f+XPmHjP8A33w0+0SuamggghZlLkuzoSL20tmHifkMIqbfqhwqqj/6r/hmx6PCy7NG/B2PaDQwpGkiiWRUVfgLXJ8cU01Sk0bQqgjYi4y8GI5YwbSm7WOnm/3sKt62BP44u2MqoHqJDaOJSb+n8vmRji5N8uP9omko2VU2xpX+zlHMtp8uOKd9t6ZaKppwlmTsyXQ8GBNhryIsbeeEbb++VVU5lMhSIk2RdNOQJGp09ME/aOcy0L/epx/2n88dYRUE8RabayGv+w6Dai/SEzK50cqbMCOTKbi/jbXqcKG8O1YaXPS0ClNSs0xvna2hQE6gX42tw06kJu3tySjmEqEkcHTky9PPoeR9cN2/e67zOtXSIZElUMyrxuQLNl53Fr25jxxd2tGqnT6F/dyoMsE9Edc69pCOkid4qP3lB+HjhejUkgLckkAAcSTwt43wd2TsOtjmjkSmmujhh3SOBva5tx4YbZZdl0dezNnaTPfheOFjx06310va/K2Cr7Kyp6Pd79p08HYCppkqKrsl7Qk2AtfnY3Ja/L8sA6DeymWRSdnU6jMNRxXXjqupHHlizffYFRLNJVxgTQyWKtEc1lCgcOPLlfGKi2FFTqJtoMVvqlMv7R/Fvur+tOBW3ZKSo+PaMD/aE1+eUjyyLb88dR3FpZI6GFZfey3seQJJUeikYA7NrKDa0iB4WWaJc1jwKggWzD3luRobcT44fMXFbs5zlpIw7Y2RDUx9nMgYcjzU9QeIOEHecJsum+j0wfPPfPMRrl6BgLZraWHAXPE46DtTaMdPE0srZUUa+PQAcyeQxzD/ANoImaRKuBXpnOij3kHLXmefI3vY8saVGgn/ANCVR0pkkSNR3nYKPMm2Gr2oTuawRtfLHGoS40Nxckeun/Lhnpt36ahcSR5pZT3oy50QG44C1za+p+WCEcqVZWKqiSUH3TaxBt1HD0tjhnFPHydbv3eBH9nc7vK1KY+2p5R9YnJbcH8NbDrwtqBhkg9naQVAnM14Iz2gQr3rrqATexF7a214W5431DR0+aGmjESg94rxYjqeNsW0dSxp5kJJtlI9Tr+AwerG8fgHb2gfvLsKHaB7SJuzqQLAOdHA4DwPiPUHCvs72eVb3MmSBRxZyD8APzIwxYM1dUzUiZiSS5Fz0F/6YiHNaeSFprSJTxRBF7JUmqoIgkbyC2bKOWpsePx42xyDadbLNK0kxJkJ1vytytyA4W5Y6QjkEEGxGoONO190qSZhUztJE8gBZEKgFuZsVJudOeKhy5rfg1KLBW6Kn+zdedQ1v/SB+IONWCdFUU8cK04ibsl4Et3rkkknhrqcajHTxKkmV5M9yoa3Lr+jjlOKm7TRk68AfbWxXq6AqiEyRPmj5ZgfeAJ9T5gYUabcKufjEEHV3XT0BJw+vth3kQk5VDDujha/z0x8beBEzgkkaEXPUYv1IqOt1oyyujdNVCkSKnRA3ZxquZh0AFx521xRV1kdXE1PUDIr8GU2sRqD6G3HTEoJe3Qwv7wF42PHTliqj2MzAtJ9Wg4luPw/M/PGzm3cen/dk1Fd9nMt4N3paSURuMwb9myg2fpb/Fw7vHXxGHbblRSwU1HHXQNJMsQGRWsV0AN7MOJHyOGH+2I1ZEVA0aHQsLt5i/A6n+mOY780LxVkmZmcSd9HJvdTw1/w+76Y6xnF3RW21Zvi2tssmzUMgHUSk/LMMEfaVtaSKeKGGR41jiBsjEcSQOB1sFGEOFSWUDUkgD1OHb2mbJmNX2iRSOhjXvKhYAi4IuBpy+OKvRmkpIC7I3kqhNFeomK9olwXJBGYXGp4Wx7v9Fl2hUDqwPxRT+N8Ztj7DqZJUyQSkBlJJQgCxH2jYYf97NzVmqWqJZxEjBQAELEkC3Hlw8cbxszaUhb9lte61ixBj2bq10voSBcG3XTjhW2lMXmldiSzOxJPmcdN2BsWhpJVlV5pJFvYtoBcEHugDkTxvgBtvcKUyhqUiWKRveJAyE6nN4eIF+Vr8RNNUnZrWVg72cTldoQgfbDKfLKT+KjHbschbasGzQ8NMvaVYusk7gWU8wo6A/1vwx0fdTapqaWKZrZmFmtwzAkHTlwx0h8HPk3sRvbAZe0gBJ7EqbDlnB1J8cpW3r44QqOikmbJEjOx5KL/AOQ8TjuW+UFO1K7VSkxpZu6bNcHQA3GpvbiOOOeVm/axxmKgp1p1P2zbN52Gl/Ek4mSV7KhJ1SQ2V9HKI4C6HMIkRra2YcRpfGzZ8C0w7WbRiLKnP/P8Mc13W3rnp5lzSM0TOO0Vjm0J1YX1B1vpx54e9uoRM1ze+oJ6H8hwx5+RKLzXZVP8WbasQ1DZlfs3PEOND68L4vodjMokRmS7rYWN+fG2mmBuyqYd6Zx3I9bfebkP14YzmtftO1v3r3/p5csRnH8pLbNT6TNctNTxkhnd2HJRYfE4IQCCdBGudQl2tpfx1164FbajAlzDg4Dj1/rfGjYoEf1zmy+6AOLX4+gwxdTxpV/oGtWRK2nj1jjLNyZz+X9Bj6rKgz0+c2zxtrbof0PhjPNs0MC0LdovMfaHpzxp2FF3JTJpEVsT4j88CybxfT/gzrsC4KVetLCejMPjf+WPGelB0WVvG4GCMNci07NGmisBZ9dTbXBCC3bXQyfWhbwybR2W0xRgyqSguCdfh64xrvDID7iW6W/O+JvCA/ZzLwdbeRH6PwwxUFF+evozu14LqfZawurPOoII0/RxTvLK/a5Se7YFRy8/jfAcDDGMqwRyTxsWQ5QD8r35aDGi1KLitGap29gqi2TLLqFsv3m0H8zi/bOyKaeFaeaUdonuSKPdJ5dCORB+Rtj4rttSSaDuL0X8zjzYVOGlBPup3j6cPn+GNCUYyqG/3M7q2D6DdunoWBYGeoFiC2iKeRC9fO/pgim3Jg2YtcfdsLY1VDpVe73JRwB4OOWvXAaeFkJVgQehxuScruL19Gik++w7vFtCRXCoxClQdPEnnxxm2PUZwYJLlW90/dP6/WuKtvteUfuLj3YfdZ5TwjQn1Og/PC5N8v8AegpYFUmyJgxGQmx4jgcbtj0kkTGRwyIqknXjYdL+vpgU1bISTna510Y427InmaVbM7KD3gWJFud7m2J43DNVYyujkFTOZHeQ8XYsfNiSfxx2L2X0pShUkW7R2ceRsB8Qt/XFNH7OKVZWd8zqWJWM6KoJuBpqQOGp9MOKIAAAAABYAcAOlse6EWnbOc5pqkL++Ap5VjpJ3KtO1oyOTLqCfC9hbmTbHP6v2b1aE5TEy/ezZfiCNPngHvBtySpqWnJKkHuD7gU90eYOvnfDL7RqtpqehmJNpIyWF9M1kJ04XvfEtp2yknGkBX2BBF/eK2IEcUgBlbyuLAHzw5b4bxNRx0qQCOUNFftJVzEqAoUixGpvc45lSUryuEjRnc8FUXP+XjjoG8G61Q2z6VcmeaDMHVSCQrXIHiQAgsPS+BdOipVasp2J7QM31VZGrIx0aMWK6/dHEX5jXwOGHbyUlKR207Lm1CBczEen4nHOdkbvVLTR3ppgudcxaNgAMwvqRbhgn7Umb6c2YEKEUKSNCLXNjz1JxLimrkjV7qQ47M3loayRIbSIw7qBhbMLcLgnpwNsfG1Kku5BGUL3VXoB+eETdbd+qlljlijIVHV+0furoQeJ48OV8dV2vNDG/fhzMRe+ljiOWNxvoNJ0ti5DMUYMpsRzww7bjklijZR3bZmUcbnW9ufPHmzK6OSQIIEW99dDwF+mBku0JEndw2uYjXgQDoLdMclUY92mLtswopJAAuTwAwYaWCALTTvZ5TfTgh4Lc+Y/QxshqA0ck8EN5wLZeAJ89B58zwxzDaLSGRjNm7Qm7ZhY/DpjlyS9FJrd/wAUer9Nweu3bpL+bHOvoXiazDTk3I/rpgrs+AfRm7e4jzBl6+nn+ZwO3er5UoA5cktIVTNrZQLW18QcbKHaPahopmuH91uh5Y68eF2vK8nn5YuLcfhnyNsJHpDEq/4m1P69ce0e1WkJjm7yvpoNQTw4eOBzUTiTs8pz9Pz8vHG/OlNws83M/ZT+ZwRnO9ukv7VEtLwYq2heN8pBPQgcfL+WCIp2ipXJBDSEA+C+Pz+OLotpSfRWfN3w+W9h4fzxiptuyr7xDjo38x/XD/xxfna/g3uYOijLEBRcngBhgrNo9kiRuFlcDvZuA8OGpx6lTEIpJoUCuAAQeVzy5fDphd1Y8ySfUk/ngv01p7Zvy7DWeKqIXKY5LWBGosOvDGKq2rSUvaUs8rq7BWLCNrW5AEA34HFG8e0Rs+m7p/0mYWX/AADmfT5m3TCttyrNfSLU2+vpyEmsPeRvde3IXvfpduWPRGGrkth3+wZm3woIv2cclQ3It3V+ev8A0nBLZu+5ejqagwrH2VlQA3uzcL6DgSPnjkox0fZ27MzbKeEALPI4m7NjZsoIA05XC8+vLFQ10jSivJl3S9oTxWjqyZI+UnFl8/vD5jxx1OnmV1V0IZWAZSOBB1BHhbH51rKV4nKSoyMOIYWP+Xjwx3Tcsn6DTXBBEaixFuGmOkG+ieSKW0c525uRUtVzmNFWHOWEjsFUBu91vpcjhywapNgw1lJDTCrRmpWYuYwT3WubC/8AFYjTA72uVMn0lI87dmYgclzlzZnubcCbW+GBPs3qSlfEBwcMrDqMpP4gHE6UqK242aKreyOBDDs6PslOjTOLyN8eHr6AYybj7UdK+Ji7HtGyvck5swsL3496x9MEdrbvULzOYq+OO7G6SD3TfUA3Gl8fez9z4Q6Ou0aclWVtLciD9/BTsbjRj3o3lrEqp4/pDhVkYKFstlv3RoBytqcGPZztqWomeCobtk7MuokAaxUqNCfP5DFm9m6KvUy1EtVDDG5BF9WPdAOmnMcr4xbu12zaOfOs08jZSufJZLHjp73Lxw7T2Tpx0Lu2956mqP1khCckTuqPQan1Jw/7t17bQpVB/bwkKxPBgRob9SBr4g9cK+0tyGZO2oZBUwnkD3x4W5kdND4YPbt0b01AoZWR5nLtcEEAd1Qel7Xt44iek8uinWqD2z6ZYJQ0kqXF9Bc8uZtpimfY0rSEqAVYkhgRaxN/PApVJNgLk8hhl2UpjXspXyl/cXiVv48vLHnhjP2taNK1sH7Qq+zyxQsQE95h9puf6/li2ldalWWpRXVFvntYr6jW/l0xTU7MiQkNOLjkFufkcX1IVKUiJs4LDO3Dy05ch/nhWVu+vj/VGTqq7+Tx4YnpljpwfqjfIfetrc+OpvgLbW3Ppi+gjdpFEdw19D08fLDH/aMfbCMgFhp2lh736+eJUVybevBm2n8lsCy9hbTtsthfjbl6/nhSljKkhgQRxBxfLUSLKzFjnBIJ8vy8MG6CoWqBSWPvKL5h/PiD4cMU65aj00CuOwdT60ko6OD+AwLwxJUwwN2KguGNpCToOX+eKZ5oYHZRDmYHixvyvzv1wSgqVvrQqX0V7KnSOCokmv2YUFvEa6Dx5eowP2Zvhs3OpAeNuRcEgfAkDzxtrJDWwzUzAAut47aWZbED4gfPHG2FjY6EaEHkcdoY4qthjbdjJ7QUm+mM8pDK4vEy+6Y+VvLn4m/MY2bjzNSRT1r/ALML2SKf9o5IIHkOZ8T0OPN00+lxminD5PehlCk9k3MX4ZGHI6X89PfaG1p4qOFSI4EAVACSWbUnxNreubrjp/kP+IS3U3pWerjjelpkLk2dE1DZSRr4kW9cKO1doVC1ckjyMJ1cgsDa2U2sOi6cOFsGNgbpVavHUMFgSNlctM2XQEHhqfDW3HBne7dkVjGsoXSXN76KdSRpceNgLg2688O2guKYU3F2udoBhVRRu8GUrIVF7m/K1gdOVh4YesIu70lNsmIRVMyieU5nCgtl00GgOg6niSbYdaWpSRA8bBkYXDA3Bx0j0cp966EP2l7t1FRIksKZwqZWAPe4k6A8ePLXAD2bbIl+mF2Rl7FWJDAjvMCqix8Mx9Mdgwke1qUrSR5bi8w1HLutz5YmUUvcVGTaxOZbW2TUQEmeJ0ueJHduf8Q0PxwOYaYYtk751cGnadqnNJe8CPM6j44bqt9mmmjrZ6UI73yxDTORccBYFedyOBHUX50mdXJrtC17Q9Zqd/v0sZ/i/nhVvjpX/iOCopGqHooZJKdlQxkCyxsbKQSp0GgtbkeGF6r33l0FNFFSgf7tFLHzJFreQwtLsIt1VDB7NKGSnjnqJQ6KQFVGBGY8b2PHiAD+9g7Bt+Qe/Z1PEEfn/PAzd7bT1lE4kbNLA4LHQZlN7EgADTvD/lx8Y8/NySi0kZRTuxjnqo44xNDGAzm1/unnp+QwEp5j2quTc5gST54LyTCCCNCisz95gw/WvAehx7s6rjbOY4VWRULA8Rp+HHGksmldfQLSKN46NhIz5TlNtR5W16Yp2DIC5jb3ZBY+fI48g21MD72a/Jhf+uCO260wkJEFUkXYga6/5HB7W3yI26xKKtRSoUU3kf7VrWXw8f10wEBtrg3s/aAmtFOMwJ7rcwfT8cfNTtNImKwRqtiRnIudOn9cE1GStOkKbWq2fG3aY92YDR1BbwNvzx9vL9HhCDSWQXY/dHIef9cZqfbUqm7HOp4q3P8AljdtTYzu5dCDm1sxsR4eWHu5Q7DqlIAYIbbHfVvvIp+Vvyx7/Yk1wMnHncfzwar5KUECSzMoy6XNrctMTHjeLvXXYuStVsCbA/vEfr/CcBNsb8RQzTJBRRBlkdWkawzMGIJsq3Nzc3Jw3UVbSiRciEE6BvPTrjmW9O61VHPK5iZ0d2YPGCwszE6gXI48/njvxLGOnYacthfYW9ldWVcMXaBFLXYIgHdXVtTc6gW488Gl3+Ra+SKRV7ENkWXmpFgb/wCEtfy/AHuJTPTQ1dYyMGRMkYKm5Y6nS3C+T54R5EYe8COtwfzx1yaRsU2xl9oM1T9KeOeQsg70YGi5TwIUaX4gnjcHGfcOZ1roAjMuZrMAfeABJBHMaYPx0kMmz6c7QnMZzHsGAu/ZWFgRYkrcXvyGXBXc7ZOz0m7SmneeZEYhDYcrEgZRrrbjzxq3ZsqjRzzeM/6ZVf8AHl//ACNh/wDZ7sGRqQOZ5Yw7sVVGIFtBe3UkH5YA7Q2zsyeUySUs6ljdirga8yVzcfLHVNhyRNTxGD9lkGTyAsBrrceOGCVhOTom2tqx00LSymyrwHNjyA8Tjmez9+u2eSKuUNTzG1gP2fS1tSBob8b6jph33+2R9Jo3Ci7p9YgHEleIHiVuPO2OYbs7sTzVMavFIiBgzs6Moyg3IuQNTw9cM270TBRq2Fq72ednIM1VAkTN3e0bKxW4voRYsAf8sDvaHnFXkKlYo0VIRyyADUHnrf5Yp372x9Jq3I9yP6tB4DifVrnytht3NpRU0DfT8rU8Z+qZiQyhfe74IIUHQa8iOFsTSekXbSTYpbkWeoaAnu1ETxHztmU+YK/PHuztyK2X/Y9mObSELb0975YLxbybPp5k+j0QKqw+udzmGurC4Y2trqR5DDZvC8glZWYleIF9LHw8745zkoxvsbdmfcbdtaR5A06SvIliijQAHrz49Bjc9TTh2V4LZWIup6HppgXQzZJEbow+HP5Y17YpyahwoJJIIAHUDHF8rlG0vJsd7NO3IO0+ujbOlrG32beHTHm7VOxcuR3MpBJ4G9tMWbJpHhcF3VA2mQm5a/h+eMe25pO0ZG0VT3VHC3LTyxnSfqNb+A79qL6XYsiypcAqGBLA6aa+eKdqK0tQ4QFiDYW8NPxvjDTVLRkMhII+B8xhl2zNJ2YaJbBhd2HEafH1wRUZQdXoztMx0NNFTurSyDPyUahbjnjLtfZhQmRTmjY3uOV/y8cC8G9jT9lC8jXKk5VXkTz0/XA4IuMvbVIWmtlGw6LM3aPpGmpJ5kfq+MdfVGSRnPPh4DkME6XbhY5JQvZtobC1r+vDA7aNGYnKnhxU9RglWCx68ivy2bt39oMriMklW0t0PhgXURlXZTxBI+eDOy6ZYR282n3F5+duuPiSaGoOoMUh4NxB8/HFOLcEm9he20YtjRZp4x43+Gv5YIUe2Ss7BjdGc+mtgfLri/ZGyJI5GLW90hSDzNvXAR9nyg2MbX8ifmMZKfHFUvJvbJgDeveTaFLVSRduQt8yfVx+4eGuTlw9DjPs/wBo9UjDtezlS/eutjbnYrYX9MNW9m7bVlPC5ZIpIgQzS3AK+J5cAfU9cJ8GwKKE3qq1HA/2cF2J8Mw4fLzx6t9gsa2j32nqfpxNyQ0aMvQCxGnhcE+pwO3IqGSupynEvlI6q2h+A19MM1fUUO1MiIzU9QgEcXacGUe6twSOfW9zzxIdlNsinkqJAr1Lns4ityqX+1cgamx+Q5nDW7NftoXd9NiSU9TMcjCJnLI9jl72tr8NL2t4YefZk0/0PQAp2jZM3TS9vDNm+eEjZ++1XELNIJkPFZhmB9ePzx2+GJVUKgCqBYBRYAeAGGCTdonkbSpn3jhdbvjVtM0izugzHKgPdAvoMvA6dcd0xwnfPY5p6yRAO6xzp4qx4ehuPTDyWHFV7DdDFHtcMGCw1qi+dR3ZQLC7L94aC/ly0Gjf6hqUSKmhikNLEi6opOZuZa3jr5m/l87hbBmhEta8T3SNuxSxzOxHHLxtbQdb+GE+l2xURMSk0iNclgGI1vrdeF7+GI8bLS3rwFNhbnzzODKjQwjV3cFdOYAOpJx1GKaKqORlKlfcN9SBy/phf2LtOWq2f2kr5mSUqTYC4sLXA04nHtLNkdW+6Qf5/LHDk5MZKPgacgs+0IoSVihBYG2ZvD5/hi2HajvTym/1ikagcify1wO21DlncDmbj11/G+CO79A4z51IRltrp8uPC+CLm5uK+waVWAWYk3JJPU8fjg9VPE8cXbsVkK3DAX05X8+OM8dBAh+snVh91fzIvirb6ntc32SBkI4WA5YhJwi2xdNo20tDFGjTBu2y8BawB8R1wMbaspfPnIPQcPK3C2NexDeOePqlx8D/AEwLghZ2CqLk8BjSeo46/wDTJbdhdKMVS51ARw1n6Hx88UbeYB1iXRYwB6nUn9eOAG829opkNLSNeS/1sw5HmF8eV+Xnwu3U3p+mstNUpmkIOSZBroCe8OWg4jQ9Mdnx3GvLDa34LcMmxT2sRzoHMX7Mnnpwv4WHywP2ZBSTSGNKkSOLkquhsDY/oYq2jX5yFQZY090DT1PjjlGL4tyF+7SKa+aRnJkvm6Hl4AdMebPp+0kVOROvkNT8sXxVwcBZu8OT/aX15jwON6UfYRyyZg11Cow6Nz8/5YlRyeXa8i3Sow7V2gXkupIVdFsbadfXGmsr5GhjcOwIJRrEi54g6eGAwwd2fsx2gdW7uYqUzdR4eWNBym39mkkqMlDtElskzF4nBVgxuLHTW/LHO9893/oU+QG8bDNGT0vwPiP5Y6Iuw5s4UrYfe4j9eGBW+G9/0aZYYo4pHhUAySqSVY20Go5BTe/4Y78WVNSC9+0F+zzdeR5kqZVKRR95cwsXNtLD7o438BjPBv1IZJVqFE9NIzXjbiqk6ZT4C2h6aWwa3S9oDyTdlVlAsmisBYKeh14HryPyR95NktS1EkTcAbqeqn3T8NPMHHV6WgSt+4K1+50jsrUQM8EuqMLXXqr34Efl1x2qNbADoLYTPZTs946Vne4ErZlU/dAtmt/i+YAw646QWrOU5W6B+3dsR0kRllJyg2AAuSTwAwiU/tMd6iNRAixM6qbklgCwBN+FwDe1vXBD2n7LqqgQiCMvGuYsFIvm0A0JudM3DqccyqKCeEgvFIhBuMyEcPG1sTOTTLhGLWxj372zMNoyFJHTssqLlJGmUE+d2J+WC+xKWHa0TtUL2c8Vs00dlzg3tcG4vYG+nlppj63z3OmqZxUUwVllVS12AsQoF9eRUDhzvgnsvYD0dDkNi7vmlKm4A4AX6Cw9b4mTcbbG1Srs17LNJSIYIld42N2LG9zYC/Lpyti+p2ZT5RIJSiNwuL+dhx/HAWKMsQo1JNhjfttwGWJeES5fXn+WPL6mUW5JFY09MIbar2jKiML3lFpLXJHn+uOBNFXskocknXvXPEc8X031sDJxaPvr5faH54og2XK/BD5nT8cE5SlJNGSSVM+tsUvZykD3T3l8j/LHtBXhRkkGeI8uniMHKyjTsE7c5SgtdfhbhrwGBCzUyHSN5P3jYfAfmMMoYSu0gUrRtyQ031isXzjuL4G3E9MU0jRTRywqDA8ilQ6sb6jqefhzx8bc76xSqLIVy2+6QeH66YEXwy5MJaWhUbRz3bWyJaWQxzLY8j9lh1B5j8MGN1pOwpqqrHvZRBEf8T2LHzC2OHTfHeX6LDCjJHLO3eIkW4VddSPvcvQ4D028q7SjailjSJ3F4mT3c66gEHhe1uJx6UkFtroR9k7QenlSWP3kN7dRzB8CLjHUdoFHCTxaxzDMPA8x53/PpjksqFWKMLMpII5gjQj446T7NqWaSGWGVHWG4eNyLWY+8BcagjX49cc5QzVFS1suGDyVRpoEUjMzksVbkvl+ueMc1csd1hTKRoXbVv6Yv2mRNCsw95e6/wCvM/PHCHtvF7B7q+jVTbTDo/ZRqsqi40Go524a+GAFRUs5u7Fj4/y5Y+qKpMbq45H4jn8sadtUgR8y+44zL68sEpOcb+BSSZsmrHjpocrEMxJv4Dz5ajAXbuzF2gnALVIO43AOBrkP5Hl8cEtvGzRx/cjA9f1bFOxoWaZCOANyeQA8cXnJTxX0gSVWINHuVXSGwgZRwu5Cj5m59AcPG2GjoqSmNbGtVUJdUJGnG+pPJRlFyCSR44S96N656id2SV0jUkRqjFRYczYi5PHXBJS9dsoi7PNSSX1uWZGv6mwP/Rj1Kt0DTdWWbE9oNU1UgkyGOR1XIFtlBNu6eOl+ZOOtY477Od3nlqVldGEUXfBIIDN9kC/Gx106eOOxYuF1s58lXoVfaRtKSCkzROUcyKuYcbak/hjnmzN9q1XUGYupYAh1U6E662v88PftCmo3RYaipMRVg2VBmbgQLqATbW+EiDd2jcjstpRg30EkRX5lh+GJld6KhWOz79pNZJ9OkTO4QKmVQxy2yg+7e3G+LvZptWoSbsY0aWFtXXkl/t3Og8Rz88F99d1J6qtjaIDs3jUNJfura9yefAi3XBFDHTRfRqbRR7783PM36f5cMROWDtlLcaQfo6aEO7QspexyqTop52HTAKp2XMpJZCfEa/hi3dw/Xr5H8MUy7QlDNaR+J+0euPNKUZQTarvoUmmbdixNFnmdSFVbC+lySP164x1e1ZZDqxA6KbD+vrghBXOKcvJ9ZmcKA+otz/P4Yojip5jZbxOeA4qT+vLC/wAVGLBd2zyouaOM3J+sN/8AqwLjQsQALk6AYOVe0DT5Yordwd4kcSdcW0daJRJJkVZUQkMOeh5enzwOEZOr2KbSuj4+mJTr2JXtL6ya6AnlbFUVLBcT9oEiUguHNsp5C50sTbAUm+px7t2lf+zKgqpOYpwH2VZST5Wv88PHLOVNaRnGgXvTuzVVdTJPE0MyG2UJKCQoFgNbAdePEnGXdvdSSGUz1oMEMFnJJF2YHugFT16eA56Ja6G40PIj+eGtpJG2QzSO7XqlC5mJsAnK/jfHptPZmmlQQqPaU/aMyU8WW+mYHNbxINs1sat797aqmryEe8S5WEZAswKi4JtfrryxzpuGG32nQ5KpL84I7+YLD8sbJ0bFWN5mjqo/pNP7p/aJzRudx+uuNe7oYuVy5o2Fn6Dp6/zxyrd/bclLKJIzccHU8HXofyPLHWKzafaQRvTWEDDUroQeanpbHFwSeZnf4ntVsaNWP16qOjWuPnjaIY1ph2j50Vrqyjx4fG4wr4M1LWooh1Y/i39Mc4TjtpeAknrZtDwzF3RM0tr5H528L2OMMG33VtVXJwKAW/RwNpKgxurjiD8eo+GCu2dns7CSJSyuLm3Xy8f54VOUllHv6Nik6Yt7e3b2cn+kvLJHFIbCNF+1qSBobDThwHXFm5G2KJKpYaWCYGUFTJI/HKrN7tyPsn44F+02bKaan/3cZdvNz/8Ayfjiv2c7IPa/TJG7OCDMcx+0cpBHkATc+nl6Yt2jNe3bPjbW+dWlZIVkKrHIVEWhWym1joL3tf1x1DYO3YqqFZUIF9GUnVWHEH9cLY59W0NFtN2emk7GpYkmOTQSeI8Tx0v4jngvuXukUhdamBM/aG2ax0strHXS98XG7Jko0Xe0XdNqkCeEXlRcrL99eIt/iFz53xyWVCpKsCpGhBFiPMHhj9JYzS7PiZxI0aFxoGKgketr4ZQsI8lKhD9m0FZ2UkcistOyns2fQqT90HXKRc9OnHBifd2Vfdyt5Gx+f88NuJiJcMZLYeo7tC7u9sx1cu6lbCwB5k/lb8cXzbtoSSHYX11sfyGDeJjLggo4sHN3YtbfpTHDEo1VSbnx/V8DtiLeeMeN/gCfyw6kX44rSmQG4RQeoAxEv09zUk/gVyaoA7T2HI8rMpWx11Ph5Ys2TseSNyWK5SpU2PX0wfxMX6EMsg9R1QpyNBASoUyyDiW90Hy/XnipduTZwxII+7bT9eOGiqoI5PfQE9eB+I1x5S7Pjj91AD14n4nHP0Z3p0is41tCLtb2fLUuJqduwD6vGynQ9VGnHU24eWGrZ+7EEdKtKyiWNSSc4BuxJN/A66dBg1iY9CikQ5tiuNwaISJIsbKVYNYMSDbXUG+mGci/HHuJhSSBtvsH1Ww6aT34Im80X+WPrZmyIacMsMYQMbkC9ieHAnpjdiY1Gtgir3fjdrglOoFrfDlivamxyYkWM3yX0PO/j1wbxMc3wwd67HNidHsZwC8oKIouxGpsONlFzfCTvFvxLKwSmLQQpooU2ZvFj+Xxvy7PgFtfdCkqGzyRAPzZCVJ87cfXEx4VBe0tclv3CLuc0m0c0FVH28agkTnR4zyAfnfp+WmD2/Owql4I4KRF+joNUU2YkcONgQOPG5OuG3ZOzI6aIRRLlQX8SSeJJ5nGzHRR1TJc92j84VVM8TZZEZGHJgQfnj9A7CB+jQZiS3ZJck3JOUXJPXF1ZRRyi0saOOjKD+OL1FtBoMaMaGc8j3FMNUjM6qwLRkBwPskgEX9CDivadaIYnlbUIpNhxJ5AeJNgPE4XaKojheF812k7k5ysAWclla5HASEqL8n8MU2QkNmJiYmECYyVm0Y4mVXJDMCQArMSBa5soOguPjjXgHtOVlrICqFz2M2gKj7UGveIGBigpR1qSgmNg1jY9QehB1BsRocaMC9nUsnbSzyKEzqiBAb6IXOYkaZiXtYX0Ua9CmFGZMTExk2tXCGF5CL5RoPvHgqjxJsPXGAtgqkcuqsCUbKwHI2BsfQjF2FTZ88cEkJDljIOzmORhmcksr6i3vs6/wDzF6Ya8CYtUTExMTCBRV1iRLmkYKL2F+Z6AcSfAYz022IXYIHIY8FdWQnyDAX9MZ6JQ9XOzatFkRB91WUMxHizGxP+AdMFiMAnuJiYmECYrgnVwSpvYlT5g2I9DizADZFTIolCws47eXvBlH225E3wDQb7dc+S/etmt4Xtf44swGppnar78ZT6k2uQb98dCcGcJmTExMTGAGjbkJvZmNiRcRuRcGx1C20IIwRBwvbv1UghssDMO0lsQ6C/1r8ib4YsCFqjJW0faNGSe6jZytveI93XoD3vML0xbWUyyRtG3uupU+v54tZrC50AwvPvYrkilgmqbGxaMAJfpnYgH0vjOjK2HaZGCKHbMwABa1rnmba2vi3C029Lx61FFURLzcBZAPPISR8MHqKrSWNZIzmRxdTrqD4HXGTM0y/GOWivPHNm9xHTLbjnMZve/LJwtz8MbMD9vbVWlged1ZlQAkLa5uQOZA54WZBDExBiYwExkq6PtHiYnuxktltxa1lN78Bdja3HKdLa5t4NtClWNjG8hkkESqlr5iGI94gfZt64xPvHIur0FUF5kCNreiyE4G0KTDNfSiWN420DAi44joR4g6jxGLYFYKoYhmAFyBYE8za5t5Xxm2VtOKojEkLZlOnQgjiCDqCOhxswgTExMTGMD63Z5LiWJ+zlAyklcysvEBluCbG5BBBFzrqcSnhqMwMkseUfZjjIJ82Z208AAfHFFBvBFLUzUy+/EASeTfet+6SAfPBfAO0TExMTCBMZdn0nZBhe+aR34WtmYtb0vxwIk3mbtpYoqWaUxMFZkMYFyLj3nB4Yi71KrKtRDNTZjZWkUFCemdGYA+dsForFhc0n13a3+xktbxBvf0xqxMTCSTEwPq9rLHUQwFWLTByCLWGQXN9b/DBDGMB6LZ9REpRJYsuZ2GaJie8zNa4lHC9uGC6+PHFG0asQxSSkEiNSxA4kAX+OJs+qEsUcoBAdFcA8QGAPx1wCLu9bNPPBQglUkBkmINiY1+zfox0OGangWNQiKFVRYKBYAeWFnaR7LatPI2iywvCDyzBg4HmeAw1Yy7YvpEx4igCwAA8MCdqQ1he8E0KJbg8ZY356hhpw5Y+dz9pPUUkcsuXOxcHKLDuyMo0ueQGNe6CtWGcLPtI/1bUeQ/iXDNhZ9pH+rajyH8S40umMe0Mox7jwY9wkixvz/wCS/wDjYv4ZMMzMALk2A4k4VfaFCHWjRvdasjBsSNCsnMajHm1NwqaSMqmdH4qS7uL8rqzEEYndsvVKybmEPUV00f7CSRezI4MygiRh4Eka87YbMBN1No9pEY2RY5oD2csaiwUjgVH3GGo/pg3hj0EuyYHbw7TFNTyS2uQLKPvMdFHqSMEcJ28Ess9ZHFBGsq0tpZFZ8ql2ByC+U6qLta3PGbCKtmeq2S1FT09SO9LAS9QRxdZf23nY2I/dw7xyBgGBuCLg9QcL81TXMpVqOAqwIINSdQeI/ZYp3FndI3pJhaWmIFr3vGwuhvpewuvDkMC0yntWNGJiYmKIFndf+97R/wCKn8Axdv5NGtDOJLd5CqjmXPu2HXNY+mBGy9jpPWV5dpVyyoB2crp9gccpF/XB6i3Xpo3EgQu6+60js5HlnJsfLEK6LdJ2bdjRutPCsnviNA37wUX+eNmJiYsgWNtf6zoP3Z/4MM+E/emiWbaFDG+bKVmvlZlOig+8pBHxwQ/8G0v/AL7/AO4m/wD3xKu2W6pGzen+51P/AAX/AITj63Z/udN/wY/4BgDvBupTpSzuva3WJyLzykXCnkXsfI4Pbtf3Om/4Mf8AAMbyD6PvbeyUqYjHJcagqy6MrDgwPIjAb+06ylGWohFQg4TRMqk/vRsR3utjbExMLXkyfg+Y96Jphano3YnnJJGqj4MSfhgnunst6aljhkKl1zElb27zs3PpmtiYmBfJpa0F8L+/tK8tBOkYzMwFhcC/eHMkDExML6BOmHxj3ExMIC9vhSPJ9EyLfJVxu2oFlCvc6nxHDXDDiYmAb0Le36N4p46yBcxFo50uBnjJ0OpAzIdR14YYwcTExjN6K6qXIjMBmKgmw52HDXTXAjdDZ7RwZ5f20zGWXzbgL9FWw9MTExvJr0HML226V0qqeqiF/wDYzC4F0bUNqfsNrbjriYmMzIYcTExMIC/u7SulTXMwsryIVNxqAgHI6a9cMGJiYELZMTExMIC9takdtoUcgF0RZsxuNLrYaXv8MMOJiYELYO3iiL0s6qLs0TgDqSptxx9bAiKUsCsLMsSAjoQovwxMTG8mvR//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10" name="AutoShape 10" descr="data:image/jpeg;base64,/9j/4AAQSkZJRgABAQAAAQABAAD/2wCEAAkGBxQTEhUUExQWFhUXGR4aGRgYGR8gIBwfHx4cIR8gJRsgHygiIRwlHBwaIzEiJSkrLi4uHB8zODMsNygtLisBCgoKDg0OGxAQGywkICQyLDQ0NC80LDc0LCw0LCwsNCwsLy8sLCwsNCwsLCwsLCwsLCwsLCwsLCwsLCwsLCwsLP/AABEIAPcAzAMBIgACEQEDEQH/xAAcAAACAwEBAQEAAAAAAAAAAAAFBgADBAcBAgj/xABNEAACAQIDBQUEBwUECAMJAAABAgMEEQASIQUGMUFREyJhcYEHMpGhFCNCUrHB8DNystHhFTRi8SQ1Q1NzgqLCFkSSF2N0g5OUs9Li/8QAGAEBAQEBAQAAAAAAAAAAAAAAAQIAAwT/xAAqEQACAgICAQQBBAIDAAAAAAAAAQIREiEDMUETIlFhMgRxkfBiwSOB0f/aAAwDAQACEQMRAD8A7jiYorqjs43kIJCKzWHE2BNh46Y4PPvLVO5f6RKLkmwdgBfkBfhiZSouMMjv+Jjl/s83qqpKhYJGaZGBNyBdLC9y33eWvMjDlvXvRFRIC3eka+RBz8SeS+PwxlJNWDg06D2Erb/tFhgZ440aSRSVN+6oI01J1Nj0HrjnlbvZVSTioMhDp7gX3VHMZeYPO974cN6abZ7NHLWNJFPLErsIgbHTj7ra8vQYnO+i1Cns93Y3vqauSoUlFIgdogq6BhwOtyeI46YTqzfCtlFmqHA6LZfmoBw5bo0NDEZqqmmnkEEbZ1cAXBBP3F17uANLTbKnkW0k9OSwuslih11GYXtfXUnEu67LVW9BNaqSi2WJTI/0mqdSpLEkKDcceWUX/wCe2D+5W+61REMoyz20I917cSOhty+HTCp7VIZu3Riv+jhAsRX3eGo8Gv8AEAYHezj/AFhD/wA/8DY1tSoMU42dWrd4EQlVBYg26D44zybak7FZQFHfKkcrWwvTPdiepJ+eDQo2NGLKSc2a3O3DhjzLlnNv9hcIqjbSbxRto4KH4j44JVFYqxmS91AvprfphMoacMxzHKigs7Hko44BDf4tWC+lGfq8lvsnTP8Avc/LTjrjrxcs5R2TLjV6Ogw7wxHjmXzH8sEIK2N/ddT4A6/DCRVwFHZTyPHqOR9RjTsenDOXb3Ixmb8hiIfqJ3i0L441aNG2PaBTQSPEVlZ0NjlAtfzJGANT7Vf93TerSfkF/PBSqpKSsJFREEkPCVND4XPX964wLHszZKiNllDwhwWDCzWBvbTQ3tblxx3U3LcWFRXY3rvLDGsa1UscUzIrshJAF+Vz8NemCFLtSCT9nNE/7rqfwOOH74VLSVtQzcRIyjyQ5R8gPjgdRUbzSLHGpd2NgB+tB44fUY+kqs/RuJjnW1zJs7ZkP0aa7dr35FswJIa4FwRYEAemMm6/tEmaaOKpCMjsFzgZSCdATbS17chi810zng2rR0PaW14IBeaVE8GYXPkOJ9MLez/aDBNVLAiNlc5VkOl2/d42PC/HwxzTe+kaKtqFa9zIWBPMMcw9LG3pjDsuUpNEw4rIhHowxDm7Oi41R+isTCtWb7RQVT09QpQLlyyDUEEA6gajjx1HlhnRwQCCCDqCOBGOiaZxaaKNo1kcMbSSkLGo7xIv4cBx8scxk3Ipqi7UNYjX1Ebnh4XHeA81ONftc2ubx0q3At2j+PJR421J9MKW5lE8tbBkXNkkV28FVgSScc5O3R1hFqN2G9obSTZsbUlMb1B/bz24H7q36A8eXnw+qOUbUpuwcj6ZACYmP+1UcVJ68PgD97BTe/dAVUzT0ksTM3vx5xxAtcEX10FwbczfAzd/YP0F1q69uyCNaOMd5nYgi/dv3QCT6fEp39Daq/Jig9ntWReUxQA/7xxf/puL+uDntJ3enlkSeFRJEsQSyG7CxY3tzFiOF+GA/tGp3eRapZO2ppQOzYG6obarblwJ+PMYXdkbWmpnDQOym/ujg3gV4HA6Wilb2Me7c3Z7L2g3C5RP/V3f+7CrQUjzSLHGMzubAfrkOJ8sdK333ialEaRxQrNMoknBQML6AdLm4Iufu4F7F9o0gkRZooQhYBmRSpUHS9rnhxwtLqwTdWkENo7xQ7Pjjocgqgi2mzHQE62FwevDkLYq3Zr9lGpSSJJYJibKpuVJbTSxYDj4YT97dnGCslTUgtmU8bh9RrzOtr9QcMmyKKLZsQqqpQ1S4+phPFf8R6Hx5cOJxrdmaVfuN3Yw057x7WQcFtoPP9emB8m0JC+fMQ3hy8LdMadm7ThrKZaiZTG+YxkprqB+FuvDHo2bG3uVCf8AMLfnjy8kZJ1GqFNeT62wJaugljhUdsxUNay3GYE6nTVQRbzxzt9xa8f+XPmHjP8A33w0+0SuamggghZlLkuzoSL20tmHifkMIqbfqhwqqj/6r/hmx6PCy7NG/B2PaDQwpGkiiWRUVfgLXJ8cU01Sk0bQqgjYi4y8GI5YwbSm7WOnm/3sKt62BP44u2MqoHqJDaOJSb+n8vmRji5N8uP9omko2VU2xpX+zlHMtp8uOKd9t6ZaKppwlmTsyXQ8GBNhryIsbeeEbb++VVU5lMhSIk2RdNOQJGp09ME/aOcy0L/epx/2n88dYRUE8RabayGv+w6Dai/SEzK50cqbMCOTKbi/jbXqcKG8O1YaXPS0ClNSs0xvna2hQE6gX42tw06kJu3tySjmEqEkcHTky9PPoeR9cN2/e67zOtXSIZElUMyrxuQLNl53Fr25jxxd2tGqnT6F/dyoMsE9Edc69pCOkid4qP3lB+HjhejUkgLckkAAcSTwt43wd2TsOtjmjkSmmujhh3SOBva5tx4YbZZdl0dezNnaTPfheOFjx06310va/K2Cr7Kyp6Pd79p08HYCppkqKrsl7Qk2AtfnY3Ja/L8sA6DeymWRSdnU6jMNRxXXjqupHHlizffYFRLNJVxgTQyWKtEc1lCgcOPLlfGKi2FFTqJtoMVvqlMv7R/Fvur+tOBW3ZKSo+PaMD/aE1+eUjyyLb88dR3FpZI6GFZfey3seQJJUeikYA7NrKDa0iB4WWaJc1jwKggWzD3luRobcT44fMXFbs5zlpIw7Y2RDUx9nMgYcjzU9QeIOEHecJsum+j0wfPPfPMRrl6BgLZraWHAXPE46DtTaMdPE0srZUUa+PQAcyeQxzD/ANoImaRKuBXpnOij3kHLXmefI3vY8saVGgn/ANCVR0pkkSNR3nYKPMm2Gr2oTuawRtfLHGoS40Nxckeun/Lhnpt36ahcSR5pZT3oy50QG44C1za+p+WCEcqVZWKqiSUH3TaxBt1HD0tjhnFPHydbv3eBH9nc7vK1KY+2p5R9YnJbcH8NbDrwtqBhkg9naQVAnM14Iz2gQr3rrqATexF7a214W5431DR0+aGmjESg94rxYjqeNsW0dSxp5kJJtlI9Tr+AwerG8fgHb2gfvLsKHaB7SJuzqQLAOdHA4DwPiPUHCvs72eVb3MmSBRxZyD8APzIwxYM1dUzUiZiSS5Fz0F/6YiHNaeSFprSJTxRBF7JUmqoIgkbyC2bKOWpsePx42xyDadbLNK0kxJkJ1vytytyA4W5Y6QjkEEGxGoONO190qSZhUztJE8gBZEKgFuZsVJudOeKhy5rfg1KLBW6Kn+zdedQ1v/SB+IONWCdFUU8cK04ibsl4Et3rkkknhrqcajHTxKkmV5M9yoa3Lr+jjlOKm7TRk68AfbWxXq6AqiEyRPmj5ZgfeAJ9T5gYUabcKufjEEHV3XT0BJw+vth3kQk5VDDujha/z0x8beBEzgkkaEXPUYv1IqOt1oyyujdNVCkSKnRA3ZxquZh0AFx521xRV1kdXE1PUDIr8GU2sRqD6G3HTEoJe3Qwv7wF42PHTliqj2MzAtJ9Wg4luPw/M/PGzm3cen/dk1Fd9nMt4N3paSURuMwb9myg2fpb/Fw7vHXxGHbblRSwU1HHXQNJMsQGRWsV0AN7MOJHyOGH+2I1ZEVA0aHQsLt5i/A6n+mOY780LxVkmZmcSd9HJvdTw1/w+76Y6xnF3RW21Zvi2tssmzUMgHUSk/LMMEfaVtaSKeKGGR41jiBsjEcSQOB1sFGEOFSWUDUkgD1OHb2mbJmNX2iRSOhjXvKhYAi4IuBpy+OKvRmkpIC7I3kqhNFeomK9olwXJBGYXGp4Wx7v9Fl2hUDqwPxRT+N8Ztj7DqZJUyQSkBlJJQgCxH2jYYf97NzVmqWqJZxEjBQAELEkC3Hlw8cbxszaUhb9lte61ixBj2bq10voSBcG3XTjhW2lMXmldiSzOxJPmcdN2BsWhpJVlV5pJFvYtoBcEHugDkTxvgBtvcKUyhqUiWKRveJAyE6nN4eIF+Vr8RNNUnZrWVg72cTldoQgfbDKfLKT+KjHbschbasGzQ8NMvaVYusk7gWU8wo6A/1vwx0fdTapqaWKZrZmFmtwzAkHTlwx0h8HPk3sRvbAZe0gBJ7EqbDlnB1J8cpW3r44QqOikmbJEjOx5KL/AOQ8TjuW+UFO1K7VSkxpZu6bNcHQA3GpvbiOOOeVm/axxmKgp1p1P2zbN52Gl/Ek4mSV7KhJ1SQ2V9HKI4C6HMIkRra2YcRpfGzZ8C0w7WbRiLKnP/P8Mc13W3rnp5lzSM0TOO0Vjm0J1YX1B1vpx54e9uoRM1ze+oJ6H8hwx5+RKLzXZVP8WbasQ1DZlfs3PEOND68L4vodjMokRmS7rYWN+fG2mmBuyqYd6Zx3I9bfebkP14YzmtftO1v3r3/p5csRnH8pLbNT6TNctNTxkhnd2HJRYfE4IQCCdBGudQl2tpfx1164FbajAlzDg4Dj1/rfGjYoEf1zmy+6AOLX4+gwxdTxpV/oGtWRK2nj1jjLNyZz+X9Bj6rKgz0+c2zxtrbof0PhjPNs0MC0LdovMfaHpzxp2FF3JTJpEVsT4j88CybxfT/gzrsC4KVetLCejMPjf+WPGelB0WVvG4GCMNci07NGmisBZ9dTbXBCC3bXQyfWhbwybR2W0xRgyqSguCdfh64xrvDID7iW6W/O+JvCA/ZzLwdbeRH6PwwxUFF+evozu14LqfZawurPOoII0/RxTvLK/a5Se7YFRy8/jfAcDDGMqwRyTxsWQ5QD8r35aDGi1KLitGap29gqi2TLLqFsv3m0H8zi/bOyKaeFaeaUdonuSKPdJ5dCORB+Rtj4rttSSaDuL0X8zjzYVOGlBPup3j6cPn+GNCUYyqG/3M7q2D6DdunoWBYGeoFiC2iKeRC9fO/pgim3Jg2YtcfdsLY1VDpVe73JRwB4OOWvXAaeFkJVgQehxuScruL19Gik++w7vFtCRXCoxClQdPEnnxxm2PUZwYJLlW90/dP6/WuKtvteUfuLj3YfdZ5TwjQn1Og/PC5N8v8AegpYFUmyJgxGQmx4jgcbtj0kkTGRwyIqknXjYdL+vpgU1bISTna510Y427InmaVbM7KD3gWJFud7m2J43DNVYyujkFTOZHeQ8XYsfNiSfxx2L2X0pShUkW7R2ceRsB8Qt/XFNH7OKVZWd8zqWJWM6KoJuBpqQOGp9MOKIAAAAABYAcAOlse6EWnbOc5pqkL++Ap5VjpJ3KtO1oyOTLqCfC9hbmTbHP6v2b1aE5TEy/ezZfiCNPngHvBtySpqWnJKkHuD7gU90eYOvnfDL7RqtpqehmJNpIyWF9M1kJ04XvfEtp2yknGkBX2BBF/eK2IEcUgBlbyuLAHzw5b4bxNRx0qQCOUNFftJVzEqAoUixGpvc45lSUryuEjRnc8FUXP+XjjoG8G61Q2z6VcmeaDMHVSCQrXIHiQAgsPS+BdOipVasp2J7QM31VZGrIx0aMWK6/dHEX5jXwOGHbyUlKR207Lm1CBczEen4nHOdkbvVLTR3ppgudcxaNgAMwvqRbhgn7Umb6c2YEKEUKSNCLXNjz1JxLimrkjV7qQ47M3loayRIbSIw7qBhbMLcLgnpwNsfG1Kku5BGUL3VXoB+eETdbd+qlljlijIVHV+0furoQeJ48OV8dV2vNDG/fhzMRe+ljiOWNxvoNJ0ti5DMUYMpsRzww7bjklijZR3bZmUcbnW9ufPHmzK6OSQIIEW99dDwF+mBku0JEndw2uYjXgQDoLdMclUY92mLtswopJAAuTwAwYaWCALTTvZ5TfTgh4Lc+Y/QxshqA0ck8EN5wLZeAJ89B58zwxzDaLSGRjNm7Qm7ZhY/DpjlyS9FJrd/wAUer9Nweu3bpL+bHOvoXiazDTk3I/rpgrs+AfRm7e4jzBl6+nn+ZwO3er5UoA5cktIVTNrZQLW18QcbKHaPahopmuH91uh5Y68eF2vK8nn5YuLcfhnyNsJHpDEq/4m1P69ce0e1WkJjm7yvpoNQTw4eOBzUTiTs8pz9Pz8vHG/OlNws83M/ZT+ZwRnO9ukv7VEtLwYq2heN8pBPQgcfL+WCIp2ipXJBDSEA+C+Pz+OLotpSfRWfN3w+W9h4fzxiptuyr7xDjo38x/XD/xxfna/g3uYOijLEBRcngBhgrNo9kiRuFlcDvZuA8OGpx6lTEIpJoUCuAAQeVzy5fDphd1Y8ySfUk/ngv01p7Zvy7DWeKqIXKY5LWBGosOvDGKq2rSUvaUs8rq7BWLCNrW5AEA34HFG8e0Rs+m7p/0mYWX/AADmfT5m3TCttyrNfSLU2+vpyEmsPeRvde3IXvfpduWPRGGrkth3+wZm3woIv2cclQ3It3V+ev8A0nBLZu+5ejqagwrH2VlQA3uzcL6DgSPnjkox0fZ27MzbKeEALPI4m7NjZsoIA05XC8+vLFQ10jSivJl3S9oTxWjqyZI+UnFl8/vD5jxx1OnmV1V0IZWAZSOBB1BHhbH51rKV4nKSoyMOIYWP+Xjwx3Tcsn6DTXBBEaixFuGmOkG+ieSKW0c525uRUtVzmNFWHOWEjsFUBu91vpcjhywapNgw1lJDTCrRmpWYuYwT3WubC/8AFYjTA72uVMn0lI87dmYgclzlzZnubcCbW+GBPs3qSlfEBwcMrDqMpP4gHE6UqK242aKreyOBDDs6PslOjTOLyN8eHr6AYybj7UdK+Ji7HtGyvck5swsL3496x9MEdrbvULzOYq+OO7G6SD3TfUA3Gl8fez9z4Q6Ou0aclWVtLciD9/BTsbjRj3o3lrEqp4/pDhVkYKFstlv3RoBytqcGPZztqWomeCobtk7MuokAaxUqNCfP5DFm9m6KvUy1EtVDDG5BF9WPdAOmnMcr4xbu12zaOfOs08jZSufJZLHjp73Lxw7T2Tpx0Lu2956mqP1khCckTuqPQan1Jw/7t17bQpVB/bwkKxPBgRob9SBr4g9cK+0tyGZO2oZBUwnkD3x4W5kdND4YPbt0b01AoZWR5nLtcEEAd1Qel7Xt44iek8uinWqD2z6ZYJQ0kqXF9Bc8uZtpimfY0rSEqAVYkhgRaxN/PApVJNgLk8hhl2UpjXspXyl/cXiVv48vLHnhjP2taNK1sH7Qq+zyxQsQE95h9puf6/li2ldalWWpRXVFvntYr6jW/l0xTU7MiQkNOLjkFufkcX1IVKUiJs4LDO3Dy05ch/nhWVu+vj/VGTqq7+Tx4YnpljpwfqjfIfetrc+OpvgLbW3Ppi+gjdpFEdw19D08fLDH/aMfbCMgFhp2lh736+eJUVybevBm2n8lsCy9hbTtsthfjbl6/nhSljKkhgQRxBxfLUSLKzFjnBIJ8vy8MG6CoWqBSWPvKL5h/PiD4cMU65aj00CuOwdT60ko6OD+AwLwxJUwwN2KguGNpCToOX+eKZ5oYHZRDmYHixvyvzv1wSgqVvrQqX0V7KnSOCokmv2YUFvEa6Dx5eowP2Zvhs3OpAeNuRcEgfAkDzxtrJDWwzUzAAut47aWZbED4gfPHG2FjY6EaEHkcdoY4qthjbdjJ7QUm+mM8pDK4vEy+6Y+VvLn4m/MY2bjzNSRT1r/ALML2SKf9o5IIHkOZ8T0OPN00+lxminD5PehlCk9k3MX4ZGHI6X89PfaG1p4qOFSI4EAVACSWbUnxNreubrjp/kP+IS3U3pWerjjelpkLk2dE1DZSRr4kW9cKO1doVC1ckjyMJ1cgsDa2U2sOi6cOFsGNgbpVavHUMFgSNlctM2XQEHhqfDW3HBne7dkVjGsoXSXN76KdSRpceNgLg2688O2guKYU3F2udoBhVRRu8GUrIVF7m/K1gdOVh4YesIu70lNsmIRVMyieU5nCgtl00GgOg6niSbYdaWpSRA8bBkYXDA3Bx0j0cp966EP2l7t1FRIksKZwqZWAPe4k6A8ePLXAD2bbIl+mF2Rl7FWJDAjvMCqix8Mx9Mdgwke1qUrSR5bi8w1HLutz5YmUUvcVGTaxOZbW2TUQEmeJ0ueJHduf8Q0PxwOYaYYtk751cGnadqnNJe8CPM6j44bqt9mmmjrZ6UI73yxDTORccBYFedyOBHUX50mdXJrtC17Q9Zqd/v0sZ/i/nhVvjpX/iOCopGqHooZJKdlQxkCyxsbKQSp0GgtbkeGF6r33l0FNFFSgf7tFLHzJFreQwtLsIt1VDB7NKGSnjnqJQ6KQFVGBGY8b2PHiAD+9g7Bt+Qe/Z1PEEfn/PAzd7bT1lE4kbNLA4LHQZlN7EgADTvD/lx8Y8/NySi0kZRTuxjnqo44xNDGAzm1/unnp+QwEp5j2quTc5gST54LyTCCCNCisz95gw/WvAehx7s6rjbOY4VWRULA8Rp+HHGksmldfQLSKN46NhIz5TlNtR5W16Yp2DIC5jb3ZBY+fI48g21MD72a/Jhf+uCO260wkJEFUkXYga6/5HB7W3yI26xKKtRSoUU3kf7VrWXw8f10wEBtrg3s/aAmtFOMwJ7rcwfT8cfNTtNImKwRqtiRnIudOn9cE1GStOkKbWq2fG3aY92YDR1BbwNvzx9vL9HhCDSWQXY/dHIef9cZqfbUqm7HOp4q3P8AljdtTYzu5dCDm1sxsR4eWHu5Q7DqlIAYIbbHfVvvIp+Vvyx7/Yk1wMnHncfzwar5KUECSzMoy6XNrctMTHjeLvXXYuStVsCbA/vEfr/CcBNsb8RQzTJBRRBlkdWkawzMGIJsq3Nzc3Jw3UVbSiRciEE6BvPTrjmW9O61VHPK5iZ0d2YPGCwszE6gXI48/njvxLGOnYacthfYW9ldWVcMXaBFLXYIgHdXVtTc6gW488Gl3+Ra+SKRV7ENkWXmpFgb/wCEtfy/AHuJTPTQ1dYyMGRMkYKm5Y6nS3C+T54R5EYe8COtwfzx1yaRsU2xl9oM1T9KeOeQsg70YGi5TwIUaX4gnjcHGfcOZ1roAjMuZrMAfeABJBHMaYPx0kMmz6c7QnMZzHsGAu/ZWFgRYkrcXvyGXBXc7ZOz0m7SmneeZEYhDYcrEgZRrrbjzxq3ZsqjRzzeM/6ZVf8AHl//ACNh/wDZ7sGRqQOZ5Yw7sVVGIFtBe3UkH5YA7Q2zsyeUySUs6ljdirga8yVzcfLHVNhyRNTxGD9lkGTyAsBrrceOGCVhOTom2tqx00LSymyrwHNjyA8Tjmez9+u2eSKuUNTzG1gP2fS1tSBob8b6jph33+2R9Jo3Ci7p9YgHEleIHiVuPO2OYbs7sTzVMavFIiBgzs6Moyg3IuQNTw9cM270TBRq2Fq72ednIM1VAkTN3e0bKxW4voRYsAf8sDvaHnFXkKlYo0VIRyyADUHnrf5Yp372x9Jq3I9yP6tB4DifVrnytht3NpRU0DfT8rU8Z+qZiQyhfe74IIUHQa8iOFsTSekXbSTYpbkWeoaAnu1ETxHztmU+YK/PHuztyK2X/Y9mObSELb0975YLxbybPp5k+j0QKqw+udzmGurC4Y2trqR5DDZvC8glZWYleIF9LHw8745zkoxvsbdmfcbdtaR5A06SvIliijQAHrz49Bjc9TTh2V4LZWIup6HppgXQzZJEbow+HP5Y17YpyahwoJJIIAHUDHF8rlG0vJsd7NO3IO0+ujbOlrG32beHTHm7VOxcuR3MpBJ4G9tMWbJpHhcF3VA2mQm5a/h+eMe25pO0ZG0VT3VHC3LTyxnSfqNb+A79qL6XYsiypcAqGBLA6aa+eKdqK0tQ4QFiDYW8NPxvjDTVLRkMhII+B8xhl2zNJ2YaJbBhd2HEafH1wRUZQdXoztMx0NNFTurSyDPyUahbjnjLtfZhQmRTmjY3uOV/y8cC8G9jT9lC8jXKk5VXkTz0/XA4IuMvbVIWmtlGw6LM3aPpGmpJ5kfq+MdfVGSRnPPh4DkME6XbhY5JQvZtobC1r+vDA7aNGYnKnhxU9RglWCx68ivy2bt39oMriMklW0t0PhgXURlXZTxBI+eDOy6ZYR282n3F5+duuPiSaGoOoMUh4NxB8/HFOLcEm9he20YtjRZp4x43+Gv5YIUe2Ss7BjdGc+mtgfLri/ZGyJI5GLW90hSDzNvXAR9nyg2MbX8ifmMZKfHFUvJvbJgDeveTaFLVSRduQt8yfVx+4eGuTlw9DjPs/wBo9UjDtezlS/eutjbnYrYX9MNW9m7bVlPC5ZIpIgQzS3AK+J5cAfU9cJ8GwKKE3qq1HA/2cF2J8Mw4fLzx6t9gsa2j32nqfpxNyQ0aMvQCxGnhcE+pwO3IqGSupynEvlI6q2h+A19MM1fUUO1MiIzU9QgEcXacGUe6twSOfW9zzxIdlNsinkqJAr1Lns4ityqX+1cgamx+Q5nDW7NftoXd9NiSU9TMcjCJnLI9jl72tr8NL2t4YefZk0/0PQAp2jZM3TS9vDNm+eEjZ++1XELNIJkPFZhmB9ePzx2+GJVUKgCqBYBRYAeAGGCTdonkbSpn3jhdbvjVtM0izugzHKgPdAvoMvA6dcd0xwnfPY5p6yRAO6xzp4qx4ehuPTDyWHFV7DdDFHtcMGCw1qi+dR3ZQLC7L94aC/ly0Gjf6hqUSKmhikNLEi6opOZuZa3jr5m/l87hbBmhEta8T3SNuxSxzOxHHLxtbQdb+GE+l2xURMSk0iNclgGI1vrdeF7+GI8bLS3rwFNhbnzzODKjQwjV3cFdOYAOpJx1GKaKqORlKlfcN9SBy/phf2LtOWq2f2kr5mSUqTYC4sLXA04nHtLNkdW+6Qf5/LHDk5MZKPgacgs+0IoSVihBYG2ZvD5/hi2HajvTym/1ikagcify1wO21DlncDmbj11/G+CO79A4z51IRltrp8uPC+CLm5uK+waVWAWYk3JJPU8fjg9VPE8cXbsVkK3DAX05X8+OM8dBAh+snVh91fzIvirb6ntc32SBkI4WA5YhJwi2xdNo20tDFGjTBu2y8BawB8R1wMbaspfPnIPQcPK3C2NexDeOePqlx8D/AEwLghZ2CqLk8BjSeo46/wDTJbdhdKMVS51ARw1n6Hx88UbeYB1iXRYwB6nUn9eOAG829opkNLSNeS/1sw5HmF8eV+Xnwu3U3p+mstNUpmkIOSZBroCe8OWg4jQ9Mdnx3GvLDa34LcMmxT2sRzoHMX7Mnnpwv4WHywP2ZBSTSGNKkSOLkquhsDY/oYq2jX5yFQZY090DT1PjjlGL4tyF+7SKa+aRnJkvm6Hl4AdMebPp+0kVOROvkNT8sXxVwcBZu8OT/aX15jwON6UfYRyyZg11Cow6Nz8/5YlRyeXa8i3Sow7V2gXkupIVdFsbadfXGmsr5GhjcOwIJRrEi54g6eGAwwd2fsx2gdW7uYqUzdR4eWNBym39mkkqMlDtElskzF4nBVgxuLHTW/LHO9893/oU+QG8bDNGT0vwPiP5Y6Iuw5s4UrYfe4j9eGBW+G9/0aZYYo4pHhUAySqSVY20Go5BTe/4Y78WVNSC9+0F+zzdeR5kqZVKRR95cwsXNtLD7o438BjPBv1IZJVqFE9NIzXjbiqk6ZT4C2h6aWwa3S9oDyTdlVlAsmisBYKeh14HryPyR95NktS1EkTcAbqeqn3T8NPMHHV6WgSt+4K1+50jsrUQM8EuqMLXXqr34Efl1x2qNbADoLYTPZTs946Vne4ErZlU/dAtmt/i+YAw646QWrOU5W6B+3dsR0kRllJyg2AAuSTwAwiU/tMd6iNRAixM6qbklgCwBN+FwDe1vXBD2n7LqqgQiCMvGuYsFIvm0A0JudM3DqccyqKCeEgvFIhBuMyEcPG1sTOTTLhGLWxj372zMNoyFJHTssqLlJGmUE+d2J+WC+xKWHa0TtUL2c8Vs00dlzg3tcG4vYG+nlppj63z3OmqZxUUwVllVS12AsQoF9eRUDhzvgnsvYD0dDkNi7vmlKm4A4AX6Cw9b4mTcbbG1Srs17LNJSIYIld42N2LG9zYC/Lpyti+p2ZT5RIJSiNwuL+dhx/HAWKMsQo1JNhjfttwGWJeES5fXn+WPL6mUW5JFY09MIbar2jKiML3lFpLXJHn+uOBNFXskocknXvXPEc8X031sDJxaPvr5faH54og2XK/BD5nT8cE5SlJNGSSVM+tsUvZykD3T3l8j/LHtBXhRkkGeI8uniMHKyjTsE7c5SgtdfhbhrwGBCzUyHSN5P3jYfAfmMMoYSu0gUrRtyQ031isXzjuL4G3E9MU0jRTRywqDA8ilQ6sb6jqefhzx8bc76xSqLIVy2+6QeH66YEXwy5MJaWhUbRz3bWyJaWQxzLY8j9lh1B5j8MGN1pOwpqqrHvZRBEf8T2LHzC2OHTfHeX6LDCjJHLO3eIkW4VddSPvcvQ4D028q7SjailjSJ3F4mT3c66gEHhe1uJx6UkFtroR9k7QenlSWP3kN7dRzB8CLjHUdoFHCTxaxzDMPA8x53/PpjksqFWKMLMpII5gjQj446T7NqWaSGWGVHWG4eNyLWY+8BcagjX49cc5QzVFS1suGDyVRpoEUjMzksVbkvl+ueMc1csd1hTKRoXbVv6Yv2mRNCsw95e6/wCvM/PHCHtvF7B7q+jVTbTDo/ZRqsqi40Go524a+GAFRUs5u7Fj4/y5Y+qKpMbq45H4jn8sadtUgR8y+44zL68sEpOcb+BSSZsmrHjpocrEMxJv4Dz5ajAXbuzF2gnALVIO43AOBrkP5Hl8cEtvGzRx/cjA9f1bFOxoWaZCOANyeQA8cXnJTxX0gSVWINHuVXSGwgZRwu5Cj5m59AcPG2GjoqSmNbGtVUJdUJGnG+pPJRlFyCSR44S96N656id2SV0jUkRqjFRYczYi5PHXBJS9dsoi7PNSSX1uWZGv6mwP/Rj1Kt0DTdWWbE9oNU1UgkyGOR1XIFtlBNu6eOl+ZOOtY477Od3nlqVldGEUXfBIIDN9kC/Gx106eOOxYuF1s58lXoVfaRtKSCkzROUcyKuYcbak/hjnmzN9q1XUGYupYAh1U6E662v88PftCmo3RYaipMRVg2VBmbgQLqATbW+EiDd2jcjstpRg30EkRX5lh+GJld6KhWOz79pNZJ9OkTO4QKmVQxy2yg+7e3G+LvZptWoSbsY0aWFtXXkl/t3Og8Rz88F99d1J6qtjaIDs3jUNJfura9yefAi3XBFDHTRfRqbRR7783PM36f5cMROWDtlLcaQfo6aEO7QspexyqTop52HTAKp2XMpJZCfEa/hi3dw/Xr5H8MUy7QlDNaR+J+0euPNKUZQTarvoUmmbdixNFnmdSFVbC+lySP164x1e1ZZDqxA6KbD+vrghBXOKcvJ9ZmcKA+otz/P4Yojip5jZbxOeA4qT+vLC/wAVGLBd2zyouaOM3J+sN/8AqwLjQsQALk6AYOVe0DT5Yordwd4kcSdcW0daJRJJkVZUQkMOeh5enzwOEZOr2KbSuj4+mJTr2JXtL6ya6AnlbFUVLBcT9oEiUguHNsp5C50sTbAUm+px7t2lf+zKgqpOYpwH2VZST5Wv88PHLOVNaRnGgXvTuzVVdTJPE0MyG2UJKCQoFgNbAdePEnGXdvdSSGUz1oMEMFnJJF2YHugFT16eA56Ja6G40PIj+eGtpJG2QzSO7XqlC5mJsAnK/jfHptPZmmlQQqPaU/aMyU8WW+mYHNbxINs1sat797aqmryEe8S5WEZAswKi4JtfrryxzpuGG32nQ5KpL84I7+YLD8sbJ0bFWN5mjqo/pNP7p/aJzRudx+uuNe7oYuVy5o2Fn6Dp6/zxyrd/bclLKJIzccHU8HXofyPLHWKzafaQRvTWEDDUroQeanpbHFwSeZnf4ntVsaNWP16qOjWuPnjaIY1ph2j50Vrqyjx4fG4wr4M1LWooh1Y/i39Mc4TjtpeAknrZtDwzF3RM0tr5H528L2OMMG33VtVXJwKAW/RwNpKgxurjiD8eo+GCu2dns7CSJSyuLm3Xy8f54VOUllHv6Nik6Yt7e3b2cn+kvLJHFIbCNF+1qSBobDThwHXFm5G2KJKpYaWCYGUFTJI/HKrN7tyPsn44F+02bKaan/3cZdvNz/8Ayfjiv2c7IPa/TJG7OCDMcx+0cpBHkATc+nl6Yt2jNe3bPjbW+dWlZIVkKrHIVEWhWym1joL3tf1x1DYO3YqqFZUIF9GUnVWHEH9cLY59W0NFtN2emk7GpYkmOTQSeI8Tx0v4jngvuXukUhdamBM/aG2ax0strHXS98XG7Jko0Xe0XdNqkCeEXlRcrL99eIt/iFz53xyWVCpKsCpGhBFiPMHhj9JYzS7PiZxI0aFxoGKgketr4ZQsI8lKhD9m0FZ2UkcistOyns2fQqT90HXKRc9OnHBifd2Vfdyt5Gx+f88NuJiJcMZLYeo7tC7u9sx1cu6lbCwB5k/lb8cXzbtoSSHYX11sfyGDeJjLggo4sHN3YtbfpTHDEo1VSbnx/V8DtiLeeMeN/gCfyw6kX44rSmQG4RQeoAxEv09zUk/gVyaoA7T2HI8rMpWx11Ph5Ys2TseSNyWK5SpU2PX0wfxMX6EMsg9R1QpyNBASoUyyDiW90Hy/XnipduTZwxII+7bT9eOGiqoI5PfQE9eB+I1x5S7Pjj91AD14n4nHP0Z3p0is41tCLtb2fLUuJqduwD6vGynQ9VGnHU24eWGrZ+7EEdKtKyiWNSSc4BuxJN/A66dBg1iY9CikQ5tiuNwaISJIsbKVYNYMSDbXUG+mGci/HHuJhSSBtvsH1Ww6aT34Im80X+WPrZmyIacMsMYQMbkC9ieHAnpjdiY1Gtgir3fjdrglOoFrfDlivamxyYkWM3yX0PO/j1wbxMc3wwd67HNidHsZwC8oKIouxGpsONlFzfCTvFvxLKwSmLQQpooU2ZvFj+Xxvy7PgFtfdCkqGzyRAPzZCVJ87cfXEx4VBe0tclv3CLuc0m0c0FVH28agkTnR4zyAfnfp+WmD2/Owql4I4KRF+joNUU2YkcONgQOPG5OuG3ZOzI6aIRRLlQX8SSeJJ5nGzHRR1TJc92j84VVM8TZZEZGHJgQfnj9A7CB+jQZiS3ZJck3JOUXJPXF1ZRRyi0saOOjKD+OL1FtBoMaMaGc8j3FMNUjM6qwLRkBwPskgEX9CDivadaIYnlbUIpNhxJ5AeJNgPE4XaKojheF812k7k5ysAWclla5HASEqL8n8MU2QkNmJiYmECYyVm0Y4mVXJDMCQArMSBa5soOguPjjXgHtOVlrICqFz2M2gKj7UGveIGBigpR1qSgmNg1jY9QehB1BsRocaMC9nUsnbSzyKEzqiBAb6IXOYkaZiXtYX0Ua9CmFGZMTExk2tXCGF5CL5RoPvHgqjxJsPXGAtgqkcuqsCUbKwHI2BsfQjF2FTZ88cEkJDljIOzmORhmcksr6i3vs6/wDzF6Ya8CYtUTExMTCBRV1iRLmkYKL2F+Z6AcSfAYz022IXYIHIY8FdWQnyDAX9MZ6JQ9XOzatFkRB91WUMxHizGxP+AdMFiMAnuJiYmECYrgnVwSpvYlT5g2I9DizADZFTIolCws47eXvBlH225E3wDQb7dc+S/etmt4Xtf44swGppnar78ZT6k2uQb98dCcGcJmTExMTGAGjbkJvZmNiRcRuRcGx1C20IIwRBwvbv1UghssDMO0lsQ6C/1r8ib4YsCFqjJW0faNGSe6jZytveI93XoD3vML0xbWUyyRtG3uupU+v54tZrC50AwvPvYrkilgmqbGxaMAJfpnYgH0vjOjK2HaZGCKHbMwABa1rnmba2vi3C029Lx61FFURLzcBZAPPISR8MHqKrSWNZIzmRxdTrqD4HXGTM0y/GOWivPHNm9xHTLbjnMZve/LJwtz8MbMD9vbVWlged1ZlQAkLa5uQOZA54WZBDExBiYwExkq6PtHiYnuxktltxa1lN78Bdja3HKdLa5t4NtClWNjG8hkkESqlr5iGI94gfZt64xPvHIur0FUF5kCNreiyE4G0KTDNfSiWN420DAi44joR4g6jxGLYFYKoYhmAFyBYE8za5t5Xxm2VtOKojEkLZlOnQgjiCDqCOhxswgTExMTGMD63Z5LiWJ+zlAyklcysvEBluCbG5BBBFzrqcSnhqMwMkseUfZjjIJ82Z208AAfHFFBvBFLUzUy+/EASeTfet+6SAfPBfAO0TExMTCBMZdn0nZBhe+aR34WtmYtb0vxwIk3mbtpYoqWaUxMFZkMYFyLj3nB4Yi71KrKtRDNTZjZWkUFCemdGYA+dsForFhc0n13a3+xktbxBvf0xqxMTCSTEwPq9rLHUQwFWLTByCLWGQXN9b/DBDGMB6LZ9REpRJYsuZ2GaJie8zNa4lHC9uGC6+PHFG0asQxSSkEiNSxA4kAX+OJs+qEsUcoBAdFcA8QGAPx1wCLu9bNPPBQglUkBkmINiY1+zfox0OGangWNQiKFVRYKBYAeWFnaR7LatPI2iywvCDyzBg4HmeAw1Yy7YvpEx4igCwAA8MCdqQ1he8E0KJbg8ZY356hhpw5Y+dz9pPUUkcsuXOxcHKLDuyMo0ueQGNe6CtWGcLPtI/1bUeQ/iXDNhZ9pH+rajyH8S40umMe0Mox7jwY9wkixvz/wCS/wDjYv4ZMMzMALk2A4k4VfaFCHWjRvdasjBsSNCsnMajHm1NwqaSMqmdH4qS7uL8rqzEEYndsvVKybmEPUV00f7CSRezI4MygiRh4Eka87YbMBN1No9pEY2RY5oD2csaiwUjgVH3GGo/pg3hj0EuyYHbw7TFNTyS2uQLKPvMdFHqSMEcJ28Ess9ZHFBGsq0tpZFZ8ql2ByC+U6qLta3PGbCKtmeq2S1FT09SO9LAS9QRxdZf23nY2I/dw7xyBgGBuCLg9QcL81TXMpVqOAqwIINSdQeI/ZYp3FndI3pJhaWmIFr3vGwuhvpewuvDkMC0yntWNGJiYmKIFndf+97R/wCKn8Axdv5NGtDOJLd5CqjmXPu2HXNY+mBGy9jpPWV5dpVyyoB2crp9gccpF/XB6i3Xpo3EgQu6+60js5HlnJsfLEK6LdJ2bdjRutPCsnviNA37wUX+eNmJiYsgWNtf6zoP3Z/4MM+E/emiWbaFDG+bKVmvlZlOig+8pBHxwQ/8G0v/AL7/AO4m/wD3xKu2W6pGzen+51P/AAX/AITj63Z/udN/wY/4BgDvBupTpSzuva3WJyLzykXCnkXsfI4Pbtf3Om/4Mf8AAMbyD6PvbeyUqYjHJcagqy6MrDgwPIjAb+06ylGWohFQg4TRMqk/vRsR3utjbExMLXkyfg+Y96Jphano3YnnJJGqj4MSfhgnunst6aljhkKl1zElb27zs3PpmtiYmBfJpa0F8L+/tK8tBOkYzMwFhcC/eHMkDExML6BOmHxj3ExMIC9vhSPJ9EyLfJVxu2oFlCvc6nxHDXDDiYmAb0Le36N4p46yBcxFo50uBnjJ0OpAzIdR14YYwcTExjN6K6qXIjMBmKgmw52HDXTXAjdDZ7RwZ5f20zGWXzbgL9FWw9MTExvJr0HML226V0qqeqiF/wDYzC4F0bUNqfsNrbjriYmMzIYcTExMIC/u7SulTXMwsryIVNxqAgHI6a9cMGJiYELZMTExMIC9takdtoUcgF0RZsxuNLrYaXv8MMOJiYELYO3iiL0s6qLs0TgDqSptxx9bAiKUsCsLMsSAjoQovwxMTG8mvR//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11" name="AutoShape 12" descr="data:image/jpeg;base64,/9j/4AAQSkZJRgABAQAAAQABAAD/2wCEAAkGBxQTEhUUExQWFhUXGR4aGRgYGR8gIBwfHx4cIR8gJRsgHygiIRwlHBwaIzEiJSkrLi4uHB8zODMsNygtLisBCgoKDg0OGxAQGywkICQyLDQ0NC80LDc0LCw0LCwsNCwsLy8sLCwsNCwsLCwsLCwsLCwsLCwsLCwsLCwsLCwsLP/AABEIAPcAzAMBIgACEQEDEQH/xAAcAAACAwEBAQEAAAAAAAAAAAAFBgADBAcBAgj/xABNEAACAQIDBQUEBwUECAMJAAABAgMEEQASIQUGMUFREyJhcYEHMpGhFCNCUrHB8DNystHhFTRi8SQ1Q1NzgqLCFkSSF2N0g5OUs9Li/8QAGAEBAQEBAQAAAAAAAAAAAAAAAQIAAwT/xAAqEQACAgICAQQBBAIDAAAAAAAAAQIREiEDMUETIlFhMgRxkfBiwSOB0f/aAAwDAQACEQMRAD8A7jiYorqjs43kIJCKzWHE2BNh46Y4PPvLVO5f6RKLkmwdgBfkBfhiZSouMMjv+Jjl/s83qqpKhYJGaZGBNyBdLC9y33eWvMjDlvXvRFRIC3eka+RBz8SeS+PwxlJNWDg06D2Erb/tFhgZ440aSRSVN+6oI01J1Nj0HrjnlbvZVSTioMhDp7gX3VHMZeYPO974cN6abZ7NHLWNJFPLErsIgbHTj7ra8vQYnO+i1Cns93Y3vqauSoUlFIgdogq6BhwOtyeI46YTqzfCtlFmqHA6LZfmoBw5bo0NDEZqqmmnkEEbZ1cAXBBP3F17uANLTbKnkW0k9OSwuslih11GYXtfXUnEu67LVW9BNaqSi2WJTI/0mqdSpLEkKDcceWUX/wCe2D+5W+61REMoyz20I917cSOhty+HTCp7VIZu3Riv+jhAsRX3eGo8Gv8AEAYHezj/AFhD/wA/8DY1tSoMU42dWrd4EQlVBYg26D44zybak7FZQFHfKkcrWwvTPdiepJ+eDQo2NGLKSc2a3O3DhjzLlnNv9hcIqjbSbxRto4KH4j44JVFYqxmS91AvprfphMoacMxzHKigs7Hko44BDf4tWC+lGfq8lvsnTP8Avc/LTjrjrxcs5R2TLjV6Ogw7wxHjmXzH8sEIK2N/ddT4A6/DCRVwFHZTyPHqOR9RjTsenDOXb3Ixmb8hiIfqJ3i0L441aNG2PaBTQSPEVlZ0NjlAtfzJGANT7Vf93TerSfkF/PBSqpKSsJFREEkPCVND4XPX964wLHszZKiNllDwhwWDCzWBvbTQ3tblxx3U3LcWFRXY3rvLDGsa1UscUzIrshJAF+Vz8NemCFLtSCT9nNE/7rqfwOOH74VLSVtQzcRIyjyQ5R8gPjgdRUbzSLHGpd2NgB+tB44fUY+kqs/RuJjnW1zJs7ZkP0aa7dr35FswJIa4FwRYEAemMm6/tEmaaOKpCMjsFzgZSCdATbS17chi810zng2rR0PaW14IBeaVE8GYXPkOJ9MLez/aDBNVLAiNlc5VkOl2/d42PC/HwxzTe+kaKtqFa9zIWBPMMcw9LG3pjDsuUpNEw4rIhHowxDm7Oi41R+isTCtWb7RQVT09QpQLlyyDUEEA6gajjx1HlhnRwQCCCDqCOBGOiaZxaaKNo1kcMbSSkLGo7xIv4cBx8scxk3Ipqi7UNYjX1Ebnh4XHeA81ONftc2ubx0q3At2j+PJR421J9MKW5lE8tbBkXNkkV28FVgSScc5O3R1hFqN2G9obSTZsbUlMb1B/bz24H7q36A8eXnw+qOUbUpuwcj6ZACYmP+1UcVJ68PgD97BTe/dAVUzT0ksTM3vx5xxAtcEX10FwbczfAzd/YP0F1q69uyCNaOMd5nYgi/dv3QCT6fEp39Daq/Jig9ntWReUxQA/7xxf/puL+uDntJ3enlkSeFRJEsQSyG7CxY3tzFiOF+GA/tGp3eRapZO2ppQOzYG6obarblwJ+PMYXdkbWmpnDQOym/ujg3gV4HA6Wilb2Me7c3Z7L2g3C5RP/V3f+7CrQUjzSLHGMzubAfrkOJ8sdK333ialEaRxQrNMoknBQML6AdLm4Iufu4F7F9o0gkRZooQhYBmRSpUHS9rnhxwtLqwTdWkENo7xQ7Pjjocgqgi2mzHQE62FwevDkLYq3Zr9lGpSSJJYJibKpuVJbTSxYDj4YT97dnGCslTUgtmU8bh9RrzOtr9QcMmyKKLZsQqqpQ1S4+phPFf8R6Hx5cOJxrdmaVfuN3Yw057x7WQcFtoPP9emB8m0JC+fMQ3hy8LdMadm7ThrKZaiZTG+YxkprqB+FuvDHo2bG3uVCf8AMLfnjy8kZJ1GqFNeT62wJaugljhUdsxUNay3GYE6nTVQRbzxzt9xa8f+XPmHjP8A33w0+0SuamggghZlLkuzoSL20tmHifkMIqbfqhwqqj/6r/hmx6PCy7NG/B2PaDQwpGkiiWRUVfgLXJ8cU01Sk0bQqgjYi4y8GI5YwbSm7WOnm/3sKt62BP44u2MqoHqJDaOJSb+n8vmRji5N8uP9omko2VU2xpX+zlHMtp8uOKd9t6ZaKppwlmTsyXQ8GBNhryIsbeeEbb++VVU5lMhSIk2RdNOQJGp09ME/aOcy0L/epx/2n88dYRUE8RabayGv+w6Dai/SEzK50cqbMCOTKbi/jbXqcKG8O1YaXPS0ClNSs0xvna2hQE6gX42tw06kJu3tySjmEqEkcHTky9PPoeR9cN2/e67zOtXSIZElUMyrxuQLNl53Fr25jxxd2tGqnT6F/dyoMsE9Edc69pCOkid4qP3lB+HjhejUkgLckkAAcSTwt43wd2TsOtjmjkSmmujhh3SOBva5tx4YbZZdl0dezNnaTPfheOFjx06310va/K2Cr7Kyp6Pd79p08HYCppkqKrsl7Qk2AtfnY3Ja/L8sA6DeymWRSdnU6jMNRxXXjqupHHlizffYFRLNJVxgTQyWKtEc1lCgcOPLlfGKi2FFTqJtoMVvqlMv7R/Fvur+tOBW3ZKSo+PaMD/aE1+eUjyyLb88dR3FpZI6GFZfey3seQJJUeikYA7NrKDa0iB4WWaJc1jwKggWzD3luRobcT44fMXFbs5zlpIw7Y2RDUx9nMgYcjzU9QeIOEHecJsum+j0wfPPfPMRrl6BgLZraWHAXPE46DtTaMdPE0srZUUa+PQAcyeQxzD/ANoImaRKuBXpnOij3kHLXmefI3vY8saVGgn/ANCVR0pkkSNR3nYKPMm2Gr2oTuawRtfLHGoS40Nxckeun/Lhnpt36ahcSR5pZT3oy50QG44C1za+p+WCEcqVZWKqiSUH3TaxBt1HD0tjhnFPHydbv3eBH9nc7vK1KY+2p5R9YnJbcH8NbDrwtqBhkg9naQVAnM14Iz2gQr3rrqATexF7a214W5431DR0+aGmjESg94rxYjqeNsW0dSxp5kJJtlI9Tr+AwerG8fgHb2gfvLsKHaB7SJuzqQLAOdHA4DwPiPUHCvs72eVb3MmSBRxZyD8APzIwxYM1dUzUiZiSS5Fz0F/6YiHNaeSFprSJTxRBF7JUmqoIgkbyC2bKOWpsePx42xyDadbLNK0kxJkJ1vytytyA4W5Y6QjkEEGxGoONO190qSZhUztJE8gBZEKgFuZsVJudOeKhy5rfg1KLBW6Kn+zdedQ1v/SB+IONWCdFUU8cK04ibsl4Et3rkkknhrqcajHTxKkmV5M9yoa3Lr+jjlOKm7TRk68AfbWxXq6AqiEyRPmj5ZgfeAJ9T5gYUabcKufjEEHV3XT0BJw+vth3kQk5VDDujha/z0x8beBEzgkkaEXPUYv1IqOt1oyyujdNVCkSKnRA3ZxquZh0AFx521xRV1kdXE1PUDIr8GU2sRqD6G3HTEoJe3Qwv7wF42PHTliqj2MzAtJ9Wg4luPw/M/PGzm3cen/dk1Fd9nMt4N3paSURuMwb9myg2fpb/Fw7vHXxGHbblRSwU1HHXQNJMsQGRWsV0AN7MOJHyOGH+2I1ZEVA0aHQsLt5i/A6n+mOY780LxVkmZmcSd9HJvdTw1/w+76Y6xnF3RW21Zvi2tssmzUMgHUSk/LMMEfaVtaSKeKGGR41jiBsjEcSQOB1sFGEOFSWUDUkgD1OHb2mbJmNX2iRSOhjXvKhYAi4IuBpy+OKvRmkpIC7I3kqhNFeomK9olwXJBGYXGp4Wx7v9Fl2hUDqwPxRT+N8Ztj7DqZJUyQSkBlJJQgCxH2jYYf97NzVmqWqJZxEjBQAELEkC3Hlw8cbxszaUhb9lte61ixBj2bq10voSBcG3XTjhW2lMXmldiSzOxJPmcdN2BsWhpJVlV5pJFvYtoBcEHugDkTxvgBtvcKUyhqUiWKRveJAyE6nN4eIF+Vr8RNNUnZrWVg72cTldoQgfbDKfLKT+KjHbschbasGzQ8NMvaVYusk7gWU8wo6A/1vwx0fdTapqaWKZrZmFmtwzAkHTlwx0h8HPk3sRvbAZe0gBJ7EqbDlnB1J8cpW3r44QqOikmbJEjOx5KL/AOQ8TjuW+UFO1K7VSkxpZu6bNcHQA3GpvbiOOOeVm/axxmKgp1p1P2zbN52Gl/Ek4mSV7KhJ1SQ2V9HKI4C6HMIkRra2YcRpfGzZ8C0w7WbRiLKnP/P8Mc13W3rnp5lzSM0TOO0Vjm0J1YX1B1vpx54e9uoRM1ze+oJ6H8hwx5+RKLzXZVP8WbasQ1DZlfs3PEOND68L4vodjMokRmS7rYWN+fG2mmBuyqYd6Zx3I9bfebkP14YzmtftO1v3r3/p5csRnH8pLbNT6TNctNTxkhnd2HJRYfE4IQCCdBGudQl2tpfx1164FbajAlzDg4Dj1/rfGjYoEf1zmy+6AOLX4+gwxdTxpV/oGtWRK2nj1jjLNyZz+X9Bj6rKgz0+c2zxtrbof0PhjPNs0MC0LdovMfaHpzxp2FF3JTJpEVsT4j88CybxfT/gzrsC4KVetLCejMPjf+WPGelB0WVvG4GCMNci07NGmisBZ9dTbXBCC3bXQyfWhbwybR2W0xRgyqSguCdfh64xrvDID7iW6W/O+JvCA/ZzLwdbeRH6PwwxUFF+evozu14LqfZawurPOoII0/RxTvLK/a5Se7YFRy8/jfAcDDGMqwRyTxsWQ5QD8r35aDGi1KLitGap29gqi2TLLqFsv3m0H8zi/bOyKaeFaeaUdonuSKPdJ5dCORB+Rtj4rttSSaDuL0X8zjzYVOGlBPup3j6cPn+GNCUYyqG/3M7q2D6DdunoWBYGeoFiC2iKeRC9fO/pgim3Jg2YtcfdsLY1VDpVe73JRwB4OOWvXAaeFkJVgQehxuScruL19Gik++w7vFtCRXCoxClQdPEnnxxm2PUZwYJLlW90/dP6/WuKtvteUfuLj3YfdZ5TwjQn1Og/PC5N8v8AegpYFUmyJgxGQmx4jgcbtj0kkTGRwyIqknXjYdL+vpgU1bISTna510Y427InmaVbM7KD3gWJFud7m2J43DNVYyujkFTOZHeQ8XYsfNiSfxx2L2X0pShUkW7R2ceRsB8Qt/XFNH7OKVZWd8zqWJWM6KoJuBpqQOGp9MOKIAAAAABYAcAOlse6EWnbOc5pqkL++Ap5VjpJ3KtO1oyOTLqCfC9hbmTbHP6v2b1aE5TEy/ezZfiCNPngHvBtySpqWnJKkHuD7gU90eYOvnfDL7RqtpqehmJNpIyWF9M1kJ04XvfEtp2yknGkBX2BBF/eK2IEcUgBlbyuLAHzw5b4bxNRx0qQCOUNFftJVzEqAoUixGpvc45lSUryuEjRnc8FUXP+XjjoG8G61Q2z6VcmeaDMHVSCQrXIHiQAgsPS+BdOipVasp2J7QM31VZGrIx0aMWK6/dHEX5jXwOGHbyUlKR207Lm1CBczEen4nHOdkbvVLTR3ppgudcxaNgAMwvqRbhgn7Umb6c2YEKEUKSNCLXNjz1JxLimrkjV7qQ47M3loayRIbSIw7qBhbMLcLgnpwNsfG1Kku5BGUL3VXoB+eETdbd+qlljlijIVHV+0furoQeJ48OV8dV2vNDG/fhzMRe+ljiOWNxvoNJ0ti5DMUYMpsRzww7bjklijZR3bZmUcbnW9ufPHmzK6OSQIIEW99dDwF+mBku0JEndw2uYjXgQDoLdMclUY92mLtswopJAAuTwAwYaWCALTTvZ5TfTgh4Lc+Y/QxshqA0ck8EN5wLZeAJ89B58zwxzDaLSGRjNm7Qm7ZhY/DpjlyS9FJrd/wAUer9Nweu3bpL+bHOvoXiazDTk3I/rpgrs+AfRm7e4jzBl6+nn+ZwO3er5UoA5cktIVTNrZQLW18QcbKHaPahopmuH91uh5Y68eF2vK8nn5YuLcfhnyNsJHpDEq/4m1P69ce0e1WkJjm7yvpoNQTw4eOBzUTiTs8pz9Pz8vHG/OlNws83M/ZT+ZwRnO9ukv7VEtLwYq2heN8pBPQgcfL+WCIp2ipXJBDSEA+C+Pz+OLotpSfRWfN3w+W9h4fzxiptuyr7xDjo38x/XD/xxfna/g3uYOijLEBRcngBhgrNo9kiRuFlcDvZuA8OGpx6lTEIpJoUCuAAQeVzy5fDphd1Y8ySfUk/ngv01p7Zvy7DWeKqIXKY5LWBGosOvDGKq2rSUvaUs8rq7BWLCNrW5AEA34HFG8e0Rs+m7p/0mYWX/AADmfT5m3TCttyrNfSLU2+vpyEmsPeRvde3IXvfpduWPRGGrkth3+wZm3woIv2cclQ3It3V+ev8A0nBLZu+5ejqagwrH2VlQA3uzcL6DgSPnjkox0fZ27MzbKeEALPI4m7NjZsoIA05XC8+vLFQ10jSivJl3S9oTxWjqyZI+UnFl8/vD5jxx1OnmV1V0IZWAZSOBB1BHhbH51rKV4nKSoyMOIYWP+Xjwx3Tcsn6DTXBBEaixFuGmOkG+ieSKW0c525uRUtVzmNFWHOWEjsFUBu91vpcjhywapNgw1lJDTCrRmpWYuYwT3WubC/8AFYjTA72uVMn0lI87dmYgclzlzZnubcCbW+GBPs3qSlfEBwcMrDqMpP4gHE6UqK242aKreyOBDDs6PslOjTOLyN8eHr6AYybj7UdK+Ji7HtGyvck5swsL3496x9MEdrbvULzOYq+OO7G6SD3TfUA3Gl8fez9z4Q6Ou0aclWVtLciD9/BTsbjRj3o3lrEqp4/pDhVkYKFstlv3RoBytqcGPZztqWomeCobtk7MuokAaxUqNCfP5DFm9m6KvUy1EtVDDG5BF9WPdAOmnMcr4xbu12zaOfOs08jZSufJZLHjp73Lxw7T2Tpx0Lu2956mqP1khCckTuqPQan1Jw/7t17bQpVB/bwkKxPBgRob9SBr4g9cK+0tyGZO2oZBUwnkD3x4W5kdND4YPbt0b01AoZWR5nLtcEEAd1Qel7Xt44iek8uinWqD2z6ZYJQ0kqXF9Bc8uZtpimfY0rSEqAVYkhgRaxN/PApVJNgLk8hhl2UpjXspXyl/cXiVv48vLHnhjP2taNK1sH7Qq+zyxQsQE95h9puf6/li2ldalWWpRXVFvntYr6jW/l0xTU7MiQkNOLjkFufkcX1IVKUiJs4LDO3Dy05ch/nhWVu+vj/VGTqq7+Tx4YnpljpwfqjfIfetrc+OpvgLbW3Ppi+gjdpFEdw19D08fLDH/aMfbCMgFhp2lh736+eJUVybevBm2n8lsCy9hbTtsthfjbl6/nhSljKkhgQRxBxfLUSLKzFjnBIJ8vy8MG6CoWqBSWPvKL5h/PiD4cMU65aj00CuOwdT60ko6OD+AwLwxJUwwN2KguGNpCToOX+eKZ5oYHZRDmYHixvyvzv1wSgqVvrQqX0V7KnSOCokmv2YUFvEa6Dx5eowP2Zvhs3OpAeNuRcEgfAkDzxtrJDWwzUzAAut47aWZbED4gfPHG2FjY6EaEHkcdoY4qthjbdjJ7QUm+mM8pDK4vEy+6Y+VvLn4m/MY2bjzNSRT1r/ALML2SKf9o5IIHkOZ8T0OPN00+lxminD5PehlCk9k3MX4ZGHI6X89PfaG1p4qOFSI4EAVACSWbUnxNreubrjp/kP+IS3U3pWerjjelpkLk2dE1DZSRr4kW9cKO1doVC1ckjyMJ1cgsDa2U2sOi6cOFsGNgbpVavHUMFgSNlctM2XQEHhqfDW3HBne7dkVjGsoXSXN76KdSRpceNgLg2688O2guKYU3F2udoBhVRRu8GUrIVF7m/K1gdOVh4YesIu70lNsmIRVMyieU5nCgtl00GgOg6niSbYdaWpSRA8bBkYXDA3Bx0j0cp966EP2l7t1FRIksKZwqZWAPe4k6A8ePLXAD2bbIl+mF2Rl7FWJDAjvMCqix8Mx9Mdgwke1qUrSR5bi8w1HLutz5YmUUvcVGTaxOZbW2TUQEmeJ0ueJHduf8Q0PxwOYaYYtk751cGnadqnNJe8CPM6j44bqt9mmmjrZ6UI73yxDTORccBYFedyOBHUX50mdXJrtC17Q9Zqd/v0sZ/i/nhVvjpX/iOCopGqHooZJKdlQxkCyxsbKQSp0GgtbkeGF6r33l0FNFFSgf7tFLHzJFreQwtLsIt1VDB7NKGSnjnqJQ6KQFVGBGY8b2PHiAD+9g7Bt+Qe/Z1PEEfn/PAzd7bT1lE4kbNLA4LHQZlN7EgADTvD/lx8Y8/NySi0kZRTuxjnqo44xNDGAzm1/unnp+QwEp5j2quTc5gST54LyTCCCNCisz95gw/WvAehx7s6rjbOY4VWRULA8Rp+HHGksmldfQLSKN46NhIz5TlNtR5W16Yp2DIC5jb3ZBY+fI48g21MD72a/Jhf+uCO260wkJEFUkXYga6/5HB7W3yI26xKKtRSoUU3kf7VrWXw8f10wEBtrg3s/aAmtFOMwJ7rcwfT8cfNTtNImKwRqtiRnIudOn9cE1GStOkKbWq2fG3aY92YDR1BbwNvzx9vL9HhCDSWQXY/dHIef9cZqfbUqm7HOp4q3P8AljdtTYzu5dCDm1sxsR4eWHu5Q7DqlIAYIbbHfVvvIp+Vvyx7/Yk1wMnHncfzwar5KUECSzMoy6XNrctMTHjeLvXXYuStVsCbA/vEfr/CcBNsb8RQzTJBRRBlkdWkawzMGIJsq3Nzc3Jw3UVbSiRciEE6BvPTrjmW9O61VHPK5iZ0d2YPGCwszE6gXI48/njvxLGOnYacthfYW9ldWVcMXaBFLXYIgHdXVtTc6gW488Gl3+Ra+SKRV7ENkWXmpFgb/wCEtfy/AHuJTPTQ1dYyMGRMkYKm5Y6nS3C+T54R5EYe8COtwfzx1yaRsU2xl9oM1T9KeOeQsg70YGi5TwIUaX4gnjcHGfcOZ1roAjMuZrMAfeABJBHMaYPx0kMmz6c7QnMZzHsGAu/ZWFgRYkrcXvyGXBXc7ZOz0m7SmneeZEYhDYcrEgZRrrbjzxq3ZsqjRzzeM/6ZVf8AHl//ACNh/wDZ7sGRqQOZ5Yw7sVVGIFtBe3UkH5YA7Q2zsyeUySUs6ljdirga8yVzcfLHVNhyRNTxGD9lkGTyAsBrrceOGCVhOTom2tqx00LSymyrwHNjyA8Tjmez9+u2eSKuUNTzG1gP2fS1tSBob8b6jph33+2R9Jo3Ci7p9YgHEleIHiVuPO2OYbs7sTzVMavFIiBgzs6Moyg3IuQNTw9cM270TBRq2Fq72ednIM1VAkTN3e0bKxW4voRYsAf8sDvaHnFXkKlYo0VIRyyADUHnrf5Yp372x9Jq3I9yP6tB4DifVrnytht3NpRU0DfT8rU8Z+qZiQyhfe74IIUHQa8iOFsTSekXbSTYpbkWeoaAnu1ETxHztmU+YK/PHuztyK2X/Y9mObSELb0975YLxbybPp5k+j0QKqw+udzmGurC4Y2trqR5DDZvC8glZWYleIF9LHw8745zkoxvsbdmfcbdtaR5A06SvIliijQAHrz49Bjc9TTh2V4LZWIup6HppgXQzZJEbow+HP5Y17YpyahwoJJIIAHUDHF8rlG0vJsd7NO3IO0+ujbOlrG32beHTHm7VOxcuR3MpBJ4G9tMWbJpHhcF3VA2mQm5a/h+eMe25pO0ZG0VT3VHC3LTyxnSfqNb+A79qL6XYsiypcAqGBLA6aa+eKdqK0tQ4QFiDYW8NPxvjDTVLRkMhII+B8xhl2zNJ2YaJbBhd2HEafH1wRUZQdXoztMx0NNFTurSyDPyUahbjnjLtfZhQmRTmjY3uOV/y8cC8G9jT9lC8jXKk5VXkTz0/XA4IuMvbVIWmtlGw6LM3aPpGmpJ5kfq+MdfVGSRnPPh4DkME6XbhY5JQvZtobC1r+vDA7aNGYnKnhxU9RglWCx68ivy2bt39oMriMklW0t0PhgXURlXZTxBI+eDOy6ZYR282n3F5+duuPiSaGoOoMUh4NxB8/HFOLcEm9he20YtjRZp4x43+Gv5YIUe2Ss7BjdGc+mtgfLri/ZGyJI5GLW90hSDzNvXAR9nyg2MbX8ifmMZKfHFUvJvbJgDeveTaFLVSRduQt8yfVx+4eGuTlw9DjPs/wBo9UjDtezlS/eutjbnYrYX9MNW9m7bVlPC5ZIpIgQzS3AK+J5cAfU9cJ8GwKKE3qq1HA/2cF2J8Mw4fLzx6t9gsa2j32nqfpxNyQ0aMvQCxGnhcE+pwO3IqGSupynEvlI6q2h+A19MM1fUUO1MiIzU9QgEcXacGUe6twSOfW9zzxIdlNsinkqJAr1Lns4ityqX+1cgamx+Q5nDW7NftoXd9NiSU9TMcjCJnLI9jl72tr8NL2t4YefZk0/0PQAp2jZM3TS9vDNm+eEjZ++1XELNIJkPFZhmB9ePzx2+GJVUKgCqBYBRYAeAGGCTdonkbSpn3jhdbvjVtM0izugzHKgPdAvoMvA6dcd0xwnfPY5p6yRAO6xzp4qx4ehuPTDyWHFV7DdDFHtcMGCw1qi+dR3ZQLC7L94aC/ly0Gjf6hqUSKmhikNLEi6opOZuZa3jr5m/l87hbBmhEta8T3SNuxSxzOxHHLxtbQdb+GE+l2xURMSk0iNclgGI1vrdeF7+GI8bLS3rwFNhbnzzODKjQwjV3cFdOYAOpJx1GKaKqORlKlfcN9SBy/phf2LtOWq2f2kr5mSUqTYC4sLXA04nHtLNkdW+6Qf5/LHDk5MZKPgacgs+0IoSVihBYG2ZvD5/hi2HajvTym/1ikagcify1wO21DlncDmbj11/G+CO79A4z51IRltrp8uPC+CLm5uK+waVWAWYk3JJPU8fjg9VPE8cXbsVkK3DAX05X8+OM8dBAh+snVh91fzIvirb6ntc32SBkI4WA5YhJwi2xdNo20tDFGjTBu2y8BawB8R1wMbaspfPnIPQcPK3C2NexDeOePqlx8D/AEwLghZ2CqLk8BjSeo46/wDTJbdhdKMVS51ARw1n6Hx88UbeYB1iXRYwB6nUn9eOAG829opkNLSNeS/1sw5HmF8eV+Xnwu3U3p+mstNUpmkIOSZBroCe8OWg4jQ9Mdnx3GvLDa34LcMmxT2sRzoHMX7Mnnpwv4WHywP2ZBSTSGNKkSOLkquhsDY/oYq2jX5yFQZY090DT1PjjlGL4tyF+7SKa+aRnJkvm6Hl4AdMebPp+0kVOROvkNT8sXxVwcBZu8OT/aX15jwON6UfYRyyZg11Cow6Nz8/5YlRyeXa8i3Sow7V2gXkupIVdFsbadfXGmsr5GhjcOwIJRrEi54g6eGAwwd2fsx2gdW7uYqUzdR4eWNBym39mkkqMlDtElskzF4nBVgxuLHTW/LHO9893/oU+QG8bDNGT0vwPiP5Y6Iuw5s4UrYfe4j9eGBW+G9/0aZYYo4pHhUAySqSVY20Go5BTe/4Y78WVNSC9+0F+zzdeR5kqZVKRR95cwsXNtLD7o438BjPBv1IZJVqFE9NIzXjbiqk6ZT4C2h6aWwa3S9oDyTdlVlAsmisBYKeh14HryPyR95NktS1EkTcAbqeqn3T8NPMHHV6WgSt+4K1+50jsrUQM8EuqMLXXqr34Efl1x2qNbADoLYTPZTs946Vne4ErZlU/dAtmt/i+YAw646QWrOU5W6B+3dsR0kRllJyg2AAuSTwAwiU/tMd6iNRAixM6qbklgCwBN+FwDe1vXBD2n7LqqgQiCMvGuYsFIvm0A0JudM3DqccyqKCeEgvFIhBuMyEcPG1sTOTTLhGLWxj372zMNoyFJHTssqLlJGmUE+d2J+WC+xKWHa0TtUL2c8Vs00dlzg3tcG4vYG+nlppj63z3OmqZxUUwVllVS12AsQoF9eRUDhzvgnsvYD0dDkNi7vmlKm4A4AX6Cw9b4mTcbbG1Srs17LNJSIYIld42N2LG9zYC/Lpyti+p2ZT5RIJSiNwuL+dhx/HAWKMsQo1JNhjfttwGWJeES5fXn+WPL6mUW5JFY09MIbar2jKiML3lFpLXJHn+uOBNFXskocknXvXPEc8X031sDJxaPvr5faH54og2XK/BD5nT8cE5SlJNGSSVM+tsUvZykD3T3l8j/LHtBXhRkkGeI8uniMHKyjTsE7c5SgtdfhbhrwGBCzUyHSN5P3jYfAfmMMoYSu0gUrRtyQ031isXzjuL4G3E9MU0jRTRywqDA8ilQ6sb6jqefhzx8bc76xSqLIVy2+6QeH66YEXwy5MJaWhUbRz3bWyJaWQxzLY8j9lh1B5j8MGN1pOwpqqrHvZRBEf8T2LHzC2OHTfHeX6LDCjJHLO3eIkW4VddSPvcvQ4D028q7SjailjSJ3F4mT3c66gEHhe1uJx6UkFtroR9k7QenlSWP3kN7dRzB8CLjHUdoFHCTxaxzDMPA8x53/PpjksqFWKMLMpII5gjQj446T7NqWaSGWGVHWG4eNyLWY+8BcagjX49cc5QzVFS1suGDyVRpoEUjMzksVbkvl+ueMc1csd1hTKRoXbVv6Yv2mRNCsw95e6/wCvM/PHCHtvF7B7q+jVTbTDo/ZRqsqi40Go524a+GAFRUs5u7Fj4/y5Y+qKpMbq45H4jn8sadtUgR8y+44zL68sEpOcb+BSSZsmrHjpocrEMxJv4Dz5ajAXbuzF2gnALVIO43AOBrkP5Hl8cEtvGzRx/cjA9f1bFOxoWaZCOANyeQA8cXnJTxX0gSVWINHuVXSGwgZRwu5Cj5m59AcPG2GjoqSmNbGtVUJdUJGnG+pPJRlFyCSR44S96N656id2SV0jUkRqjFRYczYi5PHXBJS9dsoi7PNSSX1uWZGv6mwP/Rj1Kt0DTdWWbE9oNU1UgkyGOR1XIFtlBNu6eOl+ZOOtY477Od3nlqVldGEUXfBIIDN9kC/Gx106eOOxYuF1s58lXoVfaRtKSCkzROUcyKuYcbak/hjnmzN9q1XUGYupYAh1U6E662v88PftCmo3RYaipMRVg2VBmbgQLqATbW+EiDd2jcjstpRg30EkRX5lh+GJld6KhWOz79pNZJ9OkTO4QKmVQxy2yg+7e3G+LvZptWoSbsY0aWFtXXkl/t3Og8Rz88F99d1J6qtjaIDs3jUNJfura9yefAi3XBFDHTRfRqbRR7783PM36f5cMROWDtlLcaQfo6aEO7QspexyqTop52HTAKp2XMpJZCfEa/hi3dw/Xr5H8MUy7QlDNaR+J+0euPNKUZQTarvoUmmbdixNFnmdSFVbC+lySP164x1e1ZZDqxA6KbD+vrghBXOKcvJ9ZmcKA+otz/P4Yojip5jZbxOeA4qT+vLC/wAVGLBd2zyouaOM3J+sN/8AqwLjQsQALk6AYOVe0DT5Yordwd4kcSdcW0daJRJJkVZUQkMOeh5enzwOEZOr2KbSuj4+mJTr2JXtL6ya6AnlbFUVLBcT9oEiUguHNsp5C50sTbAUm+px7t2lf+zKgqpOYpwH2VZST5Wv88PHLOVNaRnGgXvTuzVVdTJPE0MyG2UJKCQoFgNbAdePEnGXdvdSSGUz1oMEMFnJJF2YHugFT16eA56Ja6G40PIj+eGtpJG2QzSO7XqlC5mJsAnK/jfHptPZmmlQQqPaU/aMyU8WW+mYHNbxINs1sat797aqmryEe8S5WEZAswKi4JtfrryxzpuGG32nQ5KpL84I7+YLD8sbJ0bFWN5mjqo/pNP7p/aJzRudx+uuNe7oYuVy5o2Fn6Dp6/zxyrd/bclLKJIzccHU8HXofyPLHWKzafaQRvTWEDDUroQeanpbHFwSeZnf4ntVsaNWP16qOjWuPnjaIY1ph2j50Vrqyjx4fG4wr4M1LWooh1Y/i39Mc4TjtpeAknrZtDwzF3RM0tr5H528L2OMMG33VtVXJwKAW/RwNpKgxurjiD8eo+GCu2dns7CSJSyuLm3Xy8f54VOUllHv6Nik6Yt7e3b2cn+kvLJHFIbCNF+1qSBobDThwHXFm5G2KJKpYaWCYGUFTJI/HKrN7tyPsn44F+02bKaan/3cZdvNz/8Ayfjiv2c7IPa/TJG7OCDMcx+0cpBHkATc+nl6Yt2jNe3bPjbW+dWlZIVkKrHIVEWhWym1joL3tf1x1DYO3YqqFZUIF9GUnVWHEH9cLY59W0NFtN2emk7GpYkmOTQSeI8Tx0v4jngvuXukUhdamBM/aG2ax0strHXS98XG7Jko0Xe0XdNqkCeEXlRcrL99eIt/iFz53xyWVCpKsCpGhBFiPMHhj9JYzS7PiZxI0aFxoGKgketr4ZQsI8lKhD9m0FZ2UkcistOyns2fQqT90HXKRc9OnHBifd2Vfdyt5Gx+f88NuJiJcMZLYeo7tC7u9sx1cu6lbCwB5k/lb8cXzbtoSSHYX11sfyGDeJjLggo4sHN3YtbfpTHDEo1VSbnx/V8DtiLeeMeN/gCfyw6kX44rSmQG4RQeoAxEv09zUk/gVyaoA7T2HI8rMpWx11Ph5Ys2TseSNyWK5SpU2PX0wfxMX6EMsg9R1QpyNBASoUyyDiW90Hy/XnipduTZwxII+7bT9eOGiqoI5PfQE9eB+I1x5S7Pjj91AD14n4nHP0Z3p0is41tCLtb2fLUuJqduwD6vGynQ9VGnHU24eWGrZ+7EEdKtKyiWNSSc4BuxJN/A66dBg1iY9CikQ5tiuNwaISJIsbKVYNYMSDbXUG+mGci/HHuJhSSBtvsH1Ww6aT34Im80X+WPrZmyIacMsMYQMbkC9ieHAnpjdiY1Gtgir3fjdrglOoFrfDlivamxyYkWM3yX0PO/j1wbxMc3wwd67HNidHsZwC8oKIouxGpsONlFzfCTvFvxLKwSmLQQpooU2ZvFj+Xxvy7PgFtfdCkqGzyRAPzZCVJ87cfXEx4VBe0tclv3CLuc0m0c0FVH28agkTnR4zyAfnfp+WmD2/Owql4I4KRF+joNUU2YkcONgQOPG5OuG3ZOzI6aIRRLlQX8SSeJJ5nGzHRR1TJc92j84VVM8TZZEZGHJgQfnj9A7CB+jQZiS3ZJck3JOUXJPXF1ZRRyi0saOOjKD+OL1FtBoMaMaGc8j3FMNUjM6qwLRkBwPskgEX9CDivadaIYnlbUIpNhxJ5AeJNgPE4XaKojheF812k7k5ysAWclla5HASEqL8n8MU2QkNmJiYmECYyVm0Y4mVXJDMCQArMSBa5soOguPjjXgHtOVlrICqFz2M2gKj7UGveIGBigpR1qSgmNg1jY9QehB1BsRocaMC9nUsnbSzyKEzqiBAb6IXOYkaZiXtYX0Ua9CmFGZMTExk2tXCGF5CL5RoPvHgqjxJsPXGAtgqkcuqsCUbKwHI2BsfQjF2FTZ88cEkJDljIOzmORhmcksr6i3vs6/wDzF6Ya8CYtUTExMTCBRV1iRLmkYKL2F+Z6AcSfAYz022IXYIHIY8FdWQnyDAX9MZ6JQ9XOzatFkRB91WUMxHizGxP+AdMFiMAnuJiYmECYrgnVwSpvYlT5g2I9DizADZFTIolCws47eXvBlH225E3wDQb7dc+S/etmt4Xtf44swGppnar78ZT6k2uQb98dCcGcJmTExMTGAGjbkJvZmNiRcRuRcGx1C20IIwRBwvbv1UghssDMO0lsQ6C/1r8ib4YsCFqjJW0faNGSe6jZytveI93XoD3vML0xbWUyyRtG3uupU+v54tZrC50AwvPvYrkilgmqbGxaMAJfpnYgH0vjOjK2HaZGCKHbMwABa1rnmba2vi3C029Lx61FFURLzcBZAPPISR8MHqKrSWNZIzmRxdTrqD4HXGTM0y/GOWivPHNm9xHTLbjnMZve/LJwtz8MbMD9vbVWlged1ZlQAkLa5uQOZA54WZBDExBiYwExkq6PtHiYnuxktltxa1lN78Bdja3HKdLa5t4NtClWNjG8hkkESqlr5iGI94gfZt64xPvHIur0FUF5kCNreiyE4G0KTDNfSiWN420DAi44joR4g6jxGLYFYKoYhmAFyBYE8za5t5Xxm2VtOKojEkLZlOnQgjiCDqCOhxswgTExMTGMD63Z5LiWJ+zlAyklcysvEBluCbG5BBBFzrqcSnhqMwMkseUfZjjIJ82Z208AAfHFFBvBFLUzUy+/EASeTfet+6SAfPBfAO0TExMTCBMZdn0nZBhe+aR34WtmYtb0vxwIk3mbtpYoqWaUxMFZkMYFyLj3nB4Yi71KrKtRDNTZjZWkUFCemdGYA+dsForFhc0n13a3+xktbxBvf0xqxMTCSTEwPq9rLHUQwFWLTByCLWGQXN9b/DBDGMB6LZ9REpRJYsuZ2GaJie8zNa4lHC9uGC6+PHFG0asQxSSkEiNSxA4kAX+OJs+qEsUcoBAdFcA8QGAPx1wCLu9bNPPBQglUkBkmINiY1+zfox0OGangWNQiKFVRYKBYAeWFnaR7LatPI2iywvCDyzBg4HmeAw1Yy7YvpEx4igCwAA8MCdqQ1he8E0KJbg8ZY356hhpw5Y+dz9pPUUkcsuXOxcHKLDuyMo0ueQGNe6CtWGcLPtI/1bUeQ/iXDNhZ9pH+rajyH8S40umMe0Mox7jwY9wkixvz/wCS/wDjYv4ZMMzMALk2A4k4VfaFCHWjRvdasjBsSNCsnMajHm1NwqaSMqmdH4qS7uL8rqzEEYndsvVKybmEPUV00f7CSRezI4MygiRh4Eka87YbMBN1No9pEY2RY5oD2csaiwUjgVH3GGo/pg3hj0EuyYHbw7TFNTyS2uQLKPvMdFHqSMEcJ28Ess9ZHFBGsq0tpZFZ8ql2ByC+U6qLta3PGbCKtmeq2S1FT09SO9LAS9QRxdZf23nY2I/dw7xyBgGBuCLg9QcL81TXMpVqOAqwIINSdQeI/ZYp3FndI3pJhaWmIFr3vGwuhvpewuvDkMC0yntWNGJiYmKIFndf+97R/wCKn8Axdv5NGtDOJLd5CqjmXPu2HXNY+mBGy9jpPWV5dpVyyoB2crp9gccpF/XB6i3Xpo3EgQu6+60js5HlnJsfLEK6LdJ2bdjRutPCsnviNA37wUX+eNmJiYsgWNtf6zoP3Z/4MM+E/emiWbaFDG+bKVmvlZlOig+8pBHxwQ/8G0v/AL7/AO4m/wD3xKu2W6pGzen+51P/AAX/AITj63Z/udN/wY/4BgDvBupTpSzuva3WJyLzykXCnkXsfI4Pbtf3Om/4Mf8AAMbyD6PvbeyUqYjHJcagqy6MrDgwPIjAb+06ylGWohFQg4TRMqk/vRsR3utjbExMLXkyfg+Y96Jphano3YnnJJGqj4MSfhgnunst6aljhkKl1zElb27zs3PpmtiYmBfJpa0F8L+/tK8tBOkYzMwFhcC/eHMkDExML6BOmHxj3ExMIC9vhSPJ9EyLfJVxu2oFlCvc6nxHDXDDiYmAb0Le36N4p46yBcxFo50uBnjJ0OpAzIdR14YYwcTExjN6K6qXIjMBmKgmw52HDXTXAjdDZ7RwZ5f20zGWXzbgL9FWw9MTExvJr0HML226V0qqeqiF/wDYzC4F0bUNqfsNrbjriYmMzIYcTExMIC/u7SulTXMwsryIVNxqAgHI6a9cMGJiYELZMTExMIC9takdtoUcgF0RZsxuNLrYaXv8MMOJiYELYO3iiL0s6qLs0TgDqSptxx9bAiKUsCsLMsSAjoQovwxMTG8mvR//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12" name="AutoShape 14" descr="data:image/jpeg;base64,/9j/4AAQSkZJRgABAQAAAQABAAD/2wCEAAkGBxQTEhUUExQWFhUXGR4aGRgYGR8gIBwfHx4cIR8gJRsgHygiIRwlHBwaIzEiJSkrLi4uHB8zODMsNygtLisBCgoKDg0OGxAQGywkICQyLDQ0NC80LDc0LCw0LCwsNCwsLy8sLCwsNCwsLCwsLCwsLCwsLCwsLCwsLCwsLCwsLP/AABEIAPcAzAMBIgACEQEDEQH/xAAcAAACAwEBAQEAAAAAAAAAAAAFBgADBAcBAgj/xABNEAACAQIDBQUEBwUECAMJAAABAgMEEQASIQUGMUFREyJhcYEHMpGhFCNCUrHB8DNystHhFTRi8SQ1Q1NzgqLCFkSSF2N0g5OUs9Li/8QAGAEBAQEBAQAAAAAAAAAAAAAAAQIAAwT/xAAqEQACAgICAQQBBAIDAAAAAAAAAQIREiEDMUETIlFhMgRxkfBiwSOB0f/aAAwDAQACEQMRAD8A7jiYorqjs43kIJCKzWHE2BNh46Y4PPvLVO5f6RKLkmwdgBfkBfhiZSouMMjv+Jjl/s83qqpKhYJGaZGBNyBdLC9y33eWvMjDlvXvRFRIC3eka+RBz8SeS+PwxlJNWDg06D2Erb/tFhgZ440aSRSVN+6oI01J1Nj0HrjnlbvZVSTioMhDp7gX3VHMZeYPO974cN6abZ7NHLWNJFPLErsIgbHTj7ra8vQYnO+i1Cns93Y3vqauSoUlFIgdogq6BhwOtyeI46YTqzfCtlFmqHA6LZfmoBw5bo0NDEZqqmmnkEEbZ1cAXBBP3F17uANLTbKnkW0k9OSwuslih11GYXtfXUnEu67LVW9BNaqSi2WJTI/0mqdSpLEkKDcceWUX/wCe2D+5W+61REMoyz20I917cSOhty+HTCp7VIZu3Riv+jhAsRX3eGo8Gv8AEAYHezj/AFhD/wA/8DY1tSoMU42dWrd4EQlVBYg26D44zybak7FZQFHfKkcrWwvTPdiepJ+eDQo2NGLKSc2a3O3DhjzLlnNv9hcIqjbSbxRto4KH4j44JVFYqxmS91AvprfphMoacMxzHKigs7Hko44BDf4tWC+lGfq8lvsnTP8Avc/LTjrjrxcs5R2TLjV6Ogw7wxHjmXzH8sEIK2N/ddT4A6/DCRVwFHZTyPHqOR9RjTsenDOXb3Ixmb8hiIfqJ3i0L441aNG2PaBTQSPEVlZ0NjlAtfzJGANT7Vf93TerSfkF/PBSqpKSsJFREEkPCVND4XPX964wLHszZKiNllDwhwWDCzWBvbTQ3tblxx3U3LcWFRXY3rvLDGsa1UscUzIrshJAF+Vz8NemCFLtSCT9nNE/7rqfwOOH74VLSVtQzcRIyjyQ5R8gPjgdRUbzSLHGpd2NgB+tB44fUY+kqs/RuJjnW1zJs7ZkP0aa7dr35FswJIa4FwRYEAemMm6/tEmaaOKpCMjsFzgZSCdATbS17chi810zng2rR0PaW14IBeaVE8GYXPkOJ9MLez/aDBNVLAiNlc5VkOl2/d42PC/HwxzTe+kaKtqFa9zIWBPMMcw9LG3pjDsuUpNEw4rIhHowxDm7Oi41R+isTCtWb7RQVT09QpQLlyyDUEEA6gajjx1HlhnRwQCCCDqCOBGOiaZxaaKNo1kcMbSSkLGo7xIv4cBx8scxk3Ipqi7UNYjX1Ebnh4XHeA81ONftc2ubx0q3At2j+PJR421J9MKW5lE8tbBkXNkkV28FVgSScc5O3R1hFqN2G9obSTZsbUlMb1B/bz24H7q36A8eXnw+qOUbUpuwcj6ZACYmP+1UcVJ68PgD97BTe/dAVUzT0ksTM3vx5xxAtcEX10FwbczfAzd/YP0F1q69uyCNaOMd5nYgi/dv3QCT6fEp39Daq/Jig9ntWReUxQA/7xxf/puL+uDntJ3enlkSeFRJEsQSyG7CxY3tzFiOF+GA/tGp3eRapZO2ppQOzYG6obarblwJ+PMYXdkbWmpnDQOym/ujg3gV4HA6Wilb2Me7c3Z7L2g3C5RP/V3f+7CrQUjzSLHGMzubAfrkOJ8sdK333ialEaRxQrNMoknBQML6AdLm4Iufu4F7F9o0gkRZooQhYBmRSpUHS9rnhxwtLqwTdWkENo7xQ7Pjjocgqgi2mzHQE62FwevDkLYq3Zr9lGpSSJJYJibKpuVJbTSxYDj4YT97dnGCslTUgtmU8bh9RrzOtr9QcMmyKKLZsQqqpQ1S4+phPFf8R6Hx5cOJxrdmaVfuN3Yw057x7WQcFtoPP9emB8m0JC+fMQ3hy8LdMadm7ThrKZaiZTG+YxkprqB+FuvDHo2bG3uVCf8AMLfnjy8kZJ1GqFNeT62wJaugljhUdsxUNay3GYE6nTVQRbzxzt9xa8f+XPmHjP8A33w0+0SuamggghZlLkuzoSL20tmHifkMIqbfqhwqqj/6r/hmx6PCy7NG/B2PaDQwpGkiiWRUVfgLXJ8cU01Sk0bQqgjYi4y8GI5YwbSm7WOnm/3sKt62BP44u2MqoHqJDaOJSb+n8vmRji5N8uP9omko2VU2xpX+zlHMtp8uOKd9t6ZaKppwlmTsyXQ8GBNhryIsbeeEbb++VVU5lMhSIk2RdNOQJGp09ME/aOcy0L/epx/2n88dYRUE8RabayGv+w6Dai/SEzK50cqbMCOTKbi/jbXqcKG8O1YaXPS0ClNSs0xvna2hQE6gX42tw06kJu3tySjmEqEkcHTky9PPoeR9cN2/e67zOtXSIZElUMyrxuQLNl53Fr25jxxd2tGqnT6F/dyoMsE9Edc69pCOkid4qP3lB+HjhejUkgLckkAAcSTwt43wd2TsOtjmjkSmmujhh3SOBva5tx4YbZZdl0dezNnaTPfheOFjx06310va/K2Cr7Kyp6Pd79p08HYCppkqKrsl7Qk2AtfnY3Ja/L8sA6DeymWRSdnU6jMNRxXXjqupHHlizffYFRLNJVxgTQyWKtEc1lCgcOPLlfGKi2FFTqJtoMVvqlMv7R/Fvur+tOBW3ZKSo+PaMD/aE1+eUjyyLb88dR3FpZI6GFZfey3seQJJUeikYA7NrKDa0iB4WWaJc1jwKggWzD3luRobcT44fMXFbs5zlpIw7Y2RDUx9nMgYcjzU9QeIOEHecJsum+j0wfPPfPMRrl6BgLZraWHAXPE46DtTaMdPE0srZUUa+PQAcyeQxzD/ANoImaRKuBXpnOij3kHLXmefI3vY8saVGgn/ANCVR0pkkSNR3nYKPMm2Gr2oTuawRtfLHGoS40Nxckeun/Lhnpt36ahcSR5pZT3oy50QG44C1za+p+WCEcqVZWKqiSUH3TaxBt1HD0tjhnFPHydbv3eBH9nc7vK1KY+2p5R9YnJbcH8NbDrwtqBhkg9naQVAnM14Iz2gQr3rrqATexF7a214W5431DR0+aGmjESg94rxYjqeNsW0dSxp5kJJtlI9Tr+AwerG8fgHb2gfvLsKHaB7SJuzqQLAOdHA4DwPiPUHCvs72eVb3MmSBRxZyD8APzIwxYM1dUzUiZiSS5Fz0F/6YiHNaeSFprSJTxRBF7JUmqoIgkbyC2bKOWpsePx42xyDadbLNK0kxJkJ1vytytyA4W5Y6QjkEEGxGoONO190qSZhUztJE8gBZEKgFuZsVJudOeKhy5rfg1KLBW6Kn+zdedQ1v/SB+IONWCdFUU8cK04ibsl4Et3rkkknhrqcajHTxKkmV5M9yoa3Lr+jjlOKm7TRk68AfbWxXq6AqiEyRPmj5ZgfeAJ9T5gYUabcKufjEEHV3XT0BJw+vth3kQk5VDDujha/z0x8beBEzgkkaEXPUYv1IqOt1oyyujdNVCkSKnRA3ZxquZh0AFx521xRV1kdXE1PUDIr8GU2sRqD6G3HTEoJe3Qwv7wF42PHTliqj2MzAtJ9Wg4luPw/M/PGzm3cen/dk1Fd9nMt4N3paSURuMwb9myg2fpb/Fw7vHXxGHbblRSwU1HHXQNJMsQGRWsV0AN7MOJHyOGH+2I1ZEVA0aHQsLt5i/A6n+mOY780LxVkmZmcSd9HJvdTw1/w+76Y6xnF3RW21Zvi2tssmzUMgHUSk/LMMEfaVtaSKeKGGR41jiBsjEcSQOB1sFGEOFSWUDUkgD1OHb2mbJmNX2iRSOhjXvKhYAi4IuBpy+OKvRmkpIC7I3kqhNFeomK9olwXJBGYXGp4Wx7v9Fl2hUDqwPxRT+N8Ztj7DqZJUyQSkBlJJQgCxH2jYYf97NzVmqWqJZxEjBQAELEkC3Hlw8cbxszaUhb9lte61ixBj2bq10voSBcG3XTjhW2lMXmldiSzOxJPmcdN2BsWhpJVlV5pJFvYtoBcEHugDkTxvgBtvcKUyhqUiWKRveJAyE6nN4eIF+Vr8RNNUnZrWVg72cTldoQgfbDKfLKT+KjHbschbasGzQ8NMvaVYusk7gWU8wo6A/1vwx0fdTapqaWKZrZmFmtwzAkHTlwx0h8HPk3sRvbAZe0gBJ7EqbDlnB1J8cpW3r44QqOikmbJEjOx5KL/AOQ8TjuW+UFO1K7VSkxpZu6bNcHQA3GpvbiOOOeVm/axxmKgp1p1P2zbN52Gl/Ek4mSV7KhJ1SQ2V9HKI4C6HMIkRra2YcRpfGzZ8C0w7WbRiLKnP/P8Mc13W3rnp5lzSM0TOO0Vjm0J1YX1B1vpx54e9uoRM1ze+oJ6H8hwx5+RKLzXZVP8WbasQ1DZlfs3PEOND68L4vodjMokRmS7rYWN+fG2mmBuyqYd6Zx3I9bfebkP14YzmtftO1v3r3/p5csRnH8pLbNT6TNctNTxkhnd2HJRYfE4IQCCdBGudQl2tpfx1164FbajAlzDg4Dj1/rfGjYoEf1zmy+6AOLX4+gwxdTxpV/oGtWRK2nj1jjLNyZz+X9Bj6rKgz0+c2zxtrbof0PhjPNs0MC0LdovMfaHpzxp2FF3JTJpEVsT4j88CybxfT/gzrsC4KVetLCejMPjf+WPGelB0WVvG4GCMNci07NGmisBZ9dTbXBCC3bXQyfWhbwybR2W0xRgyqSguCdfh64xrvDID7iW6W/O+JvCA/ZzLwdbeRH6PwwxUFF+evozu14LqfZawurPOoII0/RxTvLK/a5Se7YFRy8/jfAcDDGMqwRyTxsWQ5QD8r35aDGi1KLitGap29gqi2TLLqFsv3m0H8zi/bOyKaeFaeaUdonuSKPdJ5dCORB+Rtj4rttSSaDuL0X8zjzYVOGlBPup3j6cPn+GNCUYyqG/3M7q2D6DdunoWBYGeoFiC2iKeRC9fO/pgim3Jg2YtcfdsLY1VDpVe73JRwB4OOWvXAaeFkJVgQehxuScruL19Gik++w7vFtCRXCoxClQdPEnnxxm2PUZwYJLlW90/dP6/WuKtvteUfuLj3YfdZ5TwjQn1Og/PC5N8v8AegpYFUmyJgxGQmx4jgcbtj0kkTGRwyIqknXjYdL+vpgU1bISTna510Y427InmaVbM7KD3gWJFud7m2J43DNVYyujkFTOZHeQ8XYsfNiSfxx2L2X0pShUkW7R2ceRsB8Qt/XFNH7OKVZWd8zqWJWM6KoJuBpqQOGp9MOKIAAAAABYAcAOlse6EWnbOc5pqkL++Ap5VjpJ3KtO1oyOTLqCfC9hbmTbHP6v2b1aE5TEy/ezZfiCNPngHvBtySpqWnJKkHuD7gU90eYOvnfDL7RqtpqehmJNpIyWF9M1kJ04XvfEtp2yknGkBX2BBF/eK2IEcUgBlbyuLAHzw5b4bxNRx0qQCOUNFftJVzEqAoUixGpvc45lSUryuEjRnc8FUXP+XjjoG8G61Q2z6VcmeaDMHVSCQrXIHiQAgsPS+BdOipVasp2J7QM31VZGrIx0aMWK6/dHEX5jXwOGHbyUlKR207Lm1CBczEen4nHOdkbvVLTR3ppgudcxaNgAMwvqRbhgn7Umb6c2YEKEUKSNCLXNjz1JxLimrkjV7qQ47M3loayRIbSIw7qBhbMLcLgnpwNsfG1Kku5BGUL3VXoB+eETdbd+qlljlijIVHV+0furoQeJ48OV8dV2vNDG/fhzMRe+ljiOWNxvoNJ0ti5DMUYMpsRzww7bjklijZR3bZmUcbnW9ufPHmzK6OSQIIEW99dDwF+mBku0JEndw2uYjXgQDoLdMclUY92mLtswopJAAuTwAwYaWCALTTvZ5TfTgh4Lc+Y/QxshqA0ck8EN5wLZeAJ89B58zwxzDaLSGRjNm7Qm7ZhY/DpjlyS9FJrd/wAUer9Nweu3bpL+bHOvoXiazDTk3I/rpgrs+AfRm7e4jzBl6+nn+ZwO3er5UoA5cktIVTNrZQLW18QcbKHaPahopmuH91uh5Y68eF2vK8nn5YuLcfhnyNsJHpDEq/4m1P69ce0e1WkJjm7yvpoNQTw4eOBzUTiTs8pz9Pz8vHG/OlNws83M/ZT+ZwRnO9ukv7VEtLwYq2heN8pBPQgcfL+WCIp2ipXJBDSEA+C+Pz+OLotpSfRWfN3w+W9h4fzxiptuyr7xDjo38x/XD/xxfna/g3uYOijLEBRcngBhgrNo9kiRuFlcDvZuA8OGpx6lTEIpJoUCuAAQeVzy5fDphd1Y8ySfUk/ngv01p7Zvy7DWeKqIXKY5LWBGosOvDGKq2rSUvaUs8rq7BWLCNrW5AEA34HFG8e0Rs+m7p/0mYWX/AADmfT5m3TCttyrNfSLU2+vpyEmsPeRvde3IXvfpduWPRGGrkth3+wZm3woIv2cclQ3It3V+ev8A0nBLZu+5ejqagwrH2VlQA3uzcL6DgSPnjkox0fZ27MzbKeEALPI4m7NjZsoIA05XC8+vLFQ10jSivJl3S9oTxWjqyZI+UnFl8/vD5jxx1OnmV1V0IZWAZSOBB1BHhbH51rKV4nKSoyMOIYWP+Xjwx3Tcsn6DTXBBEaixFuGmOkG+ieSKW0c525uRUtVzmNFWHOWEjsFUBu91vpcjhywapNgw1lJDTCrRmpWYuYwT3WubC/8AFYjTA72uVMn0lI87dmYgclzlzZnubcCbW+GBPs3qSlfEBwcMrDqMpP4gHE6UqK242aKreyOBDDs6PslOjTOLyN8eHr6AYybj7UdK+Ji7HtGyvck5swsL3496x9MEdrbvULzOYq+OO7G6SD3TfUA3Gl8fez9z4Q6Ou0aclWVtLciD9/BTsbjRj3o3lrEqp4/pDhVkYKFstlv3RoBytqcGPZztqWomeCobtk7MuokAaxUqNCfP5DFm9m6KvUy1EtVDDG5BF9WPdAOmnMcr4xbu12zaOfOs08jZSufJZLHjp73Lxw7T2Tpx0Lu2956mqP1khCckTuqPQan1Jw/7t17bQpVB/bwkKxPBgRob9SBr4g9cK+0tyGZO2oZBUwnkD3x4W5kdND4YPbt0b01AoZWR5nLtcEEAd1Qel7Xt44iek8uinWqD2z6ZYJQ0kqXF9Bc8uZtpimfY0rSEqAVYkhgRaxN/PApVJNgLk8hhl2UpjXspXyl/cXiVv48vLHnhjP2taNK1sH7Qq+zyxQsQE95h9puf6/li2ldalWWpRXVFvntYr6jW/l0xTU7MiQkNOLjkFufkcX1IVKUiJs4LDO3Dy05ch/nhWVu+vj/VGTqq7+Tx4YnpljpwfqjfIfetrc+OpvgLbW3Ppi+gjdpFEdw19D08fLDH/aMfbCMgFhp2lh736+eJUVybevBm2n8lsCy9hbTtsthfjbl6/nhSljKkhgQRxBxfLUSLKzFjnBIJ8vy8MG6CoWqBSWPvKL5h/PiD4cMU65aj00CuOwdT60ko6OD+AwLwxJUwwN2KguGNpCToOX+eKZ5oYHZRDmYHixvyvzv1wSgqVvrQqX0V7KnSOCokmv2YUFvEa6Dx5eowP2Zvhs3OpAeNuRcEgfAkDzxtrJDWwzUzAAut47aWZbED4gfPHG2FjY6EaEHkcdoY4qthjbdjJ7QUm+mM8pDK4vEy+6Y+VvLn4m/MY2bjzNSRT1r/ALML2SKf9o5IIHkOZ8T0OPN00+lxminD5PehlCk9k3MX4ZGHI6X89PfaG1p4qOFSI4EAVACSWbUnxNreubrjp/kP+IS3U3pWerjjelpkLk2dE1DZSRr4kW9cKO1doVC1ckjyMJ1cgsDa2U2sOi6cOFsGNgbpVavHUMFgSNlctM2XQEHhqfDW3HBne7dkVjGsoXSXN76KdSRpceNgLg2688O2guKYU3F2udoBhVRRu8GUrIVF7m/K1gdOVh4YesIu70lNsmIRVMyieU5nCgtl00GgOg6niSbYdaWpSRA8bBkYXDA3Bx0j0cp966EP2l7t1FRIksKZwqZWAPe4k6A8ePLXAD2bbIl+mF2Rl7FWJDAjvMCqix8Mx9Mdgwke1qUrSR5bi8w1HLutz5YmUUvcVGTaxOZbW2TUQEmeJ0ueJHduf8Q0PxwOYaYYtk751cGnadqnNJe8CPM6j44bqt9mmmjrZ6UI73yxDTORccBYFedyOBHUX50mdXJrtC17Q9Zqd/v0sZ/i/nhVvjpX/iOCopGqHooZJKdlQxkCyxsbKQSp0GgtbkeGF6r33l0FNFFSgf7tFLHzJFreQwtLsIt1VDB7NKGSnjnqJQ6KQFVGBGY8b2PHiAD+9g7Bt+Qe/Z1PEEfn/PAzd7bT1lE4kbNLA4LHQZlN7EgADTvD/lx8Y8/NySi0kZRTuxjnqo44xNDGAzm1/unnp+QwEp5j2quTc5gST54LyTCCCNCisz95gw/WvAehx7s6rjbOY4VWRULA8Rp+HHGksmldfQLSKN46NhIz5TlNtR5W16Yp2DIC5jb3ZBY+fI48g21MD72a/Jhf+uCO260wkJEFUkXYga6/5HB7W3yI26xKKtRSoUU3kf7VrWXw8f10wEBtrg3s/aAmtFOMwJ7rcwfT8cfNTtNImKwRqtiRnIudOn9cE1GStOkKbWq2fG3aY92YDR1BbwNvzx9vL9HhCDSWQXY/dHIef9cZqfbUqm7HOp4q3P8AljdtTYzu5dCDm1sxsR4eWHu5Q7DqlIAYIbbHfVvvIp+Vvyx7/Yk1wMnHncfzwar5KUECSzMoy6XNrctMTHjeLvXXYuStVsCbA/vEfr/CcBNsb8RQzTJBRRBlkdWkawzMGIJsq3Nzc3Jw3UVbSiRciEE6BvPTrjmW9O61VHPK5iZ0d2YPGCwszE6gXI48/njvxLGOnYacthfYW9ldWVcMXaBFLXYIgHdXVtTc6gW488Gl3+Ra+SKRV7ENkWXmpFgb/wCEtfy/AHuJTPTQ1dYyMGRMkYKm5Y6nS3C+T54R5EYe8COtwfzx1yaRsU2xl9oM1T9KeOeQsg70YGi5TwIUaX4gnjcHGfcOZ1roAjMuZrMAfeABJBHMaYPx0kMmz6c7QnMZzHsGAu/ZWFgRYkrcXvyGXBXc7ZOz0m7SmneeZEYhDYcrEgZRrrbjzxq3ZsqjRzzeM/6ZVf8AHl//ACNh/wDZ7sGRqQOZ5Yw7sVVGIFtBe3UkH5YA7Q2zsyeUySUs6ljdirga8yVzcfLHVNhyRNTxGD9lkGTyAsBrrceOGCVhOTom2tqx00LSymyrwHNjyA8Tjmez9+u2eSKuUNTzG1gP2fS1tSBob8b6jph33+2R9Jo3Ci7p9YgHEleIHiVuPO2OYbs7sTzVMavFIiBgzs6Moyg3IuQNTw9cM270TBRq2Fq72ednIM1VAkTN3e0bKxW4voRYsAf8sDvaHnFXkKlYo0VIRyyADUHnrf5Yp372x9Jq3I9yP6tB4DifVrnytht3NpRU0DfT8rU8Z+qZiQyhfe74IIUHQa8iOFsTSekXbSTYpbkWeoaAnu1ETxHztmU+YK/PHuztyK2X/Y9mObSELb0975YLxbybPp5k+j0QKqw+udzmGurC4Y2trqR5DDZvC8glZWYleIF9LHw8745zkoxvsbdmfcbdtaR5A06SvIliijQAHrz49Bjc9TTh2V4LZWIup6HppgXQzZJEbow+HP5Y17YpyahwoJJIIAHUDHF8rlG0vJsd7NO3IO0+ujbOlrG32beHTHm7VOxcuR3MpBJ4G9tMWbJpHhcF3VA2mQm5a/h+eMe25pO0ZG0VT3VHC3LTyxnSfqNb+A79qL6XYsiypcAqGBLA6aa+eKdqK0tQ4QFiDYW8NPxvjDTVLRkMhII+B8xhl2zNJ2YaJbBhd2HEafH1wRUZQdXoztMx0NNFTurSyDPyUahbjnjLtfZhQmRTmjY3uOV/y8cC8G9jT9lC8jXKk5VXkTz0/XA4IuMvbVIWmtlGw6LM3aPpGmpJ5kfq+MdfVGSRnPPh4DkME6XbhY5JQvZtobC1r+vDA7aNGYnKnhxU9RglWCx68ivy2bt39oMriMklW0t0PhgXURlXZTxBI+eDOy6ZYR282n3F5+duuPiSaGoOoMUh4NxB8/HFOLcEm9he20YtjRZp4x43+Gv5YIUe2Ss7BjdGc+mtgfLri/ZGyJI5GLW90hSDzNvXAR9nyg2MbX8ifmMZKfHFUvJvbJgDeveTaFLVSRduQt8yfVx+4eGuTlw9DjPs/wBo9UjDtezlS/eutjbnYrYX9MNW9m7bVlPC5ZIpIgQzS3AK+J5cAfU9cJ8GwKKE3qq1HA/2cF2J8Mw4fLzx6t9gsa2j32nqfpxNyQ0aMvQCxGnhcE+pwO3IqGSupynEvlI6q2h+A19MM1fUUO1MiIzU9QgEcXacGUe6twSOfW9zzxIdlNsinkqJAr1Lns4ityqX+1cgamx+Q5nDW7NftoXd9NiSU9TMcjCJnLI9jl72tr8NL2t4YefZk0/0PQAp2jZM3TS9vDNm+eEjZ++1XELNIJkPFZhmB9ePzx2+GJVUKgCqBYBRYAeAGGCTdonkbSpn3jhdbvjVtM0izugzHKgPdAvoMvA6dcd0xwnfPY5p6yRAO6xzp4qx4ehuPTDyWHFV7DdDFHtcMGCw1qi+dR3ZQLC7L94aC/ly0Gjf6hqUSKmhikNLEi6opOZuZa3jr5m/l87hbBmhEta8T3SNuxSxzOxHHLxtbQdb+GE+l2xURMSk0iNclgGI1vrdeF7+GI8bLS3rwFNhbnzzODKjQwjV3cFdOYAOpJx1GKaKqORlKlfcN9SBy/phf2LtOWq2f2kr5mSUqTYC4sLXA04nHtLNkdW+6Qf5/LHDk5MZKPgacgs+0IoSVihBYG2ZvD5/hi2HajvTym/1ikagcify1wO21DlncDmbj11/G+CO79A4z51IRltrp8uPC+CLm5uK+waVWAWYk3JJPU8fjg9VPE8cXbsVkK3DAX05X8+OM8dBAh+snVh91fzIvirb6ntc32SBkI4WA5YhJwi2xdNo20tDFGjTBu2y8BawB8R1wMbaspfPnIPQcPK3C2NexDeOePqlx8D/AEwLghZ2CqLk8BjSeo46/wDTJbdhdKMVS51ARw1n6Hx88UbeYB1iXRYwB6nUn9eOAG829opkNLSNeS/1sw5HmF8eV+Xnwu3U3p+mstNUpmkIOSZBroCe8OWg4jQ9Mdnx3GvLDa34LcMmxT2sRzoHMX7Mnnpwv4WHywP2ZBSTSGNKkSOLkquhsDY/oYq2jX5yFQZY090DT1PjjlGL4tyF+7SKa+aRnJkvm6Hl4AdMebPp+0kVOROvkNT8sXxVwcBZu8OT/aX15jwON6UfYRyyZg11Cow6Nz8/5YlRyeXa8i3Sow7V2gXkupIVdFsbadfXGmsr5GhjcOwIJRrEi54g6eGAwwd2fsx2gdW7uYqUzdR4eWNBym39mkkqMlDtElskzF4nBVgxuLHTW/LHO9893/oU+QG8bDNGT0vwPiP5Y6Iuw5s4UrYfe4j9eGBW+G9/0aZYYo4pHhUAySqSVY20Go5BTe/4Y78WVNSC9+0F+zzdeR5kqZVKRR95cwsXNtLD7o438BjPBv1IZJVqFE9NIzXjbiqk6ZT4C2h6aWwa3S9oDyTdlVlAsmisBYKeh14HryPyR95NktS1EkTcAbqeqn3T8NPMHHV6WgSt+4K1+50jsrUQM8EuqMLXXqr34Efl1x2qNbADoLYTPZTs946Vne4ErZlU/dAtmt/i+YAw646QWrOU5W6B+3dsR0kRllJyg2AAuSTwAwiU/tMd6iNRAixM6qbklgCwBN+FwDe1vXBD2n7LqqgQiCMvGuYsFIvm0A0JudM3DqccyqKCeEgvFIhBuMyEcPG1sTOTTLhGLWxj372zMNoyFJHTssqLlJGmUE+d2J+WC+xKWHa0TtUL2c8Vs00dlzg3tcG4vYG+nlppj63z3OmqZxUUwVllVS12AsQoF9eRUDhzvgnsvYD0dDkNi7vmlKm4A4AX6Cw9b4mTcbbG1Srs17LNJSIYIld42N2LG9zYC/Lpyti+p2ZT5RIJSiNwuL+dhx/HAWKMsQo1JNhjfttwGWJeES5fXn+WPL6mUW5JFY09MIbar2jKiML3lFpLXJHn+uOBNFXskocknXvXPEc8X031sDJxaPvr5faH54og2XK/BD5nT8cE5SlJNGSSVM+tsUvZykD3T3l8j/LHtBXhRkkGeI8uniMHKyjTsE7c5SgtdfhbhrwGBCzUyHSN5P3jYfAfmMMoYSu0gUrRtyQ031isXzjuL4G3E9MU0jRTRywqDA8ilQ6sb6jqefhzx8bc76xSqLIVy2+6QeH66YEXwy5MJaWhUbRz3bWyJaWQxzLY8j9lh1B5j8MGN1pOwpqqrHvZRBEf8T2LHzC2OHTfHeX6LDCjJHLO3eIkW4VddSPvcvQ4D028q7SjailjSJ3F4mT3c66gEHhe1uJx6UkFtroR9k7QenlSWP3kN7dRzB8CLjHUdoFHCTxaxzDMPA8x53/PpjksqFWKMLMpII5gjQj446T7NqWaSGWGVHWG4eNyLWY+8BcagjX49cc5QzVFS1suGDyVRpoEUjMzksVbkvl+ueMc1csd1hTKRoXbVv6Yv2mRNCsw95e6/wCvM/PHCHtvF7B7q+jVTbTDo/ZRqsqi40Go524a+GAFRUs5u7Fj4/y5Y+qKpMbq45H4jn8sadtUgR8y+44zL68sEpOcb+BSSZsmrHjpocrEMxJv4Dz5ajAXbuzF2gnALVIO43AOBrkP5Hl8cEtvGzRx/cjA9f1bFOxoWaZCOANyeQA8cXnJTxX0gSVWINHuVXSGwgZRwu5Cj5m59AcPG2GjoqSmNbGtVUJdUJGnG+pPJRlFyCSR44S96N656id2SV0jUkRqjFRYczYi5PHXBJS9dsoi7PNSSX1uWZGv6mwP/Rj1Kt0DTdWWbE9oNU1UgkyGOR1XIFtlBNu6eOl+ZOOtY477Od3nlqVldGEUXfBIIDN9kC/Gx106eOOxYuF1s58lXoVfaRtKSCkzROUcyKuYcbak/hjnmzN9q1XUGYupYAh1U6E662v88PftCmo3RYaipMRVg2VBmbgQLqATbW+EiDd2jcjstpRg30EkRX5lh+GJld6KhWOz79pNZJ9OkTO4QKmVQxy2yg+7e3G+LvZptWoSbsY0aWFtXXkl/t3Og8Rz88F99d1J6qtjaIDs3jUNJfura9yefAi3XBFDHTRfRqbRR7783PM36f5cMROWDtlLcaQfo6aEO7QspexyqTop52HTAKp2XMpJZCfEa/hi3dw/Xr5H8MUy7QlDNaR+J+0euPNKUZQTarvoUmmbdixNFnmdSFVbC+lySP164x1e1ZZDqxA6KbD+vrghBXOKcvJ9ZmcKA+otz/P4Yojip5jZbxOeA4qT+vLC/wAVGLBd2zyouaOM3J+sN/8AqwLjQsQALk6AYOVe0DT5Yordwd4kcSdcW0daJRJJkVZUQkMOeh5enzwOEZOr2KbSuj4+mJTr2JXtL6ya6AnlbFUVLBcT9oEiUguHNsp5C50sTbAUm+px7t2lf+zKgqpOYpwH2VZST5Wv88PHLOVNaRnGgXvTuzVVdTJPE0MyG2UJKCQoFgNbAdePEnGXdvdSSGUz1oMEMFnJJF2YHugFT16eA56Ja6G40PIj+eGtpJG2QzSO7XqlC5mJsAnK/jfHptPZmmlQQqPaU/aMyU8WW+mYHNbxINs1sat797aqmryEe8S5WEZAswKi4JtfrryxzpuGG32nQ5KpL84I7+YLD8sbJ0bFWN5mjqo/pNP7p/aJzRudx+uuNe7oYuVy5o2Fn6Dp6/zxyrd/bclLKJIzccHU8HXofyPLHWKzafaQRvTWEDDUroQeanpbHFwSeZnf4ntVsaNWP16qOjWuPnjaIY1ph2j50Vrqyjx4fG4wr4M1LWooh1Y/i39Mc4TjtpeAknrZtDwzF3RM0tr5H528L2OMMG33VtVXJwKAW/RwNpKgxurjiD8eo+GCu2dns7CSJSyuLm3Xy8f54VOUllHv6Nik6Yt7e3b2cn+kvLJHFIbCNF+1qSBobDThwHXFm5G2KJKpYaWCYGUFTJI/HKrN7tyPsn44F+02bKaan/3cZdvNz/8Ayfjiv2c7IPa/TJG7OCDMcx+0cpBHkATc+nl6Yt2jNe3bPjbW+dWlZIVkKrHIVEWhWym1joL3tf1x1DYO3YqqFZUIF9GUnVWHEH9cLY59W0NFtN2emk7GpYkmOTQSeI8Tx0v4jngvuXukUhdamBM/aG2ax0strHXS98XG7Jko0Xe0XdNqkCeEXlRcrL99eIt/iFz53xyWVCpKsCpGhBFiPMHhj9JYzS7PiZxI0aFxoGKgketr4ZQsI8lKhD9m0FZ2UkcistOyns2fQqT90HXKRc9OnHBifd2Vfdyt5Gx+f88NuJiJcMZLYeo7tC7u9sx1cu6lbCwB5k/lb8cXzbtoSSHYX11sfyGDeJjLggo4sHN3YtbfpTHDEo1VSbnx/V8DtiLeeMeN/gCfyw6kX44rSmQG4RQeoAxEv09zUk/gVyaoA7T2HI8rMpWx11Ph5Ys2TseSNyWK5SpU2PX0wfxMX6EMsg9R1QpyNBASoUyyDiW90Hy/XnipduTZwxII+7bT9eOGiqoI5PfQE9eB+I1x5S7Pjj91AD14n4nHP0Z3p0is41tCLtb2fLUuJqduwD6vGynQ9VGnHU24eWGrZ+7EEdKtKyiWNSSc4BuxJN/A66dBg1iY9CikQ5tiuNwaISJIsbKVYNYMSDbXUG+mGci/HHuJhSSBtvsH1Ww6aT34Im80X+WPrZmyIacMsMYQMbkC9ieHAnpjdiY1Gtgir3fjdrglOoFrfDlivamxyYkWM3yX0PO/j1wbxMc3wwd67HNidHsZwC8oKIouxGpsONlFzfCTvFvxLKwSmLQQpooU2ZvFj+Xxvy7PgFtfdCkqGzyRAPzZCVJ87cfXEx4VBe0tclv3CLuc0m0c0FVH28agkTnR4zyAfnfp+WmD2/Owql4I4KRF+joNUU2YkcONgQOPG5OuG3ZOzI6aIRRLlQX8SSeJJ5nGzHRR1TJc92j84VVM8TZZEZGHJgQfnj9A7CB+jQZiS3ZJck3JOUXJPXF1ZRRyi0saOOjKD+OL1FtBoMaMaGc8j3FMNUjM6qwLRkBwPskgEX9CDivadaIYnlbUIpNhxJ5AeJNgPE4XaKojheF812k7k5ysAWclla5HASEqL8n8MU2QkNmJiYmECYyVm0Y4mVXJDMCQArMSBa5soOguPjjXgHtOVlrICqFz2M2gKj7UGveIGBigpR1qSgmNg1jY9QehB1BsRocaMC9nUsnbSzyKEzqiBAb6IXOYkaZiXtYX0Ua9CmFGZMTExk2tXCGF5CL5RoPvHgqjxJsPXGAtgqkcuqsCUbKwHI2BsfQjF2FTZ88cEkJDljIOzmORhmcksr6i3vs6/wDzF6Ya8CYtUTExMTCBRV1iRLmkYKL2F+Z6AcSfAYz022IXYIHIY8FdWQnyDAX9MZ6JQ9XOzatFkRB91WUMxHizGxP+AdMFiMAnuJiYmECYrgnVwSpvYlT5g2I9DizADZFTIolCws47eXvBlH225E3wDQb7dc+S/etmt4Xtf44swGppnar78ZT6k2uQb98dCcGcJmTExMTGAGjbkJvZmNiRcRuRcGx1C20IIwRBwvbv1UghssDMO0lsQ6C/1r8ib4YsCFqjJW0faNGSe6jZytveI93XoD3vML0xbWUyyRtG3uupU+v54tZrC50AwvPvYrkilgmqbGxaMAJfpnYgH0vjOjK2HaZGCKHbMwABa1rnmba2vi3C029Lx61FFURLzcBZAPPISR8MHqKrSWNZIzmRxdTrqD4HXGTM0y/GOWivPHNm9xHTLbjnMZve/LJwtz8MbMD9vbVWlged1ZlQAkLa5uQOZA54WZBDExBiYwExkq6PtHiYnuxktltxa1lN78Bdja3HKdLa5t4NtClWNjG8hkkESqlr5iGI94gfZt64xPvHIur0FUF5kCNreiyE4G0KTDNfSiWN420DAi44joR4g6jxGLYFYKoYhmAFyBYE8za5t5Xxm2VtOKojEkLZlOnQgjiCDqCOhxswgTExMTGMD63Z5LiWJ+zlAyklcysvEBluCbG5BBBFzrqcSnhqMwMkseUfZjjIJ82Z208AAfHFFBvBFLUzUy+/EASeTfet+6SAfPBfAO0TExMTCBMZdn0nZBhe+aR34WtmYtb0vxwIk3mbtpYoqWaUxMFZkMYFyLj3nB4Yi71KrKtRDNTZjZWkUFCemdGYA+dsForFhc0n13a3+xktbxBvf0xqxMTCSTEwPq9rLHUQwFWLTByCLWGQXN9b/DBDGMB6LZ9REpRJYsuZ2GaJie8zNa4lHC9uGC6+PHFG0asQxSSkEiNSxA4kAX+OJs+qEsUcoBAdFcA8QGAPx1wCLu9bNPPBQglUkBkmINiY1+zfox0OGangWNQiKFVRYKBYAeWFnaR7LatPI2iywvCDyzBg4HmeAw1Yy7YvpEx4igCwAA8MCdqQ1he8E0KJbg8ZY356hhpw5Y+dz9pPUUkcsuXOxcHKLDuyMo0ueQGNe6CtWGcLPtI/1bUeQ/iXDNhZ9pH+rajyH8S40umMe0Mox7jwY9wkixvz/wCS/wDjYv4ZMMzMALk2A4k4VfaFCHWjRvdasjBsSNCsnMajHm1NwqaSMqmdH4qS7uL8rqzEEYndsvVKybmEPUV00f7CSRezI4MygiRh4Eka87YbMBN1No9pEY2RY5oD2csaiwUjgVH3GGo/pg3hj0EuyYHbw7TFNTyS2uQLKPvMdFHqSMEcJ28Ess9ZHFBGsq0tpZFZ8ql2ByC+U6qLta3PGbCKtmeq2S1FT09SO9LAS9QRxdZf23nY2I/dw7xyBgGBuCLg9QcL81TXMpVqOAqwIINSdQeI/ZYp3FndI3pJhaWmIFr3vGwuhvpewuvDkMC0yntWNGJiYmKIFndf+97R/wCKn8Axdv5NGtDOJLd5CqjmXPu2HXNY+mBGy9jpPWV5dpVyyoB2crp9gccpF/XB6i3Xpo3EgQu6+60js5HlnJsfLEK6LdJ2bdjRutPCsnviNA37wUX+eNmJiYsgWNtf6zoP3Z/4MM+E/emiWbaFDG+bKVmvlZlOig+8pBHxwQ/8G0v/AL7/AO4m/wD3xKu2W6pGzen+51P/AAX/AITj63Z/udN/wY/4BgDvBupTpSzuva3WJyLzykXCnkXsfI4Pbtf3Om/4Mf8AAMbyD6PvbeyUqYjHJcagqy6MrDgwPIjAb+06ylGWohFQg4TRMqk/vRsR3utjbExMLXkyfg+Y96Jphano3YnnJJGqj4MSfhgnunst6aljhkKl1zElb27zs3PpmtiYmBfJpa0F8L+/tK8tBOkYzMwFhcC/eHMkDExML6BOmHxj3ExMIC9vhSPJ9EyLfJVxu2oFlCvc6nxHDXDDiYmAb0Le36N4p46yBcxFo50uBnjJ0OpAzIdR14YYwcTExjN6K6qXIjMBmKgmw52HDXTXAjdDZ7RwZ5f20zGWXzbgL9FWw9MTExvJr0HML226V0qqeqiF/wDYzC4F0bUNqfsNrbjriYmMzIYcTExMIC/u7SulTXMwsryIVNxqAgHI6a9cMGJiYELZMTExMIC9takdtoUcgF0RZsxuNLrYaXv8MMOJiYELYO3iiL0s6qLs0TgDqSptxx9bAiKUsCsLMsSAjoQovwxMTG8mvR//2Q=="/>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17423"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7833" y="3056410"/>
            <a:ext cx="1600200" cy="1887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29" name="Picture 21" descr="MongoDB 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5702" y="5172073"/>
            <a:ext cx="2143125" cy="628651"/>
          </a:xfrm>
          <a:prstGeom prst="rect">
            <a:avLst/>
          </a:prstGeom>
          <a:noFill/>
          <a:extLst>
            <a:ext uri="{909E8E84-426E-40DD-AFC4-6F175D3DCCD1}">
              <a14:hiddenFill xmlns:a14="http://schemas.microsoft.com/office/drawing/2010/main">
                <a:solidFill>
                  <a:srgbClr val="FFFFFF"/>
                </a:solidFill>
              </a14:hiddenFill>
            </a:ext>
          </a:extLst>
        </p:spPr>
      </p:pic>
      <p:pic>
        <p:nvPicPr>
          <p:cNvPr id="17431" name="Picture 23" descr="Cassandra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5846" y="2241148"/>
            <a:ext cx="1689705" cy="112903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24647" y="3904370"/>
            <a:ext cx="2350807" cy="1170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https://upload.wikimedia.org/wikipedia/commons/thumb/f/f3/Apache_Spark_logo.svg/1200px-Apache_Spark_logo.svg.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52625" y="4889935"/>
            <a:ext cx="2290416" cy="11929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ello, World: Neo4j, Inc."/>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95702" y="3282158"/>
            <a:ext cx="1817681" cy="908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1073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CL" sz="3600" dirty="0" smtClean="0"/>
              <a:t>"Data </a:t>
            </a:r>
            <a:r>
              <a:rPr lang="es-CL" sz="3600" dirty="0" err="1" smtClean="0"/>
              <a:t>Science</a:t>
            </a:r>
            <a:r>
              <a:rPr lang="es-CL" sz="3600" dirty="0" smtClean="0"/>
              <a:t>"</a:t>
            </a:r>
            <a:endParaRPr lang="es-CL" sz="3600" dirty="0"/>
          </a:p>
        </p:txBody>
      </p:sp>
      <p:pic>
        <p:nvPicPr>
          <p:cNvPr id="3" name="Picture 2"/>
          <p:cNvPicPr>
            <a:picLocks noChangeAspect="1"/>
          </p:cNvPicPr>
          <p:nvPr/>
        </p:nvPicPr>
        <p:blipFill>
          <a:blip r:embed="rId2"/>
          <a:stretch>
            <a:fillRect/>
          </a:stretch>
        </p:blipFill>
        <p:spPr>
          <a:xfrm>
            <a:off x="374073" y="1182508"/>
            <a:ext cx="8769927" cy="5654710"/>
          </a:xfrm>
          <a:prstGeom prst="rect">
            <a:avLst/>
          </a:prstGeom>
        </p:spPr>
      </p:pic>
      <p:pic>
        <p:nvPicPr>
          <p:cNvPr id="4" name="Picture 3"/>
          <p:cNvPicPr>
            <a:picLocks noChangeAspect="1"/>
          </p:cNvPicPr>
          <p:nvPr/>
        </p:nvPicPr>
        <p:blipFill>
          <a:blip r:embed="rId3"/>
          <a:stretch>
            <a:fillRect/>
          </a:stretch>
        </p:blipFill>
        <p:spPr>
          <a:xfrm>
            <a:off x="3324225" y="2590800"/>
            <a:ext cx="5210175" cy="657225"/>
          </a:xfrm>
          <a:prstGeom prst="rect">
            <a:avLst/>
          </a:prstGeom>
        </p:spPr>
      </p:pic>
    </p:spTree>
    <p:extLst>
      <p:ext uri="{BB962C8B-B14F-4D97-AF65-F5344CB8AC3E}">
        <p14:creationId xmlns:p14="http://schemas.microsoft.com/office/powerpoint/2010/main" val="68920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CL" dirty="0" smtClean="0"/>
              <a:t>“Data </a:t>
            </a:r>
            <a:r>
              <a:rPr lang="es-CL" dirty="0" err="1" smtClean="0"/>
              <a:t>Scientist</a:t>
            </a:r>
            <a:r>
              <a:rPr lang="es-CL" dirty="0" smtClean="0"/>
              <a:t>” Job </a:t>
            </a:r>
            <a:r>
              <a:rPr lang="es-CL" dirty="0" err="1" smtClean="0"/>
              <a:t>Postings</a:t>
            </a:r>
            <a:r>
              <a:rPr lang="es-CL" dirty="0" smtClean="0"/>
              <a:t> (2016)</a:t>
            </a:r>
            <a:endParaRPr lang="en-GB" dirty="0"/>
          </a:p>
        </p:txBody>
      </p:sp>
      <p:pic>
        <p:nvPicPr>
          <p:cNvPr id="6" name="Picture 5"/>
          <p:cNvPicPr>
            <a:picLocks noChangeAspect="1"/>
          </p:cNvPicPr>
          <p:nvPr/>
        </p:nvPicPr>
        <p:blipFill>
          <a:blip r:embed="rId2"/>
          <a:stretch>
            <a:fillRect/>
          </a:stretch>
        </p:blipFill>
        <p:spPr>
          <a:xfrm>
            <a:off x="1671637" y="1639093"/>
            <a:ext cx="5800725" cy="4067175"/>
          </a:xfrm>
          <a:prstGeom prst="rect">
            <a:avLst/>
          </a:prstGeom>
        </p:spPr>
      </p:pic>
      <p:sp>
        <p:nvSpPr>
          <p:cNvPr id="7" name="TextBox 6"/>
          <p:cNvSpPr txBox="1"/>
          <p:nvPr/>
        </p:nvSpPr>
        <p:spPr>
          <a:xfrm>
            <a:off x="-76200" y="6475968"/>
            <a:ext cx="9220200" cy="338554"/>
          </a:xfrm>
          <a:prstGeom prst="rect">
            <a:avLst/>
          </a:prstGeom>
          <a:noFill/>
        </p:spPr>
        <p:txBody>
          <a:bodyPr wrap="square" rtlCol="0">
            <a:spAutoFit/>
          </a:bodyPr>
          <a:lstStyle/>
          <a:p>
            <a:pPr algn="r"/>
            <a:r>
              <a:rPr lang="en-GB" sz="1600" dirty="0">
                <a:hlinkClick r:id="rId3"/>
              </a:rPr>
              <a:t>http://</a:t>
            </a:r>
            <a:r>
              <a:rPr lang="en-GB" sz="1600" dirty="0" smtClean="0">
                <a:hlinkClick r:id="rId3"/>
              </a:rPr>
              <a:t>visit.crowdflower.com/rs/416-ZBE-142/images/CrowdFlower_DataScienceReport_2016.pdf</a:t>
            </a:r>
            <a:endParaRPr lang="en-GB" sz="1600" dirty="0"/>
          </a:p>
        </p:txBody>
      </p:sp>
    </p:spTree>
    <p:extLst>
      <p:ext uri="{BB962C8B-B14F-4D97-AF65-F5344CB8AC3E}">
        <p14:creationId xmlns:p14="http://schemas.microsoft.com/office/powerpoint/2010/main" val="324220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CL" dirty="0"/>
              <a:t>“Data </a:t>
            </a:r>
            <a:r>
              <a:rPr lang="es-CL" dirty="0" err="1"/>
              <a:t>Scientist</a:t>
            </a:r>
            <a:r>
              <a:rPr lang="es-CL" dirty="0"/>
              <a:t>” Job </a:t>
            </a:r>
            <a:r>
              <a:rPr lang="es-CL" dirty="0" err="1"/>
              <a:t>Postings</a:t>
            </a:r>
            <a:r>
              <a:rPr lang="es-CL" dirty="0"/>
              <a:t> (</a:t>
            </a:r>
            <a:r>
              <a:rPr lang="es-CL" dirty="0" smtClean="0"/>
              <a:t>2017)</a:t>
            </a:r>
            <a:endParaRPr lang="es-CL" dirty="0"/>
          </a:p>
        </p:txBody>
      </p:sp>
      <p:sp>
        <p:nvSpPr>
          <p:cNvPr id="7" name="TextBox 6"/>
          <p:cNvSpPr txBox="1"/>
          <p:nvPr/>
        </p:nvSpPr>
        <p:spPr>
          <a:xfrm>
            <a:off x="-76200" y="6248400"/>
            <a:ext cx="9220200" cy="830997"/>
          </a:xfrm>
          <a:prstGeom prst="rect">
            <a:avLst/>
          </a:prstGeom>
          <a:noFill/>
        </p:spPr>
        <p:txBody>
          <a:bodyPr wrap="square" rtlCol="0">
            <a:spAutoFit/>
          </a:bodyPr>
          <a:lstStyle/>
          <a:p>
            <a:pPr algn="r"/>
            <a:r>
              <a:rPr lang="es-CL" sz="1600" dirty="0">
                <a:hlinkClick r:id="rId2"/>
              </a:rPr>
              <a:t>https://www.forbes.com/sites/karstenstrauss/2017/09/21/becoming-a-data-scientist-the-skills-that-can-make-you-the-most-money</a:t>
            </a:r>
            <a:r>
              <a:rPr lang="es-CL" sz="1600" dirty="0" smtClean="0">
                <a:hlinkClick r:id="rId2"/>
              </a:rPr>
              <a:t>/</a:t>
            </a:r>
            <a:endParaRPr lang="es-CL" sz="1600" dirty="0" smtClean="0"/>
          </a:p>
          <a:p>
            <a:pPr algn="r"/>
            <a:endParaRPr lang="es-CL" sz="1600" dirty="0"/>
          </a:p>
        </p:txBody>
      </p:sp>
      <p:pic>
        <p:nvPicPr>
          <p:cNvPr id="2" name="Picture 1"/>
          <p:cNvPicPr>
            <a:picLocks noChangeAspect="1"/>
          </p:cNvPicPr>
          <p:nvPr/>
        </p:nvPicPr>
        <p:blipFill>
          <a:blip r:embed="rId3"/>
          <a:stretch>
            <a:fillRect/>
          </a:stretch>
        </p:blipFill>
        <p:spPr>
          <a:xfrm>
            <a:off x="6096000" y="2405516"/>
            <a:ext cx="1651455" cy="3711986"/>
          </a:xfrm>
          <a:prstGeom prst="rect">
            <a:avLst/>
          </a:prstGeom>
        </p:spPr>
      </p:pic>
      <p:pic>
        <p:nvPicPr>
          <p:cNvPr id="3" name="Picture 2"/>
          <p:cNvPicPr>
            <a:picLocks noChangeAspect="1"/>
          </p:cNvPicPr>
          <p:nvPr/>
        </p:nvPicPr>
        <p:blipFill>
          <a:blip r:embed="rId4"/>
          <a:stretch>
            <a:fillRect/>
          </a:stretch>
        </p:blipFill>
        <p:spPr>
          <a:xfrm>
            <a:off x="1183574" y="3121723"/>
            <a:ext cx="4770144" cy="1725881"/>
          </a:xfrm>
          <a:prstGeom prst="rect">
            <a:avLst/>
          </a:prstGeom>
        </p:spPr>
      </p:pic>
      <p:pic>
        <p:nvPicPr>
          <p:cNvPr id="5" name="Picture 4"/>
          <p:cNvPicPr>
            <a:picLocks noChangeAspect="1"/>
          </p:cNvPicPr>
          <p:nvPr/>
        </p:nvPicPr>
        <p:blipFill>
          <a:blip r:embed="rId5"/>
          <a:stretch>
            <a:fillRect/>
          </a:stretch>
        </p:blipFill>
        <p:spPr>
          <a:xfrm>
            <a:off x="295275" y="1352755"/>
            <a:ext cx="8553450" cy="457200"/>
          </a:xfrm>
          <a:prstGeom prst="rect">
            <a:avLst/>
          </a:prstGeom>
        </p:spPr>
      </p:pic>
      <p:pic>
        <p:nvPicPr>
          <p:cNvPr id="8" name="Picture 7"/>
          <p:cNvPicPr>
            <a:picLocks noChangeAspect="1"/>
          </p:cNvPicPr>
          <p:nvPr/>
        </p:nvPicPr>
        <p:blipFill>
          <a:blip r:embed="rId6"/>
          <a:stretch>
            <a:fillRect/>
          </a:stretch>
        </p:blipFill>
        <p:spPr>
          <a:xfrm>
            <a:off x="1219200" y="2036164"/>
            <a:ext cx="3400425" cy="835599"/>
          </a:xfrm>
          <a:prstGeom prst="rect">
            <a:avLst/>
          </a:prstGeom>
        </p:spPr>
      </p:pic>
    </p:spTree>
    <p:extLst>
      <p:ext uri="{BB962C8B-B14F-4D97-AF65-F5344CB8AC3E}">
        <p14:creationId xmlns:p14="http://schemas.microsoft.com/office/powerpoint/2010/main" val="3864003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CL" dirty="0" smtClean="0"/>
              <a:t>“Data </a:t>
            </a:r>
            <a:r>
              <a:rPr lang="es-CL" dirty="0" err="1" smtClean="0"/>
              <a:t>Scientist</a:t>
            </a:r>
            <a:r>
              <a:rPr lang="es-CL" dirty="0" smtClean="0"/>
              <a:t>” Job </a:t>
            </a:r>
            <a:r>
              <a:rPr lang="es-CL" dirty="0" err="1" smtClean="0"/>
              <a:t>Postings</a:t>
            </a:r>
            <a:r>
              <a:rPr lang="es-CL" dirty="0" smtClean="0"/>
              <a:t> (2018)</a:t>
            </a:r>
            <a:endParaRPr lang="en-GB" dirty="0"/>
          </a:p>
        </p:txBody>
      </p:sp>
      <p:sp>
        <p:nvSpPr>
          <p:cNvPr id="7" name="TextBox 6"/>
          <p:cNvSpPr txBox="1"/>
          <p:nvPr/>
        </p:nvSpPr>
        <p:spPr>
          <a:xfrm>
            <a:off x="-76200" y="6475968"/>
            <a:ext cx="9220200" cy="338554"/>
          </a:xfrm>
          <a:prstGeom prst="rect">
            <a:avLst/>
          </a:prstGeom>
          <a:noFill/>
        </p:spPr>
        <p:txBody>
          <a:bodyPr wrap="square" rtlCol="0">
            <a:spAutoFit/>
          </a:bodyPr>
          <a:lstStyle/>
          <a:p>
            <a:pPr algn="r"/>
            <a:r>
              <a:rPr lang="en-GB" sz="1600" dirty="0">
                <a:hlinkClick r:id="rId2"/>
              </a:rPr>
              <a:t>https://www.jobspikr.com/blog/job-data-analysis-reveals-top-skills-required-for-data-science-role</a:t>
            </a:r>
            <a:r>
              <a:rPr lang="en-GB" sz="1600" dirty="0" smtClean="0">
                <a:hlinkClick r:id="rId2"/>
              </a:rPr>
              <a:t>/</a:t>
            </a:r>
            <a:endParaRPr lang="en-GB" sz="1600" dirty="0"/>
          </a:p>
        </p:txBody>
      </p:sp>
      <p:pic>
        <p:nvPicPr>
          <p:cNvPr id="2050" name="Picture 2" descr="Key-skills-for-data-scientis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76400"/>
            <a:ext cx="8315325" cy="44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5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CL" dirty="0"/>
              <a:t>“Data </a:t>
            </a:r>
            <a:r>
              <a:rPr lang="es-CL" dirty="0" err="1"/>
              <a:t>Scientist</a:t>
            </a:r>
            <a:r>
              <a:rPr lang="es-CL" dirty="0"/>
              <a:t>” Job </a:t>
            </a:r>
            <a:r>
              <a:rPr lang="es-CL" dirty="0" err="1" smtClean="0"/>
              <a:t>Postings</a:t>
            </a:r>
            <a:r>
              <a:rPr lang="es-CL" dirty="0" smtClean="0"/>
              <a:t> (</a:t>
            </a:r>
            <a:r>
              <a:rPr lang="es-CL" dirty="0"/>
              <a:t>2019</a:t>
            </a:r>
            <a:r>
              <a:rPr lang="es-CL" dirty="0" smtClean="0"/>
              <a:t>)</a:t>
            </a:r>
            <a:endParaRPr lang="es-CL" dirty="0"/>
          </a:p>
        </p:txBody>
      </p:sp>
      <p:sp>
        <p:nvSpPr>
          <p:cNvPr id="7" name="TextBox 6"/>
          <p:cNvSpPr txBox="1"/>
          <p:nvPr/>
        </p:nvSpPr>
        <p:spPr>
          <a:xfrm>
            <a:off x="-76200" y="6475968"/>
            <a:ext cx="9220200" cy="338554"/>
          </a:xfrm>
          <a:prstGeom prst="rect">
            <a:avLst/>
          </a:prstGeom>
          <a:noFill/>
        </p:spPr>
        <p:txBody>
          <a:bodyPr wrap="square" rtlCol="0">
            <a:spAutoFit/>
          </a:bodyPr>
          <a:lstStyle/>
          <a:p>
            <a:pPr algn="r"/>
            <a:r>
              <a:rPr lang="en-US" sz="1600" dirty="0">
                <a:hlinkClick r:id="rId2"/>
              </a:rPr>
              <a:t>https://towardsdatascience.com/the-most-in-demand-tech-skills-for-data-scientists-d716d10c191d</a:t>
            </a:r>
            <a:r>
              <a:rPr lang="es-CL" sz="1600" dirty="0" smtClean="0">
                <a:hlinkClick r:id="rId3"/>
              </a:rPr>
              <a:t>/</a:t>
            </a:r>
            <a:endParaRPr lang="es-CL" sz="1600" dirty="0"/>
          </a:p>
        </p:txBody>
      </p:sp>
      <p:pic>
        <p:nvPicPr>
          <p:cNvPr id="1026" name="Picture 2" descr="chart of top 15 technologies 20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81200"/>
            <a:ext cx="9067800" cy="2941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992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37616" y="4206114"/>
            <a:ext cx="7696200" cy="914400"/>
          </a:xfrm>
          <a:prstGeom prst="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IE" sz="1500" dirty="0" smtClean="0">
                <a:latin typeface="Franklin Gothic Medium Cond" panose="020B0606030402020204" pitchFamily="34" charset="0"/>
              </a:rPr>
              <a:t>Local Data Processing</a:t>
            </a:r>
            <a:endParaRPr lang="en-IE" sz="1500" dirty="0">
              <a:latin typeface="Franklin Gothic Medium Cond" panose="020B0606030402020204" pitchFamily="34" charset="0"/>
            </a:endParaRPr>
          </a:p>
        </p:txBody>
      </p:sp>
      <p:sp>
        <p:nvSpPr>
          <p:cNvPr id="5" name="Rectangle 4"/>
          <p:cNvSpPr/>
          <p:nvPr/>
        </p:nvSpPr>
        <p:spPr>
          <a:xfrm>
            <a:off x="737616" y="3291714"/>
            <a:ext cx="7696200" cy="914400"/>
          </a:xfrm>
          <a:prstGeom prst="rect">
            <a:avLst/>
          </a:prstGeom>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IE" sz="1500" dirty="0" smtClean="0">
                <a:latin typeface="Franklin Gothic Medium Cond" panose="020B0606030402020204" pitchFamily="34" charset="0"/>
              </a:rPr>
              <a:t>Distributed Systems</a:t>
            </a:r>
            <a:endParaRPr lang="en-IE" sz="1500" dirty="0">
              <a:latin typeface="Franklin Gothic Medium Cond" panose="020B0606030402020204" pitchFamily="34" charset="0"/>
            </a:endParaRPr>
          </a:p>
        </p:txBody>
      </p:sp>
      <p:sp>
        <p:nvSpPr>
          <p:cNvPr id="6" name="Rectangle 5"/>
          <p:cNvSpPr/>
          <p:nvPr/>
        </p:nvSpPr>
        <p:spPr>
          <a:xfrm>
            <a:off x="737616" y="2362200"/>
            <a:ext cx="3848100" cy="914400"/>
          </a:xfrm>
          <a:prstGeom prst="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IE" sz="1500" dirty="0" smtClean="0">
                <a:latin typeface="Franklin Gothic Medium Cond" panose="020B0606030402020204" pitchFamily="34" charset="0"/>
              </a:rPr>
              <a:t>Distributed Data Processing</a:t>
            </a:r>
            <a:endParaRPr lang="en-IE" sz="1500" dirty="0">
              <a:latin typeface="Franklin Gothic Medium Cond" panose="020B0606030402020204" pitchFamily="34" charset="0"/>
            </a:endParaRPr>
          </a:p>
        </p:txBody>
      </p:sp>
      <p:sp>
        <p:nvSpPr>
          <p:cNvPr id="7" name="Rectangle 6"/>
          <p:cNvSpPr/>
          <p:nvPr/>
        </p:nvSpPr>
        <p:spPr>
          <a:xfrm>
            <a:off x="4585716" y="2362200"/>
            <a:ext cx="3848100" cy="914400"/>
          </a:xfrm>
          <a:prstGeom prst="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IE" sz="1500" dirty="0" smtClean="0">
                <a:latin typeface="Franklin Gothic Medium Cond" panose="020B0606030402020204" pitchFamily="34" charset="0"/>
              </a:rPr>
              <a:t>Distributed Data Management</a:t>
            </a:r>
            <a:endParaRPr lang="en-IE" sz="1500" dirty="0">
              <a:latin typeface="Franklin Gothic Medium Cond" panose="020B0606030402020204" pitchFamily="34" charset="0"/>
            </a:endParaRPr>
          </a:p>
        </p:txBody>
      </p:sp>
      <p:sp>
        <p:nvSpPr>
          <p:cNvPr id="12" name="Rectangle 11"/>
          <p:cNvSpPr/>
          <p:nvPr/>
        </p:nvSpPr>
        <p:spPr>
          <a:xfrm>
            <a:off x="737616" y="1447800"/>
            <a:ext cx="1929384" cy="914400"/>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IE" sz="1500" dirty="0" smtClean="0">
                <a:latin typeface="Franklin Gothic Medium Cond" panose="020B0606030402020204" pitchFamily="34" charset="0"/>
              </a:rPr>
              <a:t>Distributed Static </a:t>
            </a:r>
          </a:p>
          <a:p>
            <a:pPr algn="ctr"/>
            <a:r>
              <a:rPr lang="en-IE" sz="1500" dirty="0" smtClean="0">
                <a:latin typeface="Franklin Gothic Medium Cond" panose="020B0606030402020204" pitchFamily="34" charset="0"/>
              </a:rPr>
              <a:t>Data Processing</a:t>
            </a:r>
            <a:endParaRPr lang="en-IE" sz="1500" dirty="0">
              <a:latin typeface="Franklin Gothic Medium Cond" panose="020B0606030402020204" pitchFamily="34" charset="0"/>
            </a:endParaRPr>
          </a:p>
        </p:txBody>
      </p:sp>
      <p:sp>
        <p:nvSpPr>
          <p:cNvPr id="18" name="Rectangle 17"/>
          <p:cNvSpPr/>
          <p:nvPr/>
        </p:nvSpPr>
        <p:spPr>
          <a:xfrm>
            <a:off x="2654933" y="1447800"/>
            <a:ext cx="1949045" cy="914400"/>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IE" sz="1500" dirty="0" smtClean="0">
                <a:solidFill>
                  <a:schemeClr val="tx1"/>
                </a:solidFill>
                <a:latin typeface="Franklin Gothic Medium Cond" panose="020B0606030402020204" pitchFamily="34" charset="0"/>
              </a:rPr>
              <a:t>Distributed  Dynamic</a:t>
            </a:r>
          </a:p>
          <a:p>
            <a:pPr algn="ctr"/>
            <a:r>
              <a:rPr lang="en-IE" sz="1500" dirty="0" smtClean="0">
                <a:solidFill>
                  <a:schemeClr val="tx1"/>
                </a:solidFill>
                <a:latin typeface="Franklin Gothic Medium Cond" panose="020B0606030402020204" pitchFamily="34" charset="0"/>
              </a:rPr>
              <a:t>Data Processing</a:t>
            </a:r>
            <a:endParaRPr lang="en-IE" sz="1500" dirty="0">
              <a:solidFill>
                <a:schemeClr val="tx1"/>
              </a:solidFill>
              <a:latin typeface="Franklin Gothic Medium Cond" panose="020B0606030402020204" pitchFamily="34" charset="0"/>
            </a:endParaRPr>
          </a:p>
        </p:txBody>
      </p:sp>
      <p:sp>
        <p:nvSpPr>
          <p:cNvPr id="19" name="Rectangle 18"/>
          <p:cNvSpPr/>
          <p:nvPr/>
        </p:nvSpPr>
        <p:spPr>
          <a:xfrm>
            <a:off x="4585716" y="1447800"/>
            <a:ext cx="1947647" cy="914400"/>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IE" sz="1500" dirty="0" smtClean="0">
                <a:solidFill>
                  <a:schemeClr val="tx1"/>
                </a:solidFill>
                <a:latin typeface="Franklin Gothic Medium Cond" panose="020B0606030402020204" pitchFamily="34" charset="0"/>
              </a:rPr>
              <a:t>Distr. Unstructured</a:t>
            </a:r>
          </a:p>
          <a:p>
            <a:pPr algn="ctr"/>
            <a:r>
              <a:rPr lang="en-IE" sz="1500" dirty="0" smtClean="0">
                <a:solidFill>
                  <a:schemeClr val="tx1"/>
                </a:solidFill>
                <a:latin typeface="Franklin Gothic Medium Cond" panose="020B0606030402020204" pitchFamily="34" charset="0"/>
              </a:rPr>
              <a:t>Data Management</a:t>
            </a:r>
            <a:endParaRPr lang="en-IE" sz="1500" dirty="0">
              <a:solidFill>
                <a:schemeClr val="tx1"/>
              </a:solidFill>
              <a:latin typeface="Franklin Gothic Medium Cond" panose="020B0606030402020204" pitchFamily="34" charset="0"/>
            </a:endParaRPr>
          </a:p>
        </p:txBody>
      </p:sp>
      <p:sp>
        <p:nvSpPr>
          <p:cNvPr id="20" name="Rectangle 19"/>
          <p:cNvSpPr/>
          <p:nvPr/>
        </p:nvSpPr>
        <p:spPr>
          <a:xfrm>
            <a:off x="6533362" y="1447800"/>
            <a:ext cx="1896045" cy="914400"/>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IE" sz="1500" dirty="0" smtClean="0">
                <a:solidFill>
                  <a:schemeClr val="tx1"/>
                </a:solidFill>
                <a:latin typeface="Franklin Gothic Medium Cond" panose="020B0606030402020204" pitchFamily="34" charset="0"/>
              </a:rPr>
              <a:t>Distr. (Semi-)structured</a:t>
            </a:r>
          </a:p>
          <a:p>
            <a:pPr algn="ctr"/>
            <a:r>
              <a:rPr lang="en-IE" sz="1500" dirty="0" smtClean="0">
                <a:solidFill>
                  <a:schemeClr val="tx1"/>
                </a:solidFill>
                <a:latin typeface="Franklin Gothic Medium Cond" panose="020B0606030402020204" pitchFamily="34" charset="0"/>
              </a:rPr>
              <a:t>Data Management</a:t>
            </a:r>
            <a:endParaRPr lang="en-IE" sz="1500" dirty="0">
              <a:solidFill>
                <a:schemeClr val="tx1"/>
              </a:solidFill>
              <a:latin typeface="Franklin Gothic Medium Cond" panose="020B0606030402020204" pitchFamily="34" charset="0"/>
            </a:endParaRPr>
          </a:p>
        </p:txBody>
      </p:sp>
    </p:spTree>
    <p:extLst>
      <p:ext uri="{BB962C8B-B14F-4D97-AF65-F5344CB8AC3E}">
        <p14:creationId xmlns:p14="http://schemas.microsoft.com/office/powerpoint/2010/main" val="20370074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L" dirty="0"/>
              <a:t>“Data </a:t>
            </a:r>
            <a:r>
              <a:rPr lang="es-CL" dirty="0" err="1"/>
              <a:t>Scientist</a:t>
            </a:r>
            <a:r>
              <a:rPr lang="es-CL" dirty="0"/>
              <a:t>” Job </a:t>
            </a:r>
            <a:r>
              <a:rPr lang="es-CL" dirty="0" err="1"/>
              <a:t>Postings</a:t>
            </a:r>
            <a:r>
              <a:rPr lang="es-CL" dirty="0"/>
              <a:t> (</a:t>
            </a:r>
            <a:r>
              <a:rPr lang="es-CL" dirty="0" smtClean="0"/>
              <a:t>2020)</a:t>
            </a:r>
            <a:endParaRPr lang="es-CL"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027" y="1295400"/>
            <a:ext cx="7937543" cy="4844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6200" y="6475968"/>
            <a:ext cx="9220200" cy="338554"/>
          </a:xfrm>
          <a:prstGeom prst="rect">
            <a:avLst/>
          </a:prstGeom>
          <a:noFill/>
        </p:spPr>
        <p:txBody>
          <a:bodyPr wrap="square" rtlCol="0">
            <a:spAutoFit/>
          </a:bodyPr>
          <a:lstStyle/>
          <a:p>
            <a:pPr algn="r"/>
            <a:r>
              <a:rPr lang="en-US" sz="1600" dirty="0">
                <a:hlinkClick r:id="rId3"/>
              </a:rPr>
              <a:t>https://medium.com/@</a:t>
            </a:r>
            <a:r>
              <a:rPr lang="en-US" sz="1600" dirty="0" smtClean="0">
                <a:hlinkClick r:id="rId3"/>
              </a:rPr>
              <a:t>chihhsulin/5-500-data-scientist-jobs-report-2020-adefe1d364d3</a:t>
            </a:r>
            <a:endParaRPr lang="es-CL" sz="1600" dirty="0"/>
          </a:p>
        </p:txBody>
      </p:sp>
    </p:spTree>
    <p:extLst>
      <p:ext uri="{BB962C8B-B14F-4D97-AF65-F5344CB8AC3E}">
        <p14:creationId xmlns:p14="http://schemas.microsoft.com/office/powerpoint/2010/main" val="67203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L" dirty="0"/>
              <a:t>“Data </a:t>
            </a:r>
            <a:r>
              <a:rPr lang="es-CL" dirty="0" err="1"/>
              <a:t>Scientist</a:t>
            </a:r>
            <a:r>
              <a:rPr lang="es-CL" dirty="0"/>
              <a:t>” Job </a:t>
            </a:r>
            <a:r>
              <a:rPr lang="es-CL" dirty="0" err="1"/>
              <a:t>Postings</a:t>
            </a:r>
            <a:r>
              <a:rPr lang="es-CL" dirty="0"/>
              <a:t> (</a:t>
            </a:r>
            <a:r>
              <a:rPr lang="es-CL" dirty="0" smtClean="0"/>
              <a:t>2020)</a:t>
            </a:r>
            <a:endParaRPr lang="es-CL" dirty="0"/>
          </a:p>
        </p:txBody>
      </p:sp>
      <p:sp>
        <p:nvSpPr>
          <p:cNvPr id="6" name="TextBox 5"/>
          <p:cNvSpPr txBox="1"/>
          <p:nvPr/>
        </p:nvSpPr>
        <p:spPr>
          <a:xfrm>
            <a:off x="-76200" y="6475968"/>
            <a:ext cx="9220200" cy="338554"/>
          </a:xfrm>
          <a:prstGeom prst="rect">
            <a:avLst/>
          </a:prstGeom>
          <a:noFill/>
        </p:spPr>
        <p:txBody>
          <a:bodyPr wrap="square" rtlCol="0">
            <a:spAutoFit/>
          </a:bodyPr>
          <a:lstStyle/>
          <a:p>
            <a:pPr algn="r"/>
            <a:r>
              <a:rPr lang="en-US" sz="1600" dirty="0">
                <a:hlinkClick r:id="rId2"/>
              </a:rPr>
              <a:t>https://medium.com/@</a:t>
            </a:r>
            <a:r>
              <a:rPr lang="en-US" sz="1600" dirty="0" smtClean="0">
                <a:hlinkClick r:id="rId2"/>
              </a:rPr>
              <a:t>chihhsulin/5-500-data-scientist-jobs-report-2020-adefe1d364d3</a:t>
            </a:r>
            <a:endParaRPr lang="es-CL" sz="16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156636"/>
            <a:ext cx="7638585"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108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L" dirty="0" smtClean="0"/>
              <a:t>“Data </a:t>
            </a:r>
            <a:r>
              <a:rPr lang="es-CL" dirty="0" err="1" smtClean="0"/>
              <a:t>Scientist</a:t>
            </a:r>
            <a:r>
              <a:rPr lang="es-CL" dirty="0" smtClean="0"/>
              <a:t>” Job </a:t>
            </a:r>
            <a:r>
              <a:rPr lang="es-CL" dirty="0" err="1" smtClean="0"/>
              <a:t>Postings</a:t>
            </a:r>
            <a:r>
              <a:rPr lang="es-CL" dirty="0" smtClean="0"/>
              <a:t> (2021)</a:t>
            </a:r>
            <a:endParaRPr lang="es-CL" dirty="0"/>
          </a:p>
        </p:txBody>
      </p:sp>
      <p:sp>
        <p:nvSpPr>
          <p:cNvPr id="3" name="Content Placeholder 2"/>
          <p:cNvSpPr>
            <a:spLocks noGrp="1"/>
          </p:cNvSpPr>
          <p:nvPr>
            <p:ph idx="1"/>
          </p:nvPr>
        </p:nvSpPr>
        <p:spPr/>
        <p:txBody>
          <a:bodyPr/>
          <a:lstStyle/>
          <a:p>
            <a:endParaRPr lang="es-CL"/>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554" y="1464643"/>
            <a:ext cx="8291513" cy="438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25243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ingredi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9" y="-22578"/>
            <a:ext cx="10720552" cy="7315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3165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Important goal ...</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41432985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s-CL"/>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64610"/>
            <a:ext cx="7505700" cy="4369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3657600"/>
            <a:ext cx="33528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248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mages.theconversation.com/files/191713/original/file-20171024-30561-ph2byj.jpg?ixlib=rb-1.1.0&amp;rect=665%2C0%2C2622%2C1744&amp;q=45&amp;auto=format&amp;w=1012&amp;h=668&amp;fit=cr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357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IE" dirty="0"/>
          </a:p>
        </p:txBody>
      </p:sp>
      <p:sp>
        <p:nvSpPr>
          <p:cNvPr id="5" name="TextBox 4"/>
          <p:cNvSpPr txBox="1"/>
          <p:nvPr/>
        </p:nvSpPr>
        <p:spPr>
          <a:xfrm>
            <a:off x="457200" y="1219200"/>
            <a:ext cx="8229600" cy="1477328"/>
          </a:xfrm>
          <a:prstGeom prst="rect">
            <a:avLst/>
          </a:prstGeom>
          <a:solidFill>
            <a:schemeClr val="bg1">
              <a:lumMod val="85000"/>
              <a:alpha val="96000"/>
            </a:schemeClr>
          </a:solidFill>
        </p:spPr>
        <p:txBody>
          <a:bodyPr wrap="square" rtlCol="0">
            <a:spAutoFit/>
          </a:bodyPr>
          <a:lstStyle/>
          <a:p>
            <a:r>
              <a:rPr lang="en-GB" dirty="0" smtClean="0">
                <a:latin typeface="Segoe UI Light" panose="020B0502040204020203" pitchFamily="34" charset="0"/>
              </a:rPr>
              <a:t>I have crawled thirty million job postings.</a:t>
            </a:r>
          </a:p>
          <a:p>
            <a:endParaRPr lang="en-GB" dirty="0">
              <a:latin typeface="Segoe UI Light" panose="020B0502040204020203" pitchFamily="34" charset="0"/>
            </a:endParaRPr>
          </a:p>
          <a:p>
            <a:r>
              <a:rPr lang="en-GB" dirty="0" smtClean="0">
                <a:latin typeface="Segoe UI Light" panose="020B0502040204020203" pitchFamily="34" charset="0"/>
              </a:rPr>
              <a:t>I want to perform a word count.</a:t>
            </a:r>
          </a:p>
          <a:p>
            <a:endParaRPr lang="en-GB" dirty="0">
              <a:latin typeface="Segoe UI Light" panose="020B0502040204020203" pitchFamily="34" charset="0"/>
            </a:endParaRPr>
          </a:p>
          <a:p>
            <a:r>
              <a:rPr lang="en-GB" dirty="0" smtClean="0">
                <a:latin typeface="Segoe UI Light" panose="020B0502040204020203" pitchFamily="34" charset="0"/>
              </a:rPr>
              <a:t>What should I use?</a:t>
            </a:r>
            <a:endParaRPr lang="en-GB" dirty="0">
              <a:latin typeface="Segoe UI Light" panose="020B0502040204020203" pitchFamily="34" charset="0"/>
            </a:endParaRPr>
          </a:p>
        </p:txBody>
      </p:sp>
      <p:sp>
        <p:nvSpPr>
          <p:cNvPr id="7" name="TextBox 6"/>
          <p:cNvSpPr txBox="1"/>
          <p:nvPr/>
        </p:nvSpPr>
        <p:spPr>
          <a:xfrm>
            <a:off x="457200" y="3657600"/>
            <a:ext cx="8229600" cy="1754326"/>
          </a:xfrm>
          <a:prstGeom prst="rect">
            <a:avLst/>
          </a:prstGeom>
          <a:solidFill>
            <a:srgbClr val="C2E49C">
              <a:alpha val="96000"/>
            </a:srgbClr>
          </a:solidFill>
        </p:spPr>
        <p:txBody>
          <a:bodyPr wrap="square" rtlCol="0">
            <a:spAutoFit/>
          </a:bodyPr>
          <a:lstStyle/>
          <a:p>
            <a:r>
              <a:rPr lang="en-IE" dirty="0" smtClean="0">
                <a:latin typeface="Segoe UI Light" panose="020B0502040204020203" pitchFamily="34" charset="0"/>
              </a:rPr>
              <a:t>Should fit in memory, no problem!</a:t>
            </a:r>
          </a:p>
          <a:p>
            <a:endParaRPr lang="en-IE" dirty="0">
              <a:latin typeface="Segoe UI Light" panose="020B0502040204020203" pitchFamily="34" charset="0"/>
            </a:endParaRPr>
          </a:p>
          <a:p>
            <a:r>
              <a:rPr lang="en-IE" dirty="0" smtClean="0">
                <a:latin typeface="Segoe UI Light" panose="020B0502040204020203" pitchFamily="34" charset="0"/>
              </a:rPr>
              <a:t>Local machine, in memory</a:t>
            </a:r>
          </a:p>
          <a:p>
            <a:r>
              <a:rPr lang="en-IE" dirty="0" smtClean="0">
                <a:latin typeface="Segoe UI Light" panose="020B0502040204020203" pitchFamily="34" charset="0"/>
              </a:rPr>
              <a:t>Otherwise: Spark</a:t>
            </a:r>
          </a:p>
          <a:p>
            <a:pPr marL="285750" indent="-285750">
              <a:buFont typeface="Arial" panose="020B0604020202020204" pitchFamily="34" charset="0"/>
              <a:buChar char="•"/>
            </a:pPr>
            <a:endParaRPr lang="en-IE" dirty="0">
              <a:latin typeface="Segoe UI Light" panose="020B0502040204020203" pitchFamily="34" charset="0"/>
            </a:endParaRPr>
          </a:p>
          <a:p>
            <a:r>
              <a:rPr lang="en-IE" dirty="0" smtClean="0">
                <a:latin typeface="Segoe UI Light" panose="020B0502040204020203" pitchFamily="34" charset="0"/>
              </a:rPr>
              <a:t>It would be slower on MapReduce</a:t>
            </a:r>
          </a:p>
        </p:txBody>
      </p:sp>
      <p:pic>
        <p:nvPicPr>
          <p:cNvPr id="4" name="Picture 3"/>
          <p:cNvPicPr>
            <a:picLocks noChangeAspect="1"/>
          </p:cNvPicPr>
          <p:nvPr/>
        </p:nvPicPr>
        <p:blipFill>
          <a:blip r:embed="rId3"/>
          <a:stretch>
            <a:fillRect/>
          </a:stretch>
        </p:blipFill>
        <p:spPr>
          <a:xfrm>
            <a:off x="8343900" y="1219200"/>
            <a:ext cx="342900" cy="342900"/>
          </a:xfrm>
          <a:prstGeom prst="rect">
            <a:avLst/>
          </a:prstGeom>
        </p:spPr>
      </p:pic>
      <p:pic>
        <p:nvPicPr>
          <p:cNvPr id="6" name="Picture 5"/>
          <p:cNvPicPr>
            <a:picLocks noChangeAspect="1"/>
          </p:cNvPicPr>
          <p:nvPr/>
        </p:nvPicPr>
        <p:blipFill>
          <a:blip r:embed="rId4"/>
          <a:stretch>
            <a:fillRect/>
          </a:stretch>
        </p:blipFill>
        <p:spPr>
          <a:xfrm>
            <a:off x="8324620" y="3657600"/>
            <a:ext cx="342900" cy="342900"/>
          </a:xfrm>
          <a:prstGeom prst="rect">
            <a:avLst/>
          </a:prstGeom>
        </p:spPr>
      </p:pic>
    </p:spTree>
    <p:extLst>
      <p:ext uri="{BB962C8B-B14F-4D97-AF65-F5344CB8AC3E}">
        <p14:creationId xmlns:p14="http://schemas.microsoft.com/office/powerpoint/2010/main" val="2227105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3" y="381000"/>
            <a:ext cx="9131461" cy="6154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IE" dirty="0"/>
          </a:p>
        </p:txBody>
      </p:sp>
      <p:pic>
        <p:nvPicPr>
          <p:cNvPr id="4" name="Picture 3"/>
          <p:cNvPicPr>
            <a:picLocks noChangeAspect="1"/>
          </p:cNvPicPr>
          <p:nvPr/>
        </p:nvPicPr>
        <p:blipFill>
          <a:blip r:embed="rId3"/>
          <a:stretch>
            <a:fillRect/>
          </a:stretch>
        </p:blipFill>
        <p:spPr>
          <a:xfrm>
            <a:off x="8343900" y="1219200"/>
            <a:ext cx="342900" cy="342900"/>
          </a:xfrm>
          <a:prstGeom prst="rect">
            <a:avLst/>
          </a:prstGeom>
        </p:spPr>
      </p:pic>
      <p:sp>
        <p:nvSpPr>
          <p:cNvPr id="5" name="TextBox 4"/>
          <p:cNvSpPr txBox="1"/>
          <p:nvPr/>
        </p:nvSpPr>
        <p:spPr>
          <a:xfrm>
            <a:off x="457200" y="1219200"/>
            <a:ext cx="8229600" cy="2031325"/>
          </a:xfrm>
          <a:prstGeom prst="rect">
            <a:avLst/>
          </a:prstGeom>
          <a:solidFill>
            <a:schemeClr val="bg1">
              <a:lumMod val="85000"/>
              <a:alpha val="96000"/>
            </a:schemeClr>
          </a:solidFill>
        </p:spPr>
        <p:txBody>
          <a:bodyPr wrap="square" rtlCol="0">
            <a:spAutoFit/>
          </a:bodyPr>
          <a:lstStyle/>
          <a:p>
            <a:r>
              <a:rPr lang="en-GB" dirty="0" smtClean="0">
                <a:latin typeface="Segoe UI Light" panose="020B0502040204020203" pitchFamily="34" charset="0"/>
              </a:rPr>
              <a:t>My website has 120 </a:t>
            </a:r>
            <a:r>
              <a:rPr lang="en-GB" dirty="0">
                <a:latin typeface="Segoe UI Light" panose="020B0502040204020203" pitchFamily="34" charset="0"/>
              </a:rPr>
              <a:t>million users.</a:t>
            </a:r>
          </a:p>
          <a:p>
            <a:endParaRPr lang="en-GB" dirty="0">
              <a:latin typeface="Segoe UI Light" panose="020B0502040204020203" pitchFamily="34" charset="0"/>
            </a:endParaRPr>
          </a:p>
          <a:p>
            <a:r>
              <a:rPr lang="en-GB" dirty="0">
                <a:latin typeface="Segoe UI Light" panose="020B0502040204020203" pitchFamily="34" charset="0"/>
              </a:rPr>
              <a:t>Each user has personal profile data, photos, </a:t>
            </a:r>
            <a:r>
              <a:rPr lang="en-GB" dirty="0" smtClean="0">
                <a:latin typeface="Segoe UI Light" panose="020B0502040204020203" pitchFamily="34" charset="0"/>
              </a:rPr>
              <a:t>and friends.</a:t>
            </a:r>
          </a:p>
          <a:p>
            <a:endParaRPr lang="en-GB" dirty="0">
              <a:latin typeface="Segoe UI Light" panose="020B0502040204020203" pitchFamily="34" charset="0"/>
            </a:endParaRPr>
          </a:p>
          <a:p>
            <a:r>
              <a:rPr lang="en-GB" dirty="0" smtClean="0">
                <a:latin typeface="Segoe UI Light" panose="020B0502040204020203" pitchFamily="34" charset="0"/>
              </a:rPr>
              <a:t>I have 12 machines available.</a:t>
            </a:r>
            <a:endParaRPr lang="en-GB" dirty="0">
              <a:latin typeface="Segoe UI Light" panose="020B0502040204020203" pitchFamily="34" charset="0"/>
            </a:endParaRPr>
          </a:p>
          <a:p>
            <a:endParaRPr lang="en-GB" dirty="0">
              <a:latin typeface="Segoe UI Light" panose="020B0502040204020203" pitchFamily="34" charset="0"/>
            </a:endParaRPr>
          </a:p>
          <a:p>
            <a:r>
              <a:rPr lang="en-GB" dirty="0" smtClean="0">
                <a:latin typeface="Segoe UI Light" panose="020B0502040204020203" pitchFamily="34" charset="0"/>
              </a:rPr>
              <a:t>What should I use to answer queries for generating my site’s webpages?</a:t>
            </a:r>
            <a:endParaRPr lang="en-GB" dirty="0">
              <a:latin typeface="Segoe UI Light" panose="020B0502040204020203" pitchFamily="34" charset="0"/>
            </a:endParaRPr>
          </a:p>
        </p:txBody>
      </p:sp>
      <p:pic>
        <p:nvPicPr>
          <p:cNvPr id="6" name="Picture 5"/>
          <p:cNvPicPr>
            <a:picLocks noChangeAspect="1"/>
          </p:cNvPicPr>
          <p:nvPr/>
        </p:nvPicPr>
        <p:blipFill>
          <a:blip r:embed="rId4"/>
          <a:stretch>
            <a:fillRect/>
          </a:stretch>
        </p:blipFill>
        <p:spPr>
          <a:xfrm>
            <a:off x="8324620" y="3657600"/>
            <a:ext cx="342900" cy="342900"/>
          </a:xfrm>
          <a:prstGeom prst="rect">
            <a:avLst/>
          </a:prstGeom>
        </p:spPr>
      </p:pic>
      <p:sp>
        <p:nvSpPr>
          <p:cNvPr id="7" name="TextBox 6"/>
          <p:cNvSpPr txBox="1"/>
          <p:nvPr/>
        </p:nvSpPr>
        <p:spPr>
          <a:xfrm>
            <a:off x="457200" y="3657600"/>
            <a:ext cx="8229600" cy="923330"/>
          </a:xfrm>
          <a:prstGeom prst="rect">
            <a:avLst/>
          </a:prstGeom>
          <a:solidFill>
            <a:srgbClr val="C2E49C">
              <a:alpha val="96000"/>
            </a:srgbClr>
          </a:solidFill>
        </p:spPr>
        <p:txBody>
          <a:bodyPr wrap="square" rtlCol="0">
            <a:spAutoFit/>
          </a:bodyPr>
          <a:lstStyle/>
          <a:p>
            <a:r>
              <a:rPr lang="en-IE" dirty="0" smtClean="0">
                <a:latin typeface="Segoe UI Light" panose="020B0502040204020203" pitchFamily="34" charset="0"/>
              </a:rPr>
              <a:t>Requests will be of a standard type. Replication and scale is important!</a:t>
            </a:r>
          </a:p>
          <a:p>
            <a:endParaRPr lang="en-IE" dirty="0">
              <a:latin typeface="Segoe UI Light" panose="020B0502040204020203" pitchFamily="34" charset="0"/>
            </a:endParaRPr>
          </a:p>
          <a:p>
            <a:r>
              <a:rPr lang="en-IE" dirty="0" smtClean="0">
                <a:latin typeface="Segoe UI Light" panose="020B0502040204020203" pitchFamily="34" charset="0"/>
              </a:rPr>
              <a:t>NoSQL Key-Value/Document (e.g., Cassandra, MongoDB)</a:t>
            </a:r>
          </a:p>
        </p:txBody>
      </p:sp>
    </p:spTree>
    <p:extLst>
      <p:ext uri="{BB962C8B-B14F-4D97-AF65-F5344CB8AC3E}">
        <p14:creationId xmlns:p14="http://schemas.microsoft.com/office/powerpoint/2010/main" val="424881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154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IE" dirty="0"/>
          </a:p>
        </p:txBody>
      </p:sp>
      <p:sp>
        <p:nvSpPr>
          <p:cNvPr id="5" name="TextBox 4"/>
          <p:cNvSpPr txBox="1"/>
          <p:nvPr/>
        </p:nvSpPr>
        <p:spPr>
          <a:xfrm>
            <a:off x="457200" y="1219200"/>
            <a:ext cx="8229600" cy="1477328"/>
          </a:xfrm>
          <a:prstGeom prst="rect">
            <a:avLst/>
          </a:prstGeom>
          <a:solidFill>
            <a:schemeClr val="bg1">
              <a:lumMod val="85000"/>
              <a:alpha val="96000"/>
            </a:schemeClr>
          </a:solidFill>
        </p:spPr>
        <p:txBody>
          <a:bodyPr wrap="square" rtlCol="0">
            <a:spAutoFit/>
          </a:bodyPr>
          <a:lstStyle/>
          <a:p>
            <a:r>
              <a:rPr lang="en-GB" dirty="0" smtClean="0">
                <a:latin typeface="Segoe UI Light" panose="020B0502040204020203" pitchFamily="34" charset="0"/>
              </a:rPr>
              <a:t>My company has 30,000 employees.</a:t>
            </a:r>
          </a:p>
          <a:p>
            <a:endParaRPr lang="en-GB" dirty="0">
              <a:latin typeface="Segoe UI Light" panose="020B0502040204020203" pitchFamily="34" charset="0"/>
            </a:endParaRPr>
          </a:p>
          <a:p>
            <a:r>
              <a:rPr lang="en-GB" dirty="0" smtClean="0">
                <a:latin typeface="Segoe UI Light" panose="020B0502040204020203" pitchFamily="34" charset="0"/>
              </a:rPr>
              <a:t>We need to store and query info about bank accounts, insurance, etc.</a:t>
            </a:r>
          </a:p>
          <a:p>
            <a:endParaRPr lang="en-GB" dirty="0">
              <a:latin typeface="Segoe UI Light" panose="020B0502040204020203" pitchFamily="34" charset="0"/>
            </a:endParaRPr>
          </a:p>
          <a:p>
            <a:r>
              <a:rPr lang="en-GB" dirty="0" smtClean="0">
                <a:latin typeface="Segoe UI Light" panose="020B0502040204020203" pitchFamily="34" charset="0"/>
              </a:rPr>
              <a:t>What should I use?</a:t>
            </a:r>
            <a:endParaRPr lang="en-GB" dirty="0">
              <a:latin typeface="Segoe UI Light" panose="020B0502040204020203" pitchFamily="34" charset="0"/>
            </a:endParaRPr>
          </a:p>
        </p:txBody>
      </p:sp>
      <p:sp>
        <p:nvSpPr>
          <p:cNvPr id="7" name="TextBox 6"/>
          <p:cNvSpPr txBox="1"/>
          <p:nvPr/>
        </p:nvSpPr>
        <p:spPr>
          <a:xfrm>
            <a:off x="457200" y="3657600"/>
            <a:ext cx="8229600" cy="923330"/>
          </a:xfrm>
          <a:prstGeom prst="rect">
            <a:avLst/>
          </a:prstGeom>
          <a:solidFill>
            <a:srgbClr val="C2E49C">
              <a:alpha val="96000"/>
            </a:srgbClr>
          </a:solidFill>
        </p:spPr>
        <p:txBody>
          <a:bodyPr wrap="square" rtlCol="0">
            <a:spAutoFit/>
          </a:bodyPr>
          <a:lstStyle/>
          <a:p>
            <a:r>
              <a:rPr lang="en-IE" dirty="0" smtClean="0">
                <a:latin typeface="Segoe UI Light" panose="020B0502040204020203" pitchFamily="34" charset="0"/>
              </a:rPr>
              <a:t>Scale is not an issue. Queries might be quite diverse. Reliability/ACID important!</a:t>
            </a:r>
          </a:p>
          <a:p>
            <a:endParaRPr lang="en-IE" dirty="0">
              <a:latin typeface="Segoe UI Light" panose="020B0502040204020203" pitchFamily="34" charset="0"/>
            </a:endParaRPr>
          </a:p>
          <a:p>
            <a:r>
              <a:rPr lang="en-IE" dirty="0" smtClean="0">
                <a:latin typeface="Segoe UI Light" panose="020B0502040204020203" pitchFamily="34" charset="0"/>
              </a:rPr>
              <a:t>Relational Database Management System (e.g., MySQL, Postgres, etc.)</a:t>
            </a:r>
          </a:p>
        </p:txBody>
      </p:sp>
      <p:pic>
        <p:nvPicPr>
          <p:cNvPr id="4" name="Picture 3"/>
          <p:cNvPicPr>
            <a:picLocks noChangeAspect="1"/>
          </p:cNvPicPr>
          <p:nvPr/>
        </p:nvPicPr>
        <p:blipFill>
          <a:blip r:embed="rId3"/>
          <a:stretch>
            <a:fillRect/>
          </a:stretch>
        </p:blipFill>
        <p:spPr>
          <a:xfrm>
            <a:off x="8343900" y="1219200"/>
            <a:ext cx="342900" cy="342900"/>
          </a:xfrm>
          <a:prstGeom prst="rect">
            <a:avLst/>
          </a:prstGeom>
        </p:spPr>
      </p:pic>
      <p:pic>
        <p:nvPicPr>
          <p:cNvPr id="6" name="Picture 5"/>
          <p:cNvPicPr>
            <a:picLocks noChangeAspect="1"/>
          </p:cNvPicPr>
          <p:nvPr/>
        </p:nvPicPr>
        <p:blipFill>
          <a:blip r:embed="rId4"/>
          <a:stretch>
            <a:fillRect/>
          </a:stretch>
        </p:blipFill>
        <p:spPr>
          <a:xfrm>
            <a:off x="8324620" y="3657600"/>
            <a:ext cx="342900" cy="342900"/>
          </a:xfrm>
          <a:prstGeom prst="rect">
            <a:avLst/>
          </a:prstGeom>
        </p:spPr>
      </p:pic>
    </p:spTree>
    <p:extLst>
      <p:ext uri="{BB962C8B-B14F-4D97-AF65-F5344CB8AC3E}">
        <p14:creationId xmlns:p14="http://schemas.microsoft.com/office/powerpoint/2010/main" val="46814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8" name="Picture 4" descr="https://www.universetoday.com/wp-content/uploads/2013/04/117808main_spit-0608-CasA-com-brow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56" y="381000"/>
            <a:ext cx="9164256" cy="615460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IE" dirty="0"/>
          </a:p>
        </p:txBody>
      </p:sp>
      <p:sp>
        <p:nvSpPr>
          <p:cNvPr id="5" name="TextBox 4"/>
          <p:cNvSpPr txBox="1"/>
          <p:nvPr/>
        </p:nvSpPr>
        <p:spPr>
          <a:xfrm>
            <a:off x="457200" y="1219200"/>
            <a:ext cx="8229600" cy="1200329"/>
          </a:xfrm>
          <a:prstGeom prst="rect">
            <a:avLst/>
          </a:prstGeom>
          <a:solidFill>
            <a:schemeClr val="bg1">
              <a:lumMod val="85000"/>
              <a:alpha val="96000"/>
            </a:schemeClr>
          </a:solidFill>
        </p:spPr>
        <p:txBody>
          <a:bodyPr wrap="square" rtlCol="0">
            <a:spAutoFit/>
          </a:bodyPr>
          <a:lstStyle/>
          <a:p>
            <a:r>
              <a:rPr lang="en-GB" dirty="0" smtClean="0">
                <a:latin typeface="Segoe UI Light" panose="020B0502040204020203" pitchFamily="34" charset="0"/>
              </a:rPr>
              <a:t>My telescope is generating millions of images of the sky every night, but I'm</a:t>
            </a:r>
          </a:p>
          <a:p>
            <a:r>
              <a:rPr lang="en-GB" dirty="0" smtClean="0">
                <a:latin typeface="Segoe UI Light" panose="020B0502040204020203" pitchFamily="34" charset="0"/>
              </a:rPr>
              <a:t>only interested in finding some images that may indicate supernovae.</a:t>
            </a:r>
          </a:p>
          <a:p>
            <a:endParaRPr lang="en-GB" dirty="0">
              <a:latin typeface="Segoe UI Light" panose="020B0502040204020203" pitchFamily="34" charset="0"/>
            </a:endParaRPr>
          </a:p>
          <a:p>
            <a:r>
              <a:rPr lang="en-GB" dirty="0" smtClean="0">
                <a:latin typeface="Segoe UI Light" panose="020B0502040204020203" pitchFamily="34" charset="0"/>
              </a:rPr>
              <a:t>What should I use?</a:t>
            </a:r>
          </a:p>
        </p:txBody>
      </p:sp>
      <p:sp>
        <p:nvSpPr>
          <p:cNvPr id="7" name="TextBox 6"/>
          <p:cNvSpPr txBox="1"/>
          <p:nvPr/>
        </p:nvSpPr>
        <p:spPr>
          <a:xfrm>
            <a:off x="457200" y="3657600"/>
            <a:ext cx="8229600" cy="923330"/>
          </a:xfrm>
          <a:prstGeom prst="rect">
            <a:avLst/>
          </a:prstGeom>
          <a:solidFill>
            <a:srgbClr val="C2E49C">
              <a:alpha val="96000"/>
            </a:srgbClr>
          </a:solidFill>
        </p:spPr>
        <p:txBody>
          <a:bodyPr wrap="square" rtlCol="0">
            <a:spAutoFit/>
          </a:bodyPr>
          <a:lstStyle/>
          <a:p>
            <a:r>
              <a:rPr lang="en-IE" dirty="0" smtClean="0">
                <a:latin typeface="Segoe UI Light" panose="020B0502040204020203" pitchFamily="34" charset="0"/>
              </a:rPr>
              <a:t>We need to process, filter and redirect dynamic data to the right place.</a:t>
            </a:r>
          </a:p>
          <a:p>
            <a:endParaRPr lang="en-IE" dirty="0">
              <a:latin typeface="Segoe UI Light" panose="020B0502040204020203" pitchFamily="34" charset="0"/>
            </a:endParaRPr>
          </a:p>
          <a:p>
            <a:r>
              <a:rPr lang="en-IE" dirty="0" smtClean="0">
                <a:latin typeface="Segoe UI Light" panose="020B0502040204020203" pitchFamily="34" charset="0"/>
              </a:rPr>
              <a:t>Streaming platform (e.g., Kafka)</a:t>
            </a:r>
          </a:p>
        </p:txBody>
      </p:sp>
      <p:pic>
        <p:nvPicPr>
          <p:cNvPr id="4" name="Picture 3"/>
          <p:cNvPicPr>
            <a:picLocks noChangeAspect="1"/>
          </p:cNvPicPr>
          <p:nvPr/>
        </p:nvPicPr>
        <p:blipFill>
          <a:blip r:embed="rId3"/>
          <a:stretch>
            <a:fillRect/>
          </a:stretch>
        </p:blipFill>
        <p:spPr>
          <a:xfrm>
            <a:off x="8343900" y="1219200"/>
            <a:ext cx="342900" cy="342900"/>
          </a:xfrm>
          <a:prstGeom prst="rect">
            <a:avLst/>
          </a:prstGeom>
        </p:spPr>
      </p:pic>
      <p:pic>
        <p:nvPicPr>
          <p:cNvPr id="6" name="Picture 5"/>
          <p:cNvPicPr>
            <a:picLocks noChangeAspect="1"/>
          </p:cNvPicPr>
          <p:nvPr/>
        </p:nvPicPr>
        <p:blipFill>
          <a:blip r:embed="rId4"/>
          <a:stretch>
            <a:fillRect/>
          </a:stretch>
        </p:blipFill>
        <p:spPr>
          <a:xfrm>
            <a:off x="8324620" y="3657600"/>
            <a:ext cx="342900" cy="342900"/>
          </a:xfrm>
          <a:prstGeom prst="rect">
            <a:avLst/>
          </a:prstGeom>
        </p:spPr>
      </p:pic>
    </p:spTree>
    <p:extLst>
      <p:ext uri="{BB962C8B-B14F-4D97-AF65-F5344CB8AC3E}">
        <p14:creationId xmlns:p14="http://schemas.microsoft.com/office/powerpoint/2010/main" val="415273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p:cNvSpPr>
            <a:spLocks noGrp="1"/>
          </p:cNvSpPr>
          <p:nvPr>
            <p:ph type="title"/>
          </p:nvPr>
        </p:nvSpPr>
        <p:spPr/>
        <p:txBody>
          <a:bodyPr/>
          <a:lstStyle/>
          <a:p>
            <a:r>
              <a:rPr lang="en-IE" dirty="0" smtClean="0">
                <a:solidFill>
                  <a:schemeClr val="bg1"/>
                </a:solidFill>
              </a:rPr>
              <a:t>Distributed Systems</a:t>
            </a:r>
            <a:endParaRPr lang="en-IE" dirty="0">
              <a:solidFill>
                <a:schemeClr val="bg1"/>
              </a:solidFill>
            </a:endParaRPr>
          </a:p>
        </p:txBody>
      </p:sp>
      <p:sp>
        <p:nvSpPr>
          <p:cNvPr id="7" name="AutoShape 2" descr="data:image/png;base64,iVBORw0KGgoAAAANSUhEUgAAA8AAAAJYCAYAAACtlI8BAAAgAElEQVR4Xuy9DfAuR13nO/M/OScvBHQXLzehZG9WYSmlCk2CCdEssJcIlpFbgjcF7kohIVhC4hvCZRFrOVWCIsjymsAVCIJa8aKAF5FXF3BBMIuGsFxSV7hgXHmNmOsFlpDz8p/b8zzPzDMzT8/099f9656X55uqQ8J5erp//f39uqc//euZyTP+QwWoABWgAlSAClABKkAFqAAVoAJUYA8UyPegj+wiFaACVIAKUAEqQAWoABWgAlSAClCBjADMI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mIQCX3rP445nefY8hzGHeZY/47xHveXlkzCaRlgVAH1prs1fc/6j3vI0yrgsBUD/B41lsA3G2LJCi72hAlSAClABKqCiAAFYRUZWEqoAuKANWjSH2sjrMQVAXxJOMDlnVwr0f9BYBttgjM0uemgwFaACU1HgSx975XGzUe1KTKzn2R+4lpvZU3Ec7YAUIABDMrFQbAXABW3Qojl2H1j/WgHQl4SThQYM6P+gsQy2wRhbaIyxW1SACsRXgAAcX2O2MJ4CBODxtF9ky2Zh+hFzlPkyR+fuKI5kl9z3kW/9u6ocuKANWjQvUvCInYrsS8JJRN+NWXWKsQy2sRNjvjE9pp6abe97/zW1ZF1UYOkKEICX7uH97h8BeL/9r9573wUWuKAlAKt7rL/CyL4kACf0ZcqmUoxlsA0CcMfxvmM6Zfywrf1Q4Esfe9VHTE+HN8uL7I7iDLNZftF19Wb5fqgzjV4SgOP5gfEfT1u0ZgIwqhTLQQr4LrDABS0BGPKCTiFfX+q0zlrmqsCUx/K+x/S+93+uY2qJdhMApu9VAnA8HzH+42mL1kwARpViOUgB3wXWlBfNUMcXWMjXlwuUgl0SKDDlsbzvMb3v/ReEMYtGVoAAEFlgheoJwAoi9lTB+I+nLVozARhViuUgBXwXWNJF8x0fuOrc0ydPf9IYdUHbsOK28x/1tgfZjAXbOFUcZpfe90feektZx5fe+7ibzL+ekGX99Zbl+u1pWhL22Z8UbTStjexL05RbD80+x/S/a3AgbedZ8d7zHvW2Rw/VhdRjro8Vw616++wEbaxPc0Qcyzsx5hvTfX3VjM+ANiC/rOYz33c01PPgYKTXdnz5vT/xk0VWvNGUPjo8NrZzABg3sWIbmo9c45y/4woQAHCtxipJAI6nPOM/nrZozQRgVCmW61UAWwT2Xb4GS3Dxs1o0m4XVQ9dQOvTPLlyBbawWWAd58fkiz283LZy9bsUOwGCdXUN3XgI21JMUbVTtJ/Tl4IIzRp/BOkX+d00LIHDA8RGjDzisbM0cgnXQxhRjeRVjR44ePMu+Weby3rjjXssvKmN6YgA8pfkZiaLUZe741PXnnr6r+GRWdDeIm5YMf7rGWUee3Xb+Q66rN5vdC/p2e+7y5W0XfwbYae+q69jnekDwO1XkZrP8IdetN8s/9qr1ZvlGF7COlk09mrTaQWIJaXs1h//Azw1vuCb6DNKXP3Y9sGGG+c6mDxIbiB5rP0OfhhqMjU28qD0DH1s/JObmWIYAPEevTcxmlQXWex533Nw4XN+bOzRd/6r5cx9MgjYEgwvzO/L89BVFceRm08YGfu0LYU+4aZjuzoCmaKOpZUJfrm/8j3rLzrcDY/VZ2/9DMegDL536rM+7a/chUGvrRg5oY4qxvIoxbQAO1Kw37pv+D2yj5ReVMT0dAJ7U/Izdh9KVAhfnbYMGIHMQUhvXAYBxmBfFMw7ucfB6N5j36NUB7qqUdp+lkHNw9MjnixOnb6/XCx4AnGWHX3F9bxcBNGhToSvvoP8h2GtBPBrtQMzYqxJsimBguNPM4IYDGG+rOiyx8X+b1s4a3pjC4j+Ffqgv51qOADxXz03IbpUFFgbA0l63j8thbdxhbkR/b7aeL+6sElpHqwMXqBAEp2ijK2haX1qz9MhntIA48D4BAPk/MvxW1e8cbQXh0tmHMD+3eu/7STPAh60iPmNZHYBjj8kYfgmrc3NCZ0IAPJX5WRrAsct7wU/LqN0Mm2OxX4PClz/x6vu0ILAHss44M/9HTQCO0WcYgA2I5QeF2SzP25vlMgA+NDD0TrP5/2NYfNizoJ6g12xytUFx3iU/9/LmX4KwJwZgBXudbYbGRt+GA6RJf2yoAHAK/bB4nHcpAvC8/TcJ61UWWBicSvvbyqKB8HCnaeSe5k/n2bXtEWiwHtRW6/N7KdqwGZjWl14Zem9dQU2d/h8yIEw/W83to/dafdg+247KOVTOy0Zpwz5jWRWAQe3RftnHPQaaYBtrv4TF5OQA2Dk+U/gJdECyYqGL/a2hbcByLLRraHIuyDdQ6J21Kg0UH7lG5ReD/7piAznGJrNZnrU3y2UAjBpZt9n9LJRTe7yFncwnBHur+vHjyc7NEtxeK7SXl9fH0fG6rCVtEAxp0h8bwQCcQr9A2WZzOQF4Nq6arqEqC6w4ALyemDfHbMMWRi0AVspSrn1qe55SL9PU34YtotL6cgeAo+qq5f+hkahw9LlbvWfm02alBhBZe69o45C6PmNZ7wh07DEZNvb6/XLGmUc+HfoMNLhhkuIlWD0BknZ+ntLdGFqQ4wa3IMgNrGvwcduwLueub8DQBgC728M7bEr6gp99MyYmAJuz0s1MbZCeNol2Nhn0j0Cr+s5yHFpxQ6BUaAeyQfv7YiMYgMH2sQEgOE6OVTivUgTgeflr8taCi0TvY5MVLOIw47No7oeHL7/nsfdpvxyrzyXrdkE7W3qkaAMJpNi+bG5OpOgz6AvnAntIOwAU6kwmUHZ9AzYvfjvvUW9ZHU3T6AMO6ZsYhrKS8nGWZix7bbLszE8p4jO2Xzbxg2wy7c7PUAxs3z4u7YtabCeYn5G5M2UZvezv2upu1msom1aVdWTcaogIArYWAL/K/QIhgRN2+4yCn6WRuABcemi1mVC2rAx7ZZWdlzehOuAZYOV4tQCqbmzsnjxANbHGhgIAq/avN4suGD6zLUoAnq3rpml4KmhCF1jN7GpCeKihBbSzlUEDrwlqA4meVL5c3cixz6YE9VnD/y7dAM2kWTJ1AAZ1qO1EyvuNszWcgr5vnZRAbNos51svWgP8U162C8DTiU9vv+wFACfwk2sOSPk7fhwSzdQa6ztZocGMUw17A4vyniwTBEK2DJ/reePaAZH67HKwEIC3mwgoWG1hEzjqWwMOULbsWQuI8GwjBsDgBkgN4VCMNDcEYsSG96ZA/+bIai7+GACynfiPrZ8rtJf2OwF4aR4duT++C0xwQbsFIHCn329hbhNR9LmmLeSAdnoc1Q5qAwmTyL40JoizhkF9BmOsR5rh70BXFwGajd4HMPMsBHXxM/KJxrJOBhiMnTDfRsmy7jyfvegMcAo/IXNnqjJgBhB/VndteCsLOAjZZoF+usj+9ZEj2Xt632zb+/ZmOQCsNkuhT+ZsQQ4s75n57IccKTyCdrYy9ABEbV9UJtRtDWlyKB+KfQjghEfdm9l7UEPpeFivVTZZd1yTkQA4QL9U89ZU2iEAT8UTC7EDAICyp75HoBMtmgcAWLpI9QHgBG0g4RbZl20ATtBncHFMAK4WweZ72Pf9kbfeAmZo6zEN6pxoLCsBcIr4lLaBZTtbc633mI5jm88m2OD4FG/ueMzPyNyZqgy4GMff1lwbvl3wO6DlVFYcXJHlh+8ylzY+G9hUwJ4dBODN+h3gFH0G27C7WZYB3sIYmL1sAh+gYZDvcR0UM8ABAAfam0gTAnCqedC3HQKwr3K8zqqA9wILewlWokVzegBuZaqli01wEWd72dZQGEf2ZRIA1j4BMLi7/YGrzgVeNiTMrJYtijPlupAgBC0CsNk08BiTYngT+qUMCu8xLZ2TMNvGj20PP03p1g8eaw1a8K/i5mOvusn86wmWvpvveee/bUj1Kea3zpcTVqWH3tTrfo7XcgQ6RZ9BkCIAWzZMBu+Rn7r+XOdnsBo+R/zQ3hCAMtbi8eDRxmBsbMaUOP6hDHqAflOa21LYQgBOofIeteG9wJoeALeevaxcCC5SxR73AOCgNpCLI/vSB4ARs1tlAgDY6n9NAAZB0fPZ183is/ECLWEMS0GdGWBxdLbfAA/OLd5+WRgAjzY/e7g52iWxYFD2Uqj84waAL7R2cuAts0D2sicD3AvjTRNGhxwE3pobBOjz3JVvIBhqHGcHjwev78vi475YBhgEv8Zzy26g7WTE+zZqJhUboA598e8CZ2/9ok1UE62YADxRx8zVrMjQlCoDvHNEWwgPYvcRgB+H3LjCdMU2Wco2ev0vNsByAXikuL7SE+JDY9j6nVqk/yDYJxrLSY9AI/L0b9AIs6zixswF3vOz0DY8xr1ON4TGtlg66ekZcQOeF4AALK69C8AonO001PP8byAAxLtX/MDPPXptmxu8Gn21ZrnBOryPQEsBGLSn84wxqoMIgEH/4XXW67P+kwpjAfBYJyBaGxniCWBPLiAA74mjU3XTe4GFwckoi+amdmCWRiw3AXhKANyGJrEzey7wjR0/AO7vA2gHAfiRb/27emGFAaA4VDzGvbdfVgv79zxuAS/BCo7tID+JL454QSoAhoG109cuSLfupR5vwd3YAQKUTHivY66DGW4IHr0BGO0dnvld1+ilQyNr7LJLaI/oMz3geEhzOsDxjV3fExAx9XP5bmm/E4CX5tGR++O9wCIAv/e8R71tvfucYLGNhElkX5a32voTNSn6DGYmW3YhOg2VQZ8FHaqDANxYmFVjBJsvdnzpHdMJxiQ4BgjAjXmjO25ADcXDet8zwJ7gOQgvvgAAQo6fj8UZ4P4sJZhxjQbAvjrFBmDPWFrP5Zuj2X3OBfucBoAd9vrGf0z9xINm5hcQgGfuwKmZ773AxBa0KTLAg89+plhgpWgDiZvIvpwqAIuf/bVpiR8BdXvCA4A1YtgbtMCNhhRjmQDcCS/vMY1tAEifT27PAcJ7gG3kTGXudI9qnRLggl/cmC1zK8w8lW22Pi20s1mxhAzwAOSMAcDeR9UbzkkBwP4QV145tOkwpefDh4E9BIBj6SeeKGZ+AQF45g6cmvneCyzh4gfNrM0NHlYTm3CxGSsGIvvSB4C9oWylqzDGfHUF/VdW/2nz537mT8/nQ9YWzC2GpTpHHMutGNvEQJIjwD6xA8ZN6BhI0n98A0j8DPComzs+fo15TUoABoGu2d2lA7Ajw53uCLTH5kRvWKYC4NKAALutsQWOhxQZYOfR7VAAjqFfzLlqinUTgKfolRnbFBmaUmSNRl9gpVgIIyEW2ZeLBGDJwj8vDp9X5PntcwBgIBb4Fugy47X5djIyvrplfMa9xC8pNwAk4+D8R73laVobVD4a+vhqKtdIF/whdoNtdZoYzNa53mar8hZonz6DsD8JABb4Bd9wVTwKjugP6m2pqh1foBaLAeBKEC39EF8tqQwBeEnenEBfgAVZaeXOWzwnlDVSB2BkURb6MhxpG0ioRPZlMABL+yyNMUQjH4ipfB0x86kfw+6XJxGAOwAsjk+Pkx/AGG3NtUB5+/wstG1OACz1k8+8EOsa6YLf1w7wjcM71Y/4EqzB7LNLBxAoRgdgPIOavyY/dvC84sRpbMM1MQBvQQ46wtx0X8sH0vGAHhn3yIonyQDvrD+wt2D36ucaF0v7nQC8NI+O3B/vBZbweOqs4AFYPBKAobdAtzJs0oVrEgB2g+IsTzEA45oATACeyzPAQfPIyLfYVvPSBX95MXKN2meQJvAdYJ8+zwWAJb6MCHvrzWzHC6ok4wbpV11f41Nb4HWLywAHgfDAp8okPptjWQLwHL02YZuBhbI9w0AAlr4FOvoiLrIvl5kBdgPwFhLe89j78Aj0W14ecTOrFWOrhbDbP/b5CdjEMhcGjUlkQ2enDXd/mAHevV8G+WlKt1/pgt8HBstr8EzjjjpjfQe1lQFGdNLO8kkh2g9QX+U6Rh70lmmwD+oAvJqEP3X9uafvKj6ZFdkFg2OuscmC+Hk1h+bZpfd9yHW3+Gkue7a7z3aNZ4CHdPHRb0pzWwpbCMApVN6jNrwXmHMBYMzOoAUWmKkMagMJyci+bAPwdHT1fgv0HR+46tzTJ09/0nRs6Ia9UAAubjv/UW970AYyj5s3dz3PEWMpMuF6AJwiPn0g2wnAW7+k3AAY7Qh0Aj8hc2eqMtIFvy8AD7eTf9w8rHthf5/t2UFfAEjRZxD8Rj8CDWiYAvZEACyxGYS4uo/S2JgjAMfUL9W8NZV2CMBT8cRC7IgMTSkWzcPPT0ZaYLW+iZugDSTcIvsyCQB76Lp8APaJLwFogRs4Kcby5AHYIz7bG18CvxCA61lPvHnY9BMyd6YqA4JaUDZ0A819mcZDk6F7p9nw+rHePvccsQQW8j0vwYIycEF9BnUdFYClcBgR9qIBsCP2qpCr/QD6Tbwp0DziDbYR7RlgYNx0Yx8+JZBq3ppKOwTgqXhiIXZEhqYUi+ZBAAIzG606ME22nwNJ0QYSbpjd3i80a8FJij5LwQzRqFlmLhlgqdZIv0I+1TSHI9BSzXDY9B/3Ur/gNlnGNJadruc9cKz5bIKNPj9L54WY5cHFuBgGmwt+BzidKrLsWWYh+SLTz6M9fe37ZI1rYZ4UgLUhB/SN9xFlAnAdbQTg9sAjAIOTLgEYFIrFMAUiQ9P4AAw+t1llDMDFfWtRB15TLx7B8uLMZmRftgE4ga7golysU3NkYJqtoQe0R/07wGC8mG6tj88C8Nfd8FncEWhcs7VvwfKe497PL0EAjJ0aqMc0+DyzPgAnmEewO2GaUuCzud035brBs/FSo8E2zPOX+UFxRVHkN5se933P3JoNAzJZVgBO0WcpvNq8La1DmqFdMABL43Wb0f3Y9T9ZZMUbBzZjSldtNx2E5Vdz6MegEwhjZoC99Usza02nFQLwdHyxCEswANj9XiYIA6MDsGARKfBn+zm9VG24DIzsy9biN0WfpTHm0se66HEeSZXXGpJd7WsN9C1qbPdFS3MHYOv3fJU1qzcY5BsoqFuspzM+YnZULnPUsNN/cOzAhm0LbjPgYBvODaoUfvLoaJRLUGiqsptgefzTMuZ485Gz80tdLyuyfQ7JG4A/8er7IJ/zCetzOORIQQn0zXpDtP5MkfMlWOv7rHlDM2hPp35Ih7oNJMix53TXNoOaeB9pBjXpZFQhTWIC8E1G5ycMa+2nH+K/JZUhAC/JmxPoC77zXxu7Wmzlefa/TOTFOc4FFpARk3jC2l6KNlxGRvblDgDH7rPWAntINw/NXG5QzwBvNhsQSHXati6whRhB3Sk2s3Ztw47yNvvt8WkfSDbruAdjFGrA9tyqR3yu+n9wkD8QyKyAdjWL6QNw7HnEo5NRL4FAUmJB55ndoforGHPaYHkO2HnN2mb/49NBfQ6HHBCuvI9Ar+bajyEALBHCzBotwIZ0WM+z4GeQQF1woxtvgQaz4njdq9tbdtv5D7lu9YLHteaQJjoAbIl/sH28jwOfKsMrmWdJAvA8/TZZqz0WcLMD4NUkKF9IW33WzO51C6RoYyiQIvtyfdM0x0WbNsTsM9gf5wbIkGbKi+9VUzEywKsYVshW2+JXqjN4XNhHh50YA21rutjjhUnu6Xlw3Efyy8bn0o2PVf/POPPIp4E3nLs7vlNCH4BTzc8enY1yCXgkGG27tXB3Z+Cq7OKrXFmpHZDFMoEts6VHXb36rAU5IKiEArBLd1SDulxsAHbHlMzk7ukCUHe0kR2QBetHAFjqu1X8Hxw98nnsBATWRdvpDOzK+ZciAM/fh5PqAbqYbRg9SwDWWWTtHn3uOjMcCN1t9AVQZF/uwEllR6w+g/ATBMDIi4mqfhZF9mfm5MP9zf+/YGgQxwJgia12++yxJdUZjTMPHXZiDG2rOz/d90feekvs+Kzqj+WXsv6Q/oN+LZs5NNs2v20e4HyK+e++FyNtuhsHgFPNz1O5+XrApNX07mLYAdfClw+1s4QgSDTt9HiZl9tD9uPZ4Vk+sH9BAKy8+bESKzYAr8bmx5wbJm7HrUvsbKxoZoFjxcZaAyjGrPEfUz9U+CWUIwAvwYsT64MwCzZbAPZcUO4s/Fzu81i0itvosyGiL8tb7U4GuLIjRp/BBXwQAJf2YwBT3Hbk6BmXIlk1D/AT9cFvw6Hfd1KdUV976GCNMZ+YbgJwqnGv7Zd6bL33J5AXxVTFPTLg+WuyovgK8EhLyz/SuHHNm6n8hNiRokzwoth6THlwkS569nIHruFneWv1NLLIbVf0fqIJgpNRP4O0utd86vpzXc9fVx0ustxsuBb3N5+tumAoHlMA8BoAgyG4V3+NLHNfZhQEV2cG2MNG7Q0gp40p5q0x2yAAj6n+wtsGF3CzBuCmC4H+Wl+uIwmDFG3Y7AHaLS+T+HIQgGPoGmOBPeS7HrCr4RQD5XhHoLu2AyAKgbVUZ6DdlalaAFz1WxLTXQCOEZ99sQToA/mlW79v//vjdnsiAIyB1hwAXuPV19WC2/3YSvD8LJnLY5T1WFRvzLA/wzn4jKn02UvLs4bCDKb1eWDtPq/hbB4AXNoKQTD4srJ6nq1fsgXpsB7H4DPAzbj39h343KrnM9KqGxuDawTsLdRVFTvxH1u/GHPUlOokAE/JG7SFClABKkAFqAAVoAKBCgAZNitQVs06wUrwsqxNnb1gAdhaVjFo7xpcnVlFZx1zA+DKXz0wVGvu9Ge1FRL5JVh9YY1tOniCNgKaPacBuvZidm4/tYQMYyBunfGP2eWnH9KHOZYhAM/Ra7SZClABKkAFqAAVoAJUgApQASpABcQKEIAFkv3WdRc9OsuLdzsuOVUcHFz+rJf/dflheP4zcwXo85k7kOYvSgFwPJrj0tmTfvmVH3/TojrPzlABKkAFqAAVoAIqChCABTKCiy8CsEDTqRelz6fuIdq3TwqA45EAvKCgeO4jfvly49APubqUF9ljn//Bl/yxq5zr99Ttuezh75gCt3z6tT+Z5fkbTenBN48XWfbeix9wzaOxWllqXxT468+89nie5c9z9jcvXnPR/Z/a+nyj8xoWmKQCBGCBW8DFFwFYoOnUi9LnU/cQ7dsnBcDxSABeUFCkBtLU7S3IVaN2hQA8qvyzb5wAPHsXijuwlwD8kp+/8HXmG5zlNwqH/rnt4IyzHvKMl370rqoQuPgiAIvDcLoX0OfT9Q0t2z8FwPG4A8C+c/7+KTy9HqcG0tTtTU/xeVpEAJ6n36ZiNQF4Kp5IZwcBuF9rAnC6OJxsS+CCm5sek/UgDVuSAuB4JABP0OnPfcQzX2zeofHMIdPM8dSbv37WiYe/8l2vvLsq5wukqduboOR7ZRIBeK/crd5ZArC6pJOvkABMAJ58kI5pILjgJgCP6SS2TQUcCjADPH6IpAbS1O2Nr/B+W0AA3m//h/aeAByq4PyuJwATgOcXtQktJgAnFJtNUYFIChCAIwkrqNYXSAVNtIqmbs/XTl5HBagAFaAC6RUgAEcE4DdfddWR/3beZz6YZfnlrWby4h3PfMWtj7E1DQLX3UeOFOf90stu/aeyDrO4e4Z5pvkl5nhZb71luV57GoaEfj4kRRuVuaBWreOQv/kLD37gGYdHbjFH7c5pdLulZ9MvYBt1BtjH530hCLWdFy8ysfRs6dTRo0M7TAM+JZMyDvr6DtjQ63dET6B+M/Qx/0C+zrLuuN99l8FAe/U80e7czqMewvE1RZt4BBoJ4MRlUgNp6vYSy8nmqAAVoAJUIECBvQFgaLHaJ+QGLMFF6gqGDorDH1pB6cA/NtgE21gtOv+/bz/5zXP/8dgXTRP3XjXTA8BgnV1LexfGti6laKPbLtpmqfP9vnz/37duRjQrtegHthHk826/wGyV2F8BYwCOBVAvse2SOQ6B+536QFAtr/OqvwOvnrG8GvcnisP/0bKJ06yydST/+PEHHWvNEzYxLf0HfTlFm1YADI15x5wviTtbWZ/nV//9I37xgiP5kVtNfd+2rbP45tGzTp5//F2v/BpqE9R2nj3nBe9/yQuH6oTqydr2/cq/eURVNgAAACAASURBVMbV5pMir8/z/Pee//7femJZvy+QYu2Xt7/2Z5BSt2fT8Pjx4wcn//zrbze/XdmrMeCDtX7yz0HZNZDFkj0e273R+gQVGtu2cppHoJHjsEOfU3Lbkt+RHSkuuei7rvm7si+f+tT159595pmfzIrsgh4NDo3Gz7jwX13z8j6NQm1GtUfaMXWdOswOLn3IA66+paz3lk+/7iYzKT/B/OdtFz3gmgd51fGZ133EXH9Z085hH9RtNi5p696sC7SpnGj4GSQ0WCZejgCMOEgKwEX2mTzPvgequpNlAxedt526++AHzzjz8LOmjTX8lv9YAM4TprZVAlnAFG3YtAS1KnV5albk5SJvq1WfczogALZxymx2ePu8MsUTrJo96X0WWaFu56dlxoqDpgCBNjhBP7D+3owwGGd3G6h4RJYV/6lzgsEWzatY+O//7Fsfd8JvNX34zUVTtGmWAHzGI+75dhcsNYGybwpDwK97re3lU1UZDLzWUPXFO+6+6zvudc/bzcLivpvrf9/8+9vNn34A7OlI1Ves/TUAIxr2Tv0bWJe01/fdYQQad+0YBlOJXcafX3V+O3kAvCFwtwg5FEfIeiikjBs617UPQpMFstw27ULVJ/6fV9/ndHHG7SYqz+65vgWI0vLNOm9Rstndz3UJEBRX/Tua3/35jg5iAD4oTj/Q8X3n1uYAoKU1BsB+EYDRQJlBOQIw4iQZACM1Nsu0jhCCC+HbDGDfaqDr37Ya6wBw8GK9Z2HcbDNFG32CglqJ4NS05eOPIJ+XF2sA6saInWO9UAYQ60EvYI8ZB6XpAdntbs97IbjnCDGmXLOUf7b1s2bCPh+A36o1+zzRb3Gr7+D4mqJNswPgIssfb5bmL22AY7+XesDFD7pazZw4yIpLfu0D//ETzb9FwKsEn2PFXVecyM/+m04f9g6AfTYg2vdxe1Ye8YOp54SBhWdnRfFSZGKyZW4V4mgnG4/YElomBIDRawdsbEEYkNENBmBtm1H9MVDM7zg8OLji4PDUzZ1NABEAm3nxWXlWvMjYdtRh30r/g4OTNzk2HrbVdDK5WL/M5cwAo6Ey+XIEYMRFcQG4BRVBi84GAIP1IL0vy1iflUzRxpCByu3XTTWPpkdqo+VzRXhb96GzEaLcB9/PgwXFmutiNTi16Ff+leIGRVndzkaCso9ccvX97jMX+baFXudl08yOQJ8wYpRHni/BRNnNFGpAy7rt3boR8CoB2Fz8V0b3azt92CsAro5+Y34cKGXZ5ED8IG23m7H9mYt/5mgngy+tsipv3UzxrQy5DgXCbgYYvQ6woYZaAIBbwOy2oZ1ldpcHrF0XaYE4chUGisberPh7U9/FnTolAHynufae5o8LfjdN9LbZ0622pli/TFUEYCRMZlGGAIy4KS4At46WBi2EG+CjlZGr5bFkrVK0MeSeIK2GKm70NVYbTchWhquyZ+4XEyFxby+zA29jx4H6BoJlwydCH1svrIsVZ1I3J9j8kZrkNT/ODIDlmjSed/U9rtrXaPeYNQheZdb4AvOn8dzyqoW9AWC9TYiVbjsACfpBGkutdjTbSH0cGoXCJgADoCrVcwV45UXOo8kNkAJsr+uNaTPSWRAU++BVAsCIOSFlWpsQYL8IwCGKT+zavQHgpu7gYtY/07UBKHRRq7bo3AAweuS1ahe0s6VHijZcYwW0u37uEgZNHwAO8DmQvayhEyhbyuZ+K3Vb3BqYkbHRjNcpxAHq18puRMMEffQ6ai/pw8rFmzlBqlF5KTq+pmxTFeZIXJuyzmfAXXNS93dNoGjV3cgQKoOXaaadBQ7sw94AcPDR507weG5ESEO0dVxZuQ9Js8AARK60aQIweo1A1Dqj2njxk/3yBgC74CuVzUg/XbY66pgSALdgFu4XM8BImMyiDAG4303eAFwtCNFFZ/NTKeii02q2bLFbQxJoZ2vBDl4T1IZrBKFaVf5AYc3HHyE+BxbntfZS3aHsqPTofGODQGoPWF70eSIwDuo6ofLx++iT2ZT1oeTfzYutoDholBcA8BRtmsxnkGB43AAtDLMNAAaO3dYgApQtXa+WFdyXt0CjR4erZ26xuPDciNjEBtbG9u3Z2EmCrU0ILKd8OzQKs22YtL0puLXyqLOETqBdX1aXdwFV0w5X2eaxW8AOb5tda67yd6etw5XIAHgDm0Cfq1ZX9aOx0NQV7hcBGAmTWZQhAOsDcA19MYFrCIChBX7jmCdqp0emul4c+7ThGkFgP1P4I6gNCQBLdYTAJwCAQR9EjQMko2tiSbaJINUkzXiqN+XAjYQUADxFm2YHwBUooCBlOlh/vsgNIltoAQGbAJxnH3Ldf5pwJ9UVLN/Jzso+g4S2UcUSAsDtDQ3AHvATTy6tkd9R6GkBsPsNyo2M7mt/0vE24hYAA/Zsj0tvPxNk62r7eeGINiM6w6Bor0wCwLX2cJsbOIWPiQuy8HV3CMBImMyiDAF4gQAsBQIpVJWSpWjDNYJA+AqC0xRtjA7AjaOfUH8b2dEpxIHUBhAea7CDNPEAYI+TBtFhcyE2zQ2Aa+CMDcBo/U24QzOJtvl6XzLAmEbbjYiIfvCOJQKwdcVRQxjyeZ1VDRtAAspHB2DAhnWnBVAHw2gwAG9fUgVsJrT6QQB2rZ75+yrs91EGADhKWXyPQKcALrvbNlkrKRCgANxcHKdowxWbIJik8Id3G1CGVpq9XA/sJ/3yKz/+ps1mxevMJ7OeMqBnbT+kaQIAbsaaKw6ksSgFYGn9PuMJ0r0xJ4F9kD4L3vpO8YxtIgC3Bk0S8LIOUwJwUxa5H9qZfiDj2ji+jkK2JAPcfLEVBP0LygBLYdINYQ3AG87qtt7U7Hy5VuPNzlKbXffa8vclAbDoGHoljmCzANGTZcZTgADcr/0cANj6XVZwwS6POjn4BLXhuhhcoHvDadl+7DakAAza0wIZNB6a0OzSvvodrRutry5neet4Xx2gDbIj0A3YlNZPAM7OQTZbwNj3gfK9AWAka9d8qRV6LJYZYNkRaOzZ6mkDcDlm3cfpt8+Hzx2A3YC6msWkR6Bb2VQHrG7rHgTgLSinsNl1r54wANdHxUGdWi9Eg/tFAHaFyGx+JwDPF4B731gKLtjlQUoA7tMsCLIRR4AZv21V8pc4VddaN1UC4RPpYrtMRACWGgOOJ/FzzgmOGzMDvHG276kfaax0y0OQEDlr1wRg0J7yCEnjGWMo81h1vffNvwBclQvSm79+1omHv/Jdr7y7qhC1ufvCpZTtLQWAsX5sX5wVOj40r0ePyVZZPxCSxM+hCp4xXtV99om7Pn33mWd+0gT/BT16SD+BFGSzyycwKK4raj2/XNWN1SE+Ak0AdjmPv7cUIADPFICHsnXggl0+FAjAyQHY25cdgPSpB8kI+9QLBR4B2CaT9BlgAvDCARgaS6YQmvmt6/MAYNd3X1MCadmPlO1h4Dj9DLAwTpJ+5sgV61IAdtVX/Y7WW5UXvGV6BWzHTt79+iEAbtaXwmZXGxi8lrVsAbZbJ1YHAdjlC/4epgABmACMRxABOAkAw0dohzxnAUhfWB17s8UVoGC/RJ9WarYprR/2n/x70wTg6y56tMmcv9sVE92YXWoG2KUDBmaWWjwA2PXJm5RASgD+j5+QPgNcRYFPzLh874pTjd9RUEWBUvDpnZb5gudKVwB8cHDyptPFGbcbYDzbpgNqb3mths0uX2DwWvJv8ZqL7v/Up9nqw+ogALt8wd/DFCAAzxOAB4+pggt2eeQQgKMCsPiYsxCAy+IBbVgBMkWsuQIVtIEAfN5nPmhWJZcP6rkMKN+bZ4BtvoTBZ3D+kB+BdkEQAXj6GeAQCC6vdcWAay4P+V0DgOGXRg0Y2s4AOz6dZCDxSHbqeUMA7HpDs7bNLh9g8EoAdunI38dXgAC8vwDsDQSlZLGhAxka4Auhgp7PTdGGQE+zsM/fW2TFxeaae6MgYysH9mvnUktm7RnmDdMvcfgrKNZcsRA7FqX1MwPMl2BVMQs+v+r96Zrm2BAeXx0eVvIMsPM4LAF4PgBcBod/PG376Zq7NX8PAWD0WsTeJgC74LQse0Z+8okDAGx9hra0I5bNrj6CANxrd1k/VgczwC5f8PcwBQjABOB/8gkhKRT4tOG6BoS4yQMwmpUt4fPr9z7xB+f+47EvhgJwpS3ox6YrWqcPwOsnB8DAkdj6uLG0jwRgAnBqAEaPrZo55M2HWXa5+fd9hzfQxBlgAnCWv374njUvABbG8O5maZE99vkffMkfu+7jWr+jQNg9Uiw4Nvxp80K5+/UdVa760azf9aKtsmxeFL+T5fkbzfVHLVq0PoFU/R7TZpc/MHi1v/yqqhurgwDs8gV/D1OAAEwAXgEwtMiXH4FugY+0DVdoLwWAJbr4wJVLR9j/VUWb700LrosaB5B+jW8pb+x2fRuZAIw9bzvF55L36gg0mqkrj6fe8fWv/+l33OuetxOA15OZ1lunsQ2IeQJwNe1jfWzdbZybIsi9CS3jA8DoNeUxZOdR5Y2hO4A9/I3f27KieH4/AO++SCqFzUOaY/BKAEbjluXGU4AATAAmAHdjQP4cZFCWGchGBtWPTi/wd1kDvpELQ3Pkt0ADmhOACcDo0Oktl+IINAQmmyPN8PPBPAL9IZfzm8+7Qj7I5g3APiCc5/nvPf/9v/VEl5Yav6NgKHhLc7VJ8t6LH3DNo13Hmas+yDLM+R1FfvjGvMif1aNB/Qmk6nck+1vZ4GszAXhAAX4HWGO4TqIOAjABmAA8fQAO+sYsAHt1/SAE1+U9s6/u54YJwLaZaYrZ1inatFcZYODZ2qBnjKUQ33dLBexUy8iWNqRsb58AuNT2+PHjByf//OtvN/955dBK1vVpLM1VsBcAD2dnS/PqZ1l9YXI4Y+oBwAlsJgATgDXH5lTrIgAvEIDBo8FBx1JTtOEaNKANQdnT2G1IgdPnCLQEgEvNgfK1pqA+QbHmigNPCB8+At045i3tI+qj5gvFwDamCJtTtIkA3Bo0aTOPBOA+BdL6wS/b/8wXm+O+z+yfc7d9wCA43QuxIgFw/QxuHADOTpldn/eaCetHbZrbPoF0ixuAg20mABOAXeuuJfxOACYAwxlgjwW7GHyGvjnbdRUIDQTgn7/Q9bxr10+u8tEBOEIcyPpIAM7A8UUAHlgJSLOnUmiRQoi0/nUm9ZcvNwt015Fg5/OeKTOyqTPAmEZyAG4es8bayAKz/TgAgxo740JrIS0FYNcLqjZ2BcOkwy7zTrrsk+bP91l16By3TWUzAZgArDUup1wPAXiBAAy+Vbj7Nl8X9LSyKinacA0ccIFe241m5swO+Iue+Ypbn122D7bhDdkTyQBLY6GGySnEgdQGSPNGDEjrl5YXxNkUYXOKNu1NBpgAvL1LdL9BmxK4MTglALvu6SG/TxWAHZljA8D5V83r2O5j6fvOp4QIwNY3ZVfS1XqBOpWPXKye7y4rAF/uVX7s+jUX3f+pTwuJVV47DQUIwAsEYBT0qiwbWL4FSeA1UvhsteEaIiCclhPWCmhBMKnLC8DEG4DLNoAjx7WO0j5v6nc+cyuMBfEzycL6RXGAxqKJg3eYOHgMEAdBsQ76qJWRBq+ZImxO0aa5AbAJzfUnY6QZWgLwNAAYfBN3nQ2Vll9nW2WZeGksrdtwZYC3GWas/HSPQIOQFJwBBtuxLXd2PoEE1hVsMzPAzAC71t9L+J0A3O/FnW+XgovUIBiSttFnPgJVogBuHAmtrkvRxpCNoFaibpaFPY56B/lcXcdVJ8RZbIlONfSgAC+pvAJVyTXKGrb6B2WMJcau/bOC8eoyMJanCJtTtMkXgNW/Vw1CSznpPOcF73/JC0EwqstjEFKG2xqwpfb4gFffUADgarYvwUJhU+aHNjyCvgs6Ao28zEu2WTNdAC7jFHiets74oRlCz+d2IQBOaXPfOAZ12MleN+vD6uB3gKXLCpaXKbCvAOzMiHVkXC2MTp86uNSsJN7tkDgIhsCFsDNDBmS5JJFibS9FGyMAcKuvUn8IspH1MWvwJU4Sf7UAGLYJbaHzhuax46A0G/QT1EPb88ea9RsjdsYTWP8UYXOKNtkA2GvO/6WX3bp6R4LvPyC0iKtvPxvqzNqJ66+APDUAm6Og3zx61snzj7/rlV+rjEY19DkCrdUelomXuaH7CSFQhyAABtuAO7KAt0DDfa0KWgH406+7yYypJ8gq2/0GMAzAsoZaR4Fdl2Lwyu8Au3Tk7+MrsJcADC42m96ZHQCXxquB1cAnaVK00TdMQD+eKorsM3mefQ843HyOpgZteigD5LqbHZ+p+SnLrFkytfoFnz/q+lMlC9zTvmoW2NIGGMtThM0p2rQDwKC+O3P+RAG49WIhJGsHzn3bYhG+Ayy3cw3DJ+869mDgJVx1lrvqROr2lOFx5+VRYP1BAIxmsuF4asQRfI1nQekzwCuY9ALTYQNtAAxCY7finW8Ap7S5r5dgX5gB9oxjXpZOgb0EYI+M2CwBWAWCLUefLeAhza60qwDasA0JcFF7Ks+LhxsI/k1DhZc7h1YHTtA2ioODy5/18r++GY6tRjtCuHqJyVpc6uyLBbIUIHXw5EFw/Z5xUPlUqONuKDjah307FGQ9gA3G2RRhc4o27QCwh+9UjkOj0GJC5lbz5xLn/LQq0M6SwsemscrXpSIAMKhFw8owAE7dnmoW2AKOYH+CALgUX75x0BdY6Y4/r8HwtT+Z5fkbzX8eHQr1JqCi10iGjj0DjNnWbMdWj6SfoTb3XU8A5kuwJLE15bJ7CcClQ4RZt9kCcNlXj8XfZg2UPemXX/nxNyEBnKKNrh0gNKyg7X/64nf91X877zMfHARHCwBJ2vAF4LJfELwZ+/7Flx7w485+rBaw22eAm7r5+snU0Xouti8mfOuXfPbIFY8+IC5p3zPTPLh5AMbZFGFzijbtALDvnJ8oA3zi4HTx0MMj+a8ZO690xXcTTtfz+/GDk3/+9bcj1xZF8avmaO1lzrIRAFieXQwD4NTtlb6Qt2nxdk/WNBUAlxYpQHCyzx9VCoJg1jruC75Uat1EXvyZ+Z/7mwouGBqjWgDc97bhVDb39RHUmRlg50TOAmMrsLcAXAkPLpZnDcDNIAP6G5z5SNFG2ScQGlrg0bPx0dtnaRswAMoAte4DBMrrm3X9jHHfJIP0TQKG3XZSxUFf/wBfOJ+lH5qgoU00MKuN+MLYMkXYnKJNVgD2mfOTAXBWXHLk4ff6pAtku8+FVn1CILi89oyHnfskVxvrxf76pVzlf0rBa2jMyLLVYQBc2pG6varvyAu/LDoNQqPUDzCM9wA3fH2nIymf+202DYLZzmdsQKC87cwTd19695lnftIHgB2fQrIPmYHP7aSwmQDcowA/gzQ2t6q1v/cArKYkK0quAAgNQZCTvFNskApQgcUoIIWWfmjDjpP2QEsNVggoxwTgyrFYhjEcgMdqr2oXAfC+TY3uIJDGEgywwHO6SNvdl5ClGsQw+FYG9QBMD6QGfVu2ahIE1qZkgxnUqmBMmwnABOBUY3isdgjAYynPdoMVIAAHS8gKqAAViKgAAg6m+eTHRSN2mVVTgaQKCAF459u6SY1lY1SACkxGAQLwZFxBQ6QKEIClirE8FaACKRUgAKdUm23towISAO57sdQ+6sY+U4F9V4AAvO8RMOP+E4Bn7LyJmf7OW6+9ybwpfOg7jXeYZ78uufKi6/9uYqaLzfnTj1933LxJ+HnOC81RwSu//4anOcstvECIXgTghQcHuze6AigAE35HdxUNoAKTUoAAPCl30BgqQAVSKgDDTZYRgFM6ZkJtwTFi2TAgAE/IkTRlkQoAAGz9nu4ixWCnqAAVgBUgAMNSsSAVoAJLUuBPb3k69N3ITZ8JwEtyvqAvIQAsaIZFqQAVmLgCtz35useb0zN/4DQzz37pe2+8/mXOcixABajAaAoQgEeTng1TASowpgLAseemeXsPwO/8+LUfMccIy2/IDv3jpVPMukNjjAAcqiCvpwLLUIAAvAw/shdUoFSAAMw4oAJUYC8VAKGr0sYL7KYorC/QgXp56RSz7lAf+OoV2i6vpwJUYFoKEICn5Q9aQwVCFCAAh6jHa6kAFZilAh/41NPP/eaJ/JPG+At6OnBo9gefceWFr3r5LDs4YLQv0MWE1Jh1h/rPV6/Qdnk9FaAC01JgigBsbHqLOZb9uEGliuxvi3OKBz/ohhu+MS1FaQ0VGE8BAvB42rNlKkAFRlIAAOBThwfZpY/5vutvGcnEaM36Al1MSI1Zd6iQvnqFtsvrqQAVmJYCBOBp+YPWUIEQBQjAIerxWipABWapgDYAY5CUv9dklB89JBj4XHIN5/CLvBpvKMZsNVZ23mocE1K16wb8W3bQ6Y/SV7562fwM2QV+fgq0q7WR04iv26688PoH9cUiVrdbP6yedqz1xIJ4QwrQWlxnUy+g/p0xNMvJkkZPWgFmgCftHho3YQUIwBN2Dk2jAlRAVwFo0Wpv0vpsKwhu3Rp7n5OdGgCfczR7luOo+JCDBiErwBdlm9a64Q2BttWDIOQDcV1R4DraFw4+Tw3Wuerbsez0508dHrndVH/2pgmrftrxDNq4AsWsOPiK+/vUAHTL3u6+kcNdb+UauE8CX+rOcqxtnxQgAO+Tt9lXTQUIwJpqsi4qQAUmrUAAdLVgxBO0mtpYnzEmAMPhswNwnvDWaNAOQTDw9GRug+3qqRe0647sSH5Fdrq4uQG/OxsIseIZtNGMheyd5s+PQd4fyJAHau18gVtg/VEywh84fvyM8/7uH/7KvKH9+3r0O3ny1Onv/L7ffc0dkL6dQkD95RWv+943XP9UV/0+R4h7AE/Up9uefO1Fxra/MH/O6rUR+HSRj/229rTsWQ1k5WeAIX8DWm1sE382SsPfZdtAPwZjyMdH0DXgWHGNJf4ergABOFxD1kAFqMBMFNAAYAVYqNTayTwSgOFAagEwqBtQ+S4EgxBnhZtgYKostkAfaNcdWZ7/fVYUF3c6X+sXM55BGwG/tIrsgGrAuO623X86A/sMmLsv4BF3V0XgYrtbDQSqa3gBoHHXSAdU4N/RzYr8S8A3d3v7AwCQXeKBF0aFALCmPd51rXpcfOh733DDw7qdh/vWvNDxci24TgPUof6uzPKM2504+tuf/umz7srvYU6lZPcaGIut66C2wc0D1/jn7+EKEIDDNWQNVIAKzESBgIXyamF8zpnFPwYcCbap5ANyyZ4BnsMRaEWAK/2zk5mHIa4DNvB12NjZ2SwB67/TVH9P8+dop5lV3AWMhz6rW/EM2ogpsC214yO9DZBVIzunC5T7EfTs8cpAJOvXpyrwRuCg+tftWsEUBKLTRZa/Os+K66DAsAAFBCKuyq314gD/vTde/7KqCW17tAE42N89UJfK31udgTdig+MC07i9mQD093SeFz/6PTfe8F5X+PH3+AoQgONrzBaoABWYiAIBC/4VAJvd8x80GbU3WoDCt4d9Lykaqo8A3IAUtSzrVnE/iPN7aZggbtrZ6UAoW/VRefOg7EsrngNt7NemoXXAmO6rf/dkhlb2t24Rf+a4aSS2KAdCajDL+fTnm+MMzwVqcRXZgWAAEFx17v7e6QuYuUPa2YEV2P4GEMawJywOdqDN/RklRK2QDQOk/qqMJXbD9Gg03qn7tic7xsJOeecGiejovkQWlpUrQACWa8YrqAAVmLkCgkWzNENbZ6fArFQrmwVekwyAr/z+G55WuRoETedzlLbQ8a37PZ/42ft0Xu5kj8wNMIFA5gdxDSiLZFf7OfSPX3fc/dKo3oG6imsg3oLiGdTbGLkGQrh8863m6EuvNtcAfW4dZ0/hS3Q6dS7I0YpW5XaPwqpkKrc2+AOkqB9Zqx0YUpE25ICzrrUBgzHsueM+9/mW47nvgd5t/a5qW5btwJ1y/VWfLHGltmnTGheA/a0+S8sjIcgy8RQgAMfTljVTASowUQW8AdidCZLCKQHYxIgvAIMZzFpjsHwLgCJCmdQuPzC3j8E1AEeOZ6l2sH8an7AC29iOS2jjYJuhBW0K8iUyTaplubaN2YBFJxtYtyE+IopIsVumDZyaffCD68j2fPlf3Of9SgCsqVXpl84zsc6MaLC/Y44LYEOoEx+yjLFf53mVlgIEYC0lWQ8VoAKzUSAFAEszR6V4UHaqccwUXJwHA93KNjcslcWSZoCl8OPjE7ANH41rKItqlxIAR7Sxhke4jQYARxoz25eEQcC8PfoN90H4MixgMb729Aa+oGyxz1Hdun4IbqQZsipaVyAFZNRafQZhqLYJevbVJ5u7uSa2PWXnoT5Yjg3DR7Ml/vbNmG/AWervdf/Bl7V5jAtAIxkA97yAbDYLp4UZSgBemEPZHSpABdwKEICL5zlV8numdRkALM8wtgBYCmU+0ASDOQG4VEB6MqOO4xS+dI7FNeggn5Rpwh1Svs7YgSBRL/jB8n7HgWtYAeFmA1AYcIqPADc0gnxQ9zm2PSEADPpP6m+/DQ9Pf2/6j8S517iA/CfK9tvfwI2Mf5bRV4AArK8pa6QCVGDiCvgAMHiNdKEdBE77ngGOBidTBWAfu3oA+JxjxaXAG82D4hmE9ClmgOMDcMOXyHQJZXQbz2FigCOGwRokgOxYKzsrgJUauuA2CMCPG4whSwZYuqEC+0KeMff29zqmoOd/GwCMbKo0x4Wz/uYGietIOfwZMmROYJkwBQjAYfrxaipABWaoAAizq/tr+axk+R/gNcJnDcuat88bSoGOAHztTUWRPcERgvKjxj6g2ciYg370GDmNZ1Oxo7lVGzufDkoRz3sEwEG+RC6OstBvgFE0IGo8Fwq24Q1EUMZO3ue4GeAAezabCi7oMu87y/62OKd48INuuOEbVaxJ42mvAFjkkzUsQ7HHbwAjU12yMgTgZFKzISpABaaiALj4bwEwajsMpXWFBGDf54tB0Nx3APY6ll6F2/WQ9AAAIABJREFUZ0g8TxGA0XFclQNjTFpta+MLuVgKLFAGuLXQd2a6SjPlGeCEAAwCYeNYL3Sk2RuAY9sD1p8WgJP7Wxa38nHhyBhvxhDwZm5+AxiZ6BKWIQAnFJtNUQEqMA0FYgCw/0KZAEwARseFRwZY+LKlcPAT25j0CDSqdLgOrpZk3wImAA/q2YBUCIhazya7PFX9DmawO889x7MnAQCj0jTLSTcMvDP+6/5D+sqOQDc2hoDM96ruO7/7vDsdb+YmAPtEU8RrCMARxWXVVIAKTFMBLQCGX140KAMBmACMjhMxXLaeMXe1oh3PzAAPKR4XgF2+7v4uBQkADKomEgMR8oxn3XsRlPgBcDx7CMByAJaOC+Bo8yqGzjr85n++K7/HV0z99+ppY+ezY1JbWF5XAQKwrp6sjQpQgRkoEArA8mOh2EIYzCKneDHRDjj5QioSDr51S/XCAS8MNEG7EGk6ZcR27Tz7a2s0VjwTgLFxjwSCFFCROptlpPVPFYDXUAhlBdsSAc9n+gBwTHsIwLCvg+DTEU8YAFuew5aOUZbXVYAArKsna6MCVGAGCoQAsABuPm2kuJ/5c/awJMwA7ykA1xsZPkNGCpd9bcSMZ6mNPhsUoP3eWseuH/U9CHXeC31p/VMGYG/oLC8cAGFfAI5lDwE4FQA7nhU3MWNeNPafjT/+wvw5yz6m+QkkdK5LVY4AnEpptkMFqMBkFPAFYDhTZp67PCM/fN6pwyO3E4DdbicAuzXqlpDCpa2F2PEstTEVAAPx5v0ZJLknsSukgIrVui0lrX/qALyGQ9Hx46Zk1o2EEACOYQ8BOBUAO+PodcYXryYAS2edccsTgMfVn61TASowggK+AIxlg9YZ3RSLeQnAXPn9NzytlBqEEh6BNj701QuLk6yVlcSu0T0CLWnTJ57BWEv+EqzYACzRFZ3+pICK1luVk9Y/BwDe9g162/OuZJ1scCgAa9uTAIC9TxRsbHu8eQX1HzhiMelLsKTjoizvjvXiQ+aG+YvDAJzxG8A+4ke8hgAcUVxWTQWowDQV8Abgj1/7kSLLLhvoVdLFPAF41t8BHh+AI8czAXho/ov/EiwDbMPfiF3gZ5CGFAchv1lF6yVZWgAs3HTotYcA7JcBloyLxqZF/1gqx1Ge/1qeFTf2xh/wjPk0V0vLtYoAvFzfsmdUgAr0KBARgIO+OYtljraZQwIwAdgxyAdfggVkQoPimQBMADYKJH0LNHLTk4Hw9tlNbQD2A+H2s6ROmCsbsbyACdSglQEGr0nqb9CmTj/wjSHQRyfLZ8eNzq8iACMjcBplCMDT8AOtoAJUIKECPgAMXhMEDATgwSCon8usSoGAJfdJ49u5YButI+PgNaNmgFPEM6hD0lMTZewA4H/blRde/6CyLNiHIF8iU1/shb60fvex0LpXSYEI0bIsA3zeZl1VK0sOHqX2yPb52FOaRwCG3vitAMCDvj9tXPF+8+eHe+JP9LktNIZZLkwBAnCYfryaClCBGSoALv5X64tqIQxeI4etjG+BBoCk9AUBWA7mvRngFPEMwmMQAINttAHVffQ7PgA3fIlMoVJAheBogUegASCsYQiEzrq8TwY4pj2QjzsQX8WaXzxBsJl0w8OvHz4Z4MEXYbkAOOhZamR+YBm5AgRguWa8ggpQgZkrAC7+pwrANTCAi3+f7OQsXoIFHgHf6nXL038yy/M3GsceHQjhFjR6aezRDrQJQADeuK3xMjCh1tjY96+/NFDqS2Q6jbLQz8THe+uFPJwBbmRDQYAMfCmSA26yTJYNzLLaHtD+1qeUJAAMAm33ueTh57x7ARjKZu/nEejGuKjGJhDvnzVlv9s6lvkNYGSKS16GAJxccjZIBajA2Apgi+CVlXUmSLqwhcGpkQGGr9mAEHhkerEADL+ZeKMXqG8rWwhe09JYahdY3gfMQ58BrvsF6yCP56AMMKhdPZaBTZOWZnD9mxgDyw/6xTY/gvAlhDsCMACoBODffc0dazgHMsDpNzyQN017j4vmWARixb60IQCPveSztk8AnqRbaBQVoAIxFYgKwGLDxZ+2EbeQyTOHvhngFjyihkIZs6z92aCyboEfUVN2Nj1g8OscaQX7FNuucACWWLgqK47nIACGN6bwfuwctY/tS8Q08Ju2NayBx3sbx1Wd3zotzWzAoKz8GqCgrGPsDLA0gxr7CLS3PRtNPTPAXv5zt5UcgGX9kI6LNgADGwDWwdx+cRky3lkmvgIE4PgaswUqQAUmpoAAnNoZ4Fuhtw4Leys+bimsv2SS4jXB3wGW9x2GYTiTve15XTcMqJhqO8AI198BYCDTiFm0LuVr1zAAy30K2JwegGEfAdY3x0pVPLYvEbOAI5ibataLbQCYW+AF178BHBBmu5k3JFsXCMAApGz6APY5EIDj2RMCwGDf6+PcYHmfz0YF+Ru0y0jlNy7aAAxt4NiGM78BjExyicsQgBMLzuaoABUYXwFfAFZeCG+E2AKDwC6ZiAoA7AEZMACH1K2r2e63WWHbLC818gD7Hr962zUIwLHjGdQuOANciqaTpe3/Nm9MX6KD2fsIpq2BzrFMMDOGmtqC8eoiEJqDgAhsA+9H4FugY9oDA3DnueeGP9wZXVypGjJT+lugAdaTgePKwKaSvQ2Pt4JjxrJUiAIE4BD1eC0VoAKzVEAATa0MsOC6cjHwZ2b7/P7mPy4YFqm96Aahoazy0GSrfjsr8qeY/x56qZNKBhh8trHZVRiAQ+v2uN7iEjv8wP7oeauvAji1YrAyHLRrEIBjx7PURtyPu76S9cU6Iq06N0vG8iU6iarClGVRrlp/47h0SiDCM4Ko6uLvGLdeghXTnjX8ARnmdlcbGW3o+DAq1M6nfsB4Ctrw2AAwcrIA68cArHr6kp9AwpRPXooAnFxyNkgFqMDYCggWyzuLYvDa2845Vlz6zRP5J6UAXGoDLbQNcGXFwVcMaD/PqadCBrhsQ5gxhAFYq27PLOBwlvTj1x2Xatz1Bw52nSsHPpUjhcu+GIkZz1IbcZ2UM7WCTxLhNuK+dI7fRgGlLLD1SKZyFninjXRAJIbCPhf4HOFuAbAnpEL2eMKfz5udkRAdzd8bHTSy2c6jyh7jj59AQqJnhDIE4BFEZ5NUgAqMqwC46F/dV6vvAINQU8MU3oZ9MT9wvfQbpSoZ4Gb/IUC3vLQK8bpG3SCoOzN+KzBXAGChdtDGAWgX/LbhHrALimepjThc9gNwpTVQF6xNX9wCsQr5EhkXVZlwSB1+IY9nlqvbBStIpAJgJej0zWjuAHAse8p6Pfy1A2QeWeSOv+0xldLfscdF1WGxVnwDtGR6S1qWAJxUbjZGBagAFaACVIAKUIEwBcQL8bI5wbOIHpmusoXB454pgcgTDtdO6YEW0P5enT1gddCeLZSJjjJbM5Letg3EFKhX8BHo5kia3rjgG6DDZrp4VxOA42nLmqkAFaACVIAKUAEqEE0BAFyCnkHEXvyDLfLHAKItJAJv8HVsEID2QxsNUF2CDYuynyD8OY/kAvU461jbA2je2DQBYrlyp/OoMlAXNC6AeobHttCH0SYKVryjAAF45kFx3S/c+uiiKN6t1Y0iL550w8svepOtvqf//K2vy7OifOGO1j/vuP4VFz5GqzLWMy0FUsbLtT9/6zPMtv1LtBQYGgdabbAeKjA1BVLeT6bWd9pDBagAFegqEAjA0EYBVR9HAQLwOLqrtZpywZISaNQEYkWjKZAyXgjAo7mZDS9IgZT3kwXJxq5QASqwUAWCAJjZ30lHBQF40u5xG5dywZISaNw9Z4mpK5AyXgjAU4+G6dr3n95w2avNM38/ayz8o0de/dGrpmtpfMtS3k/i94YtUAEqQAXCFPAGYMJvmPAJriYAJxA5ZhMpFywpgSamZqw7jQIp44UAnManS2zFB4B9rpmDdinvJ3PQgzZSgRQKvPYNn311XuQ/axbkf/SUq79rtQn32td/7to8z15VZMUtT736uy9OYQfb2FVACMDQc8XUeRoKEICn4QdvK1IuWFICjbcgvHAyCqSMFwLwZNw+aUPe/zuXPbI4zN5pjDxm/pjP4GQ/Zd6M+7B1Brh4q3l7zYPM3z3Q/P+/MH//Q+a/bymK7MZyIVp1rMizF+dF9nTz/+9h/pwy72D46TzPb7TXmd1h/v7cg7x40L958l/ePmlxjHEp7ydT14L2UYExFSAAj6k+294HBQjAM/dyygVLSqCZuVtovlEgZbwQgBlyiALvv/Gy9xVZdkUDYv/GgO5/GQJgc5O801zziCwvnp8V+fESirfXZH9kfv/2ss4mNDd+/8LJw+zBP3LNR+9E7Bu7TMr7ydh9ZftUIIUCr73xc+8zc8QVpq3Pmz/fWWZ0y/lhk/G9w8wd55oNtreZjbZ/V2aAD/Piq+VvzfLMAKfwFNvYNwUIwDP3eMoFS0qgmbNbrrrqzUfuc/4DPmj6cLlSP+4+epCd97KXXfhPSvUlqSZlvBCAk7jUu5GpjIkKgE2m9wWPvPojv1p2aHuc2Z4BbsCsKb2+rnkEugbgrTotQJ7Tc8Up7yfewcQLqYCnAmPMQ0MAbGD4C/nhsQcXR068oDoCbY6lfHsXmAnAng7nZVRgQAEC8MzDI+WCJSXQzNktY9xkp6hXynghAE8xArY2TWVM+GSADcBe/IHrH3Hu4dl3f9n0qDz2bM8AW6F6Xi/WSnk/mXbE0rolKjDGPFQD8Oaxik4GePXMb/MZ4BqAG+UJwEuMRvZpbAUIwGN7ILD9lAuWlEATKMuol49xkx21wz2Np4wXAvAUI2BuAGw/zrw5At08Nm1OYhTvNdngJ5sebo9AZ9mbzf//cfPn/2oekWYG2P5d+WlHLK1bogJj3JsbGeCVpATgJUYW+zRHBQjAc/Raw2YC8PQcOMZNdnoq8BngKfpkLJumMiY6L8E6ZV5O9YDDLH929RkkA65f3fx3JdXOS7DKY9DmeeB7b8p1X4Jlrmv9PqtPK6W8n4wVi2x3fxUYcx5qvtSq8QwwM8D7G47s+cgKEIBHdkBo81ywhCqof/2YN1n93syjRmaAp+0njolp+6eyjveTefiJVvopMMY8tMkA/89mY+wPTP733zozwNuXYNUZYx6B9vM3r6ICQwoQgGceH1ywTM+BY9xkp6dCWosIwGn1lrbGMSFVbJzyvJ+MoztbTaPAGPNQlfnd9PDQAPBPGaC9KU2P2QoVoAJ9ChCAZx4bXLBMz4Fj3GSnp0JaiwjAafWWtsYxIVVsnPK8n4yjO1tNowDnoTQ6sxUqMAcFCMAjewl4UdA7rn/FhY/pM5MLlq0ygJZdGW87duSuh7z0pT94l2YY7NNNtqH5qSw/uPz6l3/fzZpaonWlBGDQv1FiC9VjauVAzSRmR/80mIfNo/scmAN5PzFRBuiU5F4hCfg5l52K3h5j2iU75yGXQoG/O2JHZd3hWj+YbzW/6IZXXPjswK6ILp/KmBEZPbPCBOARHPa0X/jEAw+Kw1tM0+dImrcNwpQA7DEgXd0bXIy5Lo5gj8oCdqybrGsSd+nZ/b3Iiyfd8PLdN7j2xO/OjSiCf3rjJUXfA9oQxVWq+FGfOwYWCan6JI3xbnnlmA2a39C+zPV+gvZPo5yyX0uTRGO66kPAHNKSoW9ubhbyjQuL3uK+TkXvbl84D4WPJq0Y3lhi3UDwvDeJ4vT48U8d+4c7T3zR2HFvgSoqwG1rb6pjRqDN7IoSgBO6TGvybd78PCeK3l4P3VgjDFDxAtFz0hJ7GVlg9FWq5edG/dAus/KNyTrRD8TAYgFYayGJ7iKnih/1uWOmAJxgTomyaNKKk7HuJ+JJWXhBAr+uLJLcK7TGHDKXaM1bpovQfXqKes8JgBPopzIPKa8zWtCqoQEyNhTWstCYcE1ZGv11tSGdo5D6llKGAJzIk4o3o8ri1QDUuqFWlU4VgLUWe0J3QzeMqdimfGNq9R3o4yIBWFnTMvycN05Aa2EYZ5q77P2bZw0AjtAHpM/QeK0qGsFGaCML6egS7idIP33KjODX0kwo9hT95pxHtNYGLqCYst5Ttm2u85DyPbEGYK143ehqHR/KwCnKODfnsjnEpc/cO7drCMAJPKZ40+tae1t+kD23OMzeptWNKQKw8sToI9XgYmMqk5nyjalerIP9WxwAZ8XBw/KseIpPwAxdM8KCkgDccciYc4okY2iLo6XcT7THVVnfmH4dWnhHgB3n4ltLi6F41WojIBZmcW/u69+Y+vnOQ8rrjFUcnzw852FFUbw7IA5sl7ZiQxl+q/ac47Br2Jg+R+YoZR9MujoCcGT3gPAQ2Qq8+qkB8AQmC+dEN5KPd4BT+cZUQxN4XGhRAIyPGK+Sg9miCPFEAG64SXmceAWAuciZwbNVHCE2fO2HrvNdZEOVT2hTo2PK4KIYnE9dEjhPE2jFeZ8PeW/udRF0GkDLP65AcfwunoeU7X7HYX7wTJ934iD9rjabI8HvygTXhnbTzjmMGUTXpZQhAEf2pPJkEdna4eeZlG7czT4MTr4RMx2+OlrtHWlRGhuApTuzBGBZVPUukiPEEwF445sJLUBKi8ZefMoi1qN0KgCey72ilFBpTeCErJjtzEXvCHMpMgqcvpnzPKQUV2t4zLN35UV2T/OflyPC+pQp56BYp7k29jj9XZaby5jx0Xiu1xCAI3ou5q5TLLOnkgEe6cbllNW22zeSrdEB+OS3Tv/g0bOOfNaIgrwlkQDsjJ5Wgd6bZoR4IgBPcwEiyh4s7X4iGy79pSOMFxXT+jJDWvDj2lxQApWduWNOeo9k6yAQTRCERPOQUlypjLGpVOLKAo8Uh055XHY7K5h5AQJwRAdOcaJzdXcqAKy1SHD11+P3nZvbSJNbbAB+R5HlXxE8A0sAFgZT380nQjztPQBH0FTo7f7iLpCprlza/URLwDndKzQzQa64UTqxtXNSZU56jzTuU25uag0j+G3mBGCr5IOPPcxpzKgF1AwqIgBHdNIcJ4opAPBINy1JJLSOLo5kb2wALjO/55s/6LeqCcCSCFqXTXWkfu8BeOJzMfQilYn3wRr9LkiTD5n2FSPNvRKzd8a4ls2u7E0MANayXSKgsOwk781VHyY+hhc7DwljyKf4LDc9Nh0VP4rjI9AUryEAR/TKxCc78YJF6YbabDfFq+pjeLgFFCMtCmIDsFQ3ArBUsSyzLjgixNNeA3AEPeWedlzhgpny8qXdTzREnMGxcOvYU7qX9i5cFWM+xZt0NUKhqmOS9+bSOEWfaOrVqmup81A0wRoV9232zXWOSqHZ2G0QgCN6QOkm17SwtWCOsSCaQgZY87hIsz+aN6BY9QrCkQDcECv2WIh0/JQALAh4oKh1F15zPjE21D7TnE+a9fb1c2n3E8CfziKavo01p9vuqUrzVfQX6XWBaG56K49RZzxuCix6HlKK3TZ4mxdV3fDyi95U/qVmjHUcFmvuXjWT4m3pKecoNNjnXI4AHMl7ESbeJM+eTgGAtSZY226mFsjEmogE4UgAjgvAO9kVrbhsmE0AFgQ8UNS68FQEx536teaToQVU+dsS7yeAP51FtMZkqntF1SGlRX7vp5C04qWry9z01tLBGYjtAoudh8puasVAJZltzak4Z1fN7IwV7cxsX/ZcS6/Uc5Qw5mdZnAAcyW0RJl7rzU5rcA1NRtVvESYl6xEupXasemlNekNHhVL5vhu62rEgHBqLOgId82azDwDcjZ2xxoTWeN/0J/YiKsWR1t4FYarFrXBeGSw+13uF0sZJ73OHWnHfhZO56l0FEechaPQNPhOqvM6wbgIrbRA1OxvtWfxGI4tcz0IRM9NCBOBIjosw0VonCuXJaPBNgEo3v1STUtTsGgF4Z+AsHoC1FpUN5aybNBHmjuTPAE8FgJVAo+rOzpyi7KvoR1pdmy8p7yeht15F7ZPfK7Rsj/zcYWtO17LZ+D253mMD8FLmoQibZFZo1AbgvvWa8po2JmSPNmZC5+kpX08AjuSdCIvlJDtlYx+BnstN1oTN6NkaZoC3CqRYuCvG5mAWLlU7qRYZZWdT9ak7JpT7GBuAo2f0XACsrBf8aRWf27BiTEVdXPbdKzQW3333ayXgivVCqVH05jwEj7LB7xgr32ut6yil+K073DdOYvdl7nMUHDEzLUgAjuQ4AjAk7M7kp6jb3t1klSdzyIGNQsvKADdeypE6e6B40xwEbXXYybIX3fCKC59tC5xUfYq8KWSdUzRAprI7ckavKc/oG6rSCaZbfu73Co35ui+zpQQQLQCeu95jArCGr12bVynmodIG5b4sGoCXMGZC5+kpX08AjuQdxcCvLBx9waI5wW46FROAYx8vZQa4PXYIwPK5JHaM7j0AK89ZMZ/xWvmqD2iWeD+RD5f2FYqaxB6HMY95xqy7teaYu95jAvBS5iEC8OCstbNGX8KYCZ2np3w9ATiSdxQDnwDs56NRFjVj3mSVd2alqhOApYplWewY3WsAjpB1jg7AxmGpvo0++oaqfLgsC4CVsrQx/RjrG8Cx571JbU4vaR5KBcDK6+feI93Kp6AIwKGTeuLrCcCRBFcewKWVMW90tQpjPwOsqJt10lO8GU3qJhvhxiQdGQRgqWIEYLli2yt6PwFTFVEc61WVKQDYOs8rzouT2VANcX55raImo9wrlOyP+YK7WAA8it5jbU4vaR6KsM5IseG3BAAebcyEztNTvp4AHMk7Sje3pnUEYKGvbMcJFW9GBOC2PwjAwvg0xWNnQvY6AxxhDiYAC2N8aENVWNVOcU3/jnWvUDgaa10Ya5wG6mqyBL0V7/+Dc2szWDV129Q72jxEAB6ctWJmgK2PxyjG8+Cnr0Ln6qleTwCO5JkIkx4B2MNX3QVYiglDsQ34JhvhxiRVmwAsVYwALFdse4UzAxxhDk6x8Iz6/fKG4KPfT0KcX16r7d8x7hUqoGp5YV+Mepeg9xj3Zm3dTOiPNg9FWGcwAyyYCMeYowTmza4oATiSyyJMeqMvWBR2q7tqx/xuWt1WzCyELXzGuMlGuDFJRwYBWKoYAViuGAH43iGiLQmAI8yzUT/bZPObxjOItuy1wr16Zz5fgt4R+rBXG3ER1hmLBuAI8ZZ8jlK630yyGgJwJLcQgCFhU+xkrgzpe7sqZKWwUIRJz3mTjXBjGuo1dFxGYRHm3DCpCmhkPJqN2TZNUvk1VTsai++WZhP7DFKEOTjFfMUMsGC+jTDHJL1XaLwIKxUAl26Zu96p5tZmCC9pHoqwzlg0AC9hzAim49kVJQBHclmESW8vMsARJtimhwc/8K4VCmPcZCPrVlYPQXhTwwiLpV7wJgAPRm/MF+XUDQ9tMo0xJiLMwQRg4SQZ+/SN9rhvdC/JvUIpRnfiUmHutc4Zc9eb8xA8gHvv98oxsHgAVtYr+XoWjpgZFiQAR3Ka0o2tad3eALB2ZsriYquWWqEwxk02MgBDGd+ufgqLsG6VBGC/ICUA++k2xlVW8Fri/URD3LnfK5QyRK37mdL9J8l6Yx/uzRHGrsbQcdXRuwGkDHSLB+AlzFGuYJnr7wTgSJ6LMOkluSGN/Rmk0h0RtOvzchQQVlqANG2Gsq/KN6aqfW+NCMDOyYVvgXZK1FvAOSYSziP+vdi9kgAsUDOhj73nQVd3FObt1lhQuv+kAJMhaaLoraSN6N6cMEZdoSb5nQAsUWtdNtUn7JKuZ+UyzOcKAnAkX0WY9PYGgJV2xSWe9cpw9jUwxk22tEVhIdXtUtAxQAKwMwQJwE6JCMClAku8n/i7vn1lhHlmyDTVe0XZkEKGqDVPK8VKbz/nrPcY92Ylf2gNF7QeAjCq1LZc76bNnMeMXIb5XEEAjuSrCJPeXgGwxstBPFyrsrgZ4yYbCYCdWbYhjSNM+jwC7RHU5hIegfbTbYyrmAEWqj7ne0XZVQ37mye3NNYeQ8/za9grdHFZfLb3Zg1/eOgVegkBWK5gLwDPeczIZZjPFQTgSL6KMOntFQCXbokAUKi3g262CwLgoGNoEfxHAEYjuF2OAOyn2xhXEYA9VI8w16BWBN0rykY01gpNYNVYbLteXjZXvce4N2v4Fw1GxXIEYLmYg+uluY4ZuQzzuYIAHMlXESa9vQPgCBqKvO1aBPRVNsZNtrQlwhHooMVdhAmfACyK4LowAdhPtzGuIgB7qD7Xe0XZVY37RWoAnqveGlp3wtN5SmpsrTyGU3kJAVgu3CAAjx0HvutZuQzzuYIAHMlXEYJ97wC4dI3Gbnagi8VZ0DFusjEAOPTbyQRgZ+TxGWCnRL0F9mrhucT7ib/r7VfO8V5R9URh87LeHFTQAXr3g0I7oSEwi3tzhLEbqhtyPQEYUaldxhmPcxwzchnmcwUBOJKvIkx6ewnAE4FgaEFQhRIBeK0EAdg5uRCAnRIRgEsFlng/8Xd9/5UTWGCK7hVVTxRehFWvDxTqcm4uVXbPTe8x7s0Rxm6ModOtkwAsV9kJwHNcz8plmM8VBOBIvoow6e0tAEdaAIo9j2ZEx7jJlp1RyCK0NEH72yckAdgZYgRgp0QE4Ejz3+j3E3/XD18Z4d4rNlU6dyqAZD2XKAAwtJCvRJmT3mPcm6egjziAeQTaQzL7Z5BsFU0hJqRzlI8gU7+GABzJQxECfPQFS0qgSQhVoghAJo0xbrJRADgvnnTDyy96k0igRuGU8aIO/5a+p/JrqnYUFsrwhkmqPjUNijAH+w4FyXV8Blii1kDZCPOPyDLkXqEIkXXcKMyFIgCu+jAHvTkPwSHMDDAsVV1QPG7mMGbkMsznCgJwJF9FWHwRgDe+UtgtD/K662UCY9xkCcC3PiPLipcEObZxsc3Hqfyaqh0CsDhagl4KJ26tccES7ycheqDXTv1eUfVDY8xXc5YCAHvH+dT11tC5E3vO4+IRxq63f9BxM1ROIb6a1Vv7oqxZL8wr3wPFAFwKMfUxoxEzU62DABzJM8oDuLSSANzxlfJELImEwZt0pGnyAAAgAElEQVTeGDdZAjABeCCA+RZoyejuLzvawnOJ9xMdl2C1TPVe0bQ+1MYq4xyaVZJkrvvUD+0L5lVrqcndmyOM3dHmoQjrjL0H4CqKpzpmAsbi5C8lAEdyUYRJjwBs8VUE2IQiYmiREMEm5y5zhBtT5sp0u4QKXYhZ6udnkFyi238nAPvp1r1qtIXnEu8nOi7Ba4kwL0ONo0AZmo2aEgCXwkxR7wg2Oe/NEcbuaPNQhHUGAbgxi0SIT9U5CqpsRoUIwJGcFWHSIwAP+GqEYyS9N74Ik5jzJhvhxkQA7jz/nMqvqdoJXXB3h+PUNoUizMGjLTwj9GX0+0mkW6+z2indK5rGKti1is/QjcfQjc+uAxT65fRpp8Ck7s0Rxu5o81CEdQYB2BLdUxoz0sE3p/IE4EjeijDpjb5gCb2xSjJ6vm7RXtQP2dG3UEgFMF3btI/QhC6EUsZLir6n8muqdrTHyj4DsGL88SVYvpO/8Drt+Pe5VzSvUVgz3FacOnZpfsaJd5l6LxfKURX3+owT0tYU9E41tyr7tStvipNQfAkWEtTtMl7PAA81M4UxI5dhPlcQgCP5SuFm1rWMACzwVQT42mm9b8E/xk02ws4sM8DMAAtGnHkFWZa96IZXXPhs20VjjIkIc/BoC88IfRn9fiIKroiFx7xXNLulMEbuPnn09HcePXnkbQEADJ02CnHHmHoraNztulOvCGN3tHkowjqDGWBgMI05ZgDzZluEABzJdREmvdEXLBEGYdSjPBF8AG1KjHGTjXBjIgATgEWzIwFY5S3kzACLok6n8Fj3iq71gScJTOwUjzQT91tNvff2VMYJdJ71ti4bS+8x7s0R+koAlgXhpN8CjXYlQhxB61nUvjmWIwBH8lqEYCUAe/oq4jES62JhjJssAZhvgR4YHnwJlufc0blstIXnEu8nOi7RrSX1vaJrvUL7TzV1vjAAgNWPcQ55SKG/fdVP5t4cYeyONg9FWGcwAyycwlKPGaF5sypOAI7krgiT3t4AcOAueOXRHb0iZLAnc5ONcGNiBpgZYNHsyAwwM8DdgAl9j4ArAOd+r+j2L/jlN3n2MvMswhMDAHjwVNbc9R5jczrCWpAA7JoY2r+PmgGe+5iRST2v0gTgSP6KMOkRgGW+SqGXdWId4yZLAGYGmBngtgIR5uDRFp4R+pJifgzeRHNN+bEWl2W7ypkW6OVSCn7+P43pP2z+nOPSzva765NNc9d7jHuzgk+7rhptHoqwzlh8BnjuY8ZnHpnLNQTgSJ6KMOmNvmCJkEG1Tn4xJ4zS3Yr9IAAPjB9FnatWUtz4V23ZMlepFk+p2lFe4PMlWJlKBth6qmSJ9xONW+/c7xVdDRTG/mdNnefPEYCXem+OMHZT3Ad7nwVXGnOD93RlzRaZAa4EVFxnQZt0GvP2VOogAEfyhPIALq0kAMt81fssk+LCnwBMAJZFZbv0qEfoFcfBetOAb4F+SUgwbK4lAAtEVFqMj3avsHVVcUErUHJd1HVkfe56K2wwdDV1vjQswlqQACyL7EUDsOJ9nAAsiyuW7lMgwqRHAJaFW++iJvg5q60dBGACsCwqCcC+3ycVLzwjLHZHW3gu8X4SMnCqa2MDWex7hU0DxQWtVGLnAnjuekeYE5wAHKHN0eahMqCUYqCKTR6BxkbpaOtZzLx5lmIGOJLflrhgibAzbZ38lBYAo00YEW54zptshBuTMxvgGjqp4iVV31P5NVU7SuOsDoOpZYAj6DjawnOJ9xPX/IH8rhTDo90rbH1UhG5EwmYZJwDPXe8Ic4Lz3hyhzdHmoQj32sUD8NzHjHQSmVN5AnAkby1xwZIKaGJPGIq+YQaYGeCQGYRHoP3Vcy48y6qV56wUC08rjCnOWZXio58o8nf99sq53ytsGkTwNSq1c0zNXe8IMOrUbEnzEAF4cCjFnFN7N+kU5wvnBhg6kcylHAE4kqcUg3IyCxblxWTZr5gZ4N4bk6JvettQ1gq6ySofTWIGmJ9BEs2OrjfILmBM9AKwYt8IwIKoUwKyUe8V3e5GgDRUUec3gJegt+JYLXUd49482jxEAB4NgCc1R6ETytTLEYAjeUgRsgYBOCX0KN84egFY6QjYqBOGslZj3GQJwPEBuHfBmSJ+lBaz9Qw6RQBW7mMKf6U4Elj6zNqXlPcTjVvvEu4VNh2Uxz8q9eA3gMtKlqC3srbQvXkp8xABWA7ASxgz6AQyt3IE4Egei7CLO/qCRfnG0QvASpsHvcc5lCak3kVk+YOyVtDRlKktXpU16I2XCDdl6xuNleKyOeOkAKqyPWv8KC/KBt8CPdaYUBzrveNdc67v20TQbGMTgKPfTzRuvUpjctR7hU0H7bEJau0E4CXorXxfgu7NS5mHItxrU2z4jfoW6CWMGXD+mF0xAnAkl0VYsFh3GpUn88Gsn3ZbRnrr5KelXd8nHRQXFymOIvUCTDd0CcAq32GtZN3xrfIiZvQNFPV4GfgM0lgArLT4qGIi9ieKehdqWnNiY84Y/X6icevV0mXMe4VNhwhzjVNu1wmOsoIl6K28joEAeCnzEAF4cBhZNxWXMGack8dMCxCAIzlOK+gb5u1MtMqT6qqpoe8AKt84yuZiA6S1fq1+DC0YtNqo/O/6PmOEG9NeH4E2eu7czBQ3Tnohu/ohRfyot5EWgOH4VOxn7Ex674mAJd5PtG69Sv4d7V5h0yHGvd2lN3KPUdzIGk1vpXip5UysW9nuaPNQhHXG4jPASxgzrrljrr8TgCN6TnuiNaa2du0j1D8ZANbKTnVvTlr1ujYLNNvZhKjzWSPtNtEbe98QihCfKd7C2+xO3V6MBenQBoq2L7tzRwSYdx6Bjt2nvjhU7mtrHGrW7RpvEcbTqPcTrVuvVlyNda+w6RBhw8MlN5TJ1ASgsfTWipeGoM57c1lWc66IOZ+75iFl/fYCgLU0G2vMuCaPuf5OAI7oOa2gj2jiTtVTyQCPcQRMqPPgTS+R71s2aLfpuhG69IqwYE8NwK4uBv0+BMDKi6UgO9GLXUcoteOzx66dcTkCTKCSNcs538CbSD8f23uvCZ1DEGPmfq9IuIE4JCcEcWUFc9c70TjiPIQM3p5TgMobzqM+A7yEMYO5cn6lCMARfTbLRWxePOmGzttvK4lSAs0MFq2DLwxJ5HsC8CY4Ey1qNGeLwYzLDBaZu5tnjiPQY4yJyshEbXvHBwKKU++DrfNIv7xF21w493tFX/8Tz2nODZjKzrnrnWgcWTcUErXtPaSQ8aocl3uRAZ77mPEOqIlfSACO6KBZLmInAsClWyZ8s3AeF0vkewLwfAF4MOOivAMecZbbVu3KAI8xJpodj7CBp6Wr8+27M8ki7G6KDNxPtMSb+72iT4dE46VqHgbgueudSNfe+X3u8xABuHfmGhxDc17Pas7VU6qLABzRGzPY9REtWCJM3M6FX4Q2NTzutDuR7wnA8wVgZwwpLzQ04n6wDhcAjzEmmgZPdFMBPnqaSD/VOEEySloNzvVe0df/xPHqnI+6ds5V70TjqHdcJ/YrOrzgeUj5vrQXGeDKCXMdM2gQza0cATiyx5Qni8jWTuct0FVHJ3izgG8UCXb8CMDzBGDnCYI5ZvxcAJwoczQ4PhNlf9B5GoqDZmVLup+gIqHl5nyvsPUxEaitmkbGbtfGOeud+t7c1W7O85DyHLRXADznMYPOw3MqRwCO7K3YN7GiKP6PPM8fr9WNqbwEa6KZGxh+S/tj+940QQCOA8AGTPJfz4riP2iNq2Y9ksVmxB1j9T4i/Uo9Jmz+m8ri0yc7Glu/lPeTGGNrQgtM0b2iT4uI47/VpE8slhXMVe/Y46h7b17SPEQA7p25oMcI5jpmYszXY9dJAE7ggVgBX960DrKDr5hFy7u1ujFFAE4Eky4JvRY0kW+0BOA4ALy6kZ08POdhmmNrY6roqOGs5g7HS7CqAZZyTPQN6li6uiaRze/izG+KDcHU9xNQK3GxyPGF2ON1r7BVrAwbfbYH2TtXvSPbDWk6x3lIOSb3KgOc6B6YdI5CGptqGQJwIs8oZx3qyVX7KM9UAbhyk3Z/QfeLoKVbZ8QbLQE4DgDX/laON684Up476m99Ky9kRMcoU40J1/jW1sDVnvkdyhK46lGOiVHuJ64+hv6uPHZRc7zGuK3yiGOk25xKTM5R74gaQwBcOWJO85CyrXsJwHNez6IT4RzKEYATeklpsm1NGNo3nakDcOIbhugm5gol5UVr2RwBOAIAd8eAxi49cjx4KH40bDD1tzKPygsZEQBXfY09JlxjMuF8EpT1jQhIo91PUN+EltOO8x57VO8VSmsFVDo1aC8bnKPenIfQUFH3714DcML7z856Eff4cksSgEfwredka92l3VcArtwWaaGguiCwhZhnDHSrIgDrA3DvQtZzrKlkV0J3jG0Arr1QDYX8GGNCOr0rbTQ0m1UFI8W5ZPT7idQ3oeWneK+IZJNIKt/nf12NROrbLO/NLq26v095HlK+bxCAG86f65iRxvdUyhOAR/aE4yUX0RdPI3dfvXnPCST6TVW9o6xwVAUc41Y922frLPCCHFX4HlXwkRr3WIgm8X2fHLyf4IEyhXuFpw14J90lk80Rnn3lvdn4cG7zkDvsWAJRgGMGUcm/DAHYXzteSQWoABWgAlSAClABLwU8F7hebdkuCj21oWYIK6ICVIAKJFaAAJxYcDa3vwq89vWfuzbPs1cpKPCCa67+rl9t1hOzbgV7WQUVoAJUgAp0FBgZgJNlf+l4KkAFqMDUFCAAT80jtGexCsSE1Jh1L9Yh7BgV2CjwE//r777YZMOeaf7vR8yfHzTfVn9OdpjdYZ6PfH2WZ58wb/g67+iR4oqTp/MPm9+/zfw5kReHDy3yg18zm1p/XhTZs7OsOMyy/HPm73/V/P37yjre8oc/9cLHXvWmy/Mi/1Aldl5kjz199NStB6fOuLWqqzidXXJwkF/cbM/8dmjK/mKRZy81/772LW954h//+BPecIHrurPPzP/V7//+T32Nzp2+AiMC8KhH9afvGVpIBajA0hUgAC/dw+zfZBSICakx656MgDSECkRSoAvABoZ/76DIP7AC0iy7+a7//v8+/Jx7/LPnl5CcZ/lriqz42VWZLPuy+fcPmjLfb/7+debvrymy/PF5VvxJCboltG7qfnr1943r2nU12juS/8O/OV38D39ovln1D1lePMYA8iPf9rYnfqKys2VDx853vevn744kE6tVVmAsAI714itleVgdFaACVCCaAgTgaNKyYirQViAmpMasm36kAktXYAgsq0yuCz5NJvhGkwl+qckC/weTDf71Mqu7gtaf+L2rNyBtWLYFxWXGefVPE7hb7RX5d9gAeOi6pftqSf0bA4AJv0uKIPaFClABXwUIwL7K8ToqIFQgJqTGrFvYTRanArNTIBCAn2I6fCQ7PHxOdnDwbpP9faPJ9v47cxT5/Ooo8s/8zP9+9Kt3nnO7KXffVgZ4A8SlYBUotwA4z364PH5dHWuu7Ry4bnbi77HBiQGYz/zucayx61SACrQVIAAzIqhAIgViQmrMuhPJs/fNvPnNnzr2tW+c/V+NEA8MFGPnJWmB9S3+cm8A3h6Bfshhlv/4QVbcZMT6VAnE5bHp8jhyA1ofXz7Pa377e3Pj/YgB4V8yWeP/zWSNn2v++0+qI9c1AJeZ44Pi5w0A/6Op60dbdQ1ct3hnLaiDiQCY4LugmGFXqAAV0FGAAKyjI2uhAk4FYkJqzLqdHWMBFQUIwCoyelXSeAZ4dX3zJVgVkHZfQNV5CdZzzSurnpwdFGU2+ErzZ/XccAmtwEuwVkejTav/vDwqbXl5Vl1XxwbrdV4C8KJRFIgEwPx27ijeZKNUgArMSQEC8Jy8RVtnrUBMSI1Z96xFn5HxBODxnGU7Wiy1pvWs7+YN0NI6WJ4KUAEqQAWoABWIrwABOL7GbIEKrBSICakx66b70ihAAE6jM1uhAlSAClABKkAF9lsBAvB++5+9T6gAITWh2DNsigA8Q6fRZCpABagAFaACVGB2ChCAZ+cyGjxXBQjAc/VcGrsJwGl0ZitUgApQASpABajAfitAAN5v/7P3CRUgACcUe4ZNEYBn6DSaTAWoABWgAlSACsxOAQLw7FxGgzUUeO2Nn3ufCf4rXHUVWfGF/PDYg6+55n53usq6ft8nAL7++k+de+bZZ3/ZaHIPly7m91NH8vwBT37yv7wdKDuJIq99w2dfnRf5z/YYc2ji5qeeevV3l5/Egf9ZGgC/7nc++0jzZuR3GgGOISIYzW4xml2MlNUus/h4ff3nrjWfXHqV0c0rNrX11q6P/tNWlPVRASpABZatAAF42f5l7zYKSBfjA8J5f2M1JgDHrBsNIi0bzKT0R0+5+ruuQtvtltMCya4dwkX2yiwJ1GnZbZr1jlFfzcvrFO2vzIjaj6nEq09cWfxk3USybPQZAM7ej2z+2WLBNTYdG0OD4eWqu3vx/vpPvrkWMq55LRWgAlRgiQoQgJfoVfapVkBrkdSVVLpYK69XtGUHDGLW7QqnkEXvUN2+2XctEGv6OLCP1qyblp0u/5jfo2b9lACutxs+Y21Ik0Bf9lbtG69K+rUAeKDOw6wo3mQ+dPzTQNzsFHFt6ARqC214BLYxe//5nC7x8TWvoQJUgAosWQEC8JK9u8d9SwQXIrCICakx6+4LI8WsuitSoYVxVYmW7yvwUlpw78SKlp0u8WICMPooAWCjq4horNkqm2q8agBwE74d/TwsisMX5vnBM41G0NH0ppZOAAYfLbH4x+lf+m+lmlMn10Di71SAClABKpBlBGBGweIUSLhQWmmHZqhiQmrMum0BogSFcOy5Ft7NihTB8gVFXtx74Flf2P5NwVaWTtFOlx3qi+aEtrf6ho61riBTjldNAL777q+dcDx7X8bCNXmWv9JohDyf35JyKMsdGBOD7wGg/2o3qI9l1+TB36kAFaACS1SAALxEr+5xnxRBUKQiAmiKto16BDr1YrRyBHrENHAhXvvdPCv5ZjNB/rj5C3GmrC94mgCnZScQqOqL5oSZX1v3RCcCph6vSgC8eoEY4JfDw8PTP31wcOS5RtgHArHTLdILqiHxPDS26b+WC9THskcM8BIqQAWowOwVIADP3oXsQKWAImB6ierKTinaNxoAp86udx2BbDSELMS9HC+7qAaIhHaqLpoV41im3LY03J85xKsWAGdFfuPmTc9Duq60M+dWrvZ8EVYvAIf0o29c0387roRj33dw8ToqQAWowD4oQADeBy/vQR9DFl+K8gwuThTBYRQATghsLpcMZgAnZKetH3WMJLRTbdGc0ObBGEBOA0zFVtORwXjVmLuMHm8zx5q/17TlyuquATjPHuZ5tL83lkL6YQNg+s86BNTGsmuS5e9UgApQgSUrQABesnf3qG/A0b8kagwe5dt+izPUllEAeKyjiBaxBp8XnNDC2ern6qRAQjvVFs1jZ+Q6gg6C5VziNQQcG3p83vz3dwITyxqAi/yfA9nivuqsuofEhu30DP1HAAbimUWoABWgAl4KEIC9ZONFU1JAaQGp2SXrAnHOGeCEsAb5Yei4+dRs7XaoynYltFMNgCcEJYPfWE6obXC8Jp6/VrGQH2R3ZIf5O43xPs+3qwOwsaNVJ/3XG1ZqYxkKXBaiAlSACixUAQLwQh27T93SAMvmEbyQTEape9/zbBp2bvyaPAOsYbvid3VLjb+QHx578DXX3O/ObqxrLp6bNmuByqwB2P8zNys3ab4ELPZpi1TxqhVX4Jy/AqgTd33rTxxvi+6trm/zKWCO2IG6gLpqu5fsP/PCs5tAf7MYFaACVIAKWBQgADMsZq+AwvHn3QXYGz77as9n5HrhTGNRNxoAB+ix2RRoAavCor83E6IFwDbA0siA9oGblt3dbJrWAA+1z6pn2GMBvUfhQ/3UtTVmvCrULXFxMAD3bvD5zxE7fqT/el3KDLAk2lmWClABKtCjAAGYoTFrBUIX5TY4K/8uEFati5TAOpt+SpoBjqGxRp19mSiNurvZykp8DR/OFYBDQc3mr8DTFlYA1vB/10cadfbFa6iuwgl8NTd927nfesvXvnH2fzXXul6atVO9NgDH0DpGnVPyHzPAwqhncSpABahARwECMENi1gpoLB5tQBK4MC81TQqpGmC2CYQdu5U0Xn2ntBlsoZn72CBpfTFPWMay6n40cOvzocYgV4iDndgKHGdWHRXstD7GECteNewV+LfenPPtT9+406pPQw8bpPvaV2nb128Ne338J7iGRakAFaACVIAAzBhYkgKBC+iVFDEAOCI8JYdrJY3VAdgIkRwkNbQYw26NMa/Qd+3NFetJCwU7owBwn9/HAqiAY8bWcecLmF1Ypf8GRyuPQGtMZqyDClCBvVeAGeC9D4F5C6CR+bRlC0IXYdYMhE72MDkAx9LYd8HciFjrYlDjuGpfJjU0Ljb1Jgd3jVEe2nfbplAg/EV71CBGBtH4wGpvoAZS124zwP7z0U78hoy5blzMbb4Zy39Sx7M8FaACVIAKbBUgADMaZq1ArMVS6GKfANwOq5RAEbIY7wwG7SO7VfUE4I0SgfBAAJbP3rVmAXPcju6BY641zmLN6bE23AJjWOpBZoClirE8FaACVMCiAAGYYTFrBWItlgIWhys9I7zxtumntM8X+7/dtbY5EgCX9e9oEbgYH9Q5NC42le8lANtiIBAe7AA8s3gN1EA6f9eaBbbbGncBdam+gb8SI+V8E9B3qe/K8gRgH9V4DRWgAlSgowABmCExawUCnmMbhLNQ0CEAt8Mq1oLUdqyWALy7KaAxyEPHhG3xHggPswPgCMfApa6tNQscJ1oArP4JpM0GZIx3DrS+Y10JHxjD3v6TXsjyVIAKUAEqsFWAAMxomLUCUwVgI+ruws7/mbuuj5gB3ihCALYO35340BjkSgv96BmsWHOCwhHayQGUb5+64y4gNgjAssEZffzIzGFpKkAFqMA8FSAAz9NvtHqjQKzFrkK2iwDciFJmgFtDdpZHoAMzhs5NHK1JLdac4AuLzX6NkAEe3Azx1Urrzc3WkzITPsI+Nf9pjRnWQwWoABXYNwUIwPvm8YX113cB15QhxlugmQFOE2jMAKfLAJctaUBgZXHfd1VDI0djTgi1oe/6RABl3WCx2eSrlSIA7x5VVgDgffFfrH6yXipABajA0hUgAC/dwwvvn+8CzgXAMWTTeGHXxq7ZHYGOoWdZJwE4MQDrHeOvDbdtQIXEi8acENL+0LWxAVi6qeA7J3Xb8a3H+r30PQZgqf9ixSnrpQJUgAosXQEC8NI9vPD+aSx2tRfgfZL7LhIt9RGAN6IQgNMCcMCzns6ZyOZL50WWAhpzgk+7yDWRAVj8fGjAox6tLHPA3LY7l+0vAIv9h8Qcy1ABKkAFqMCuAgRgRsWsFdBY7BKAWyEw+wWp4rOq/A6wDTBv/Nz7zI3jilgTR+h41JgTYvUtJgD76BawodEGYD9ojfYW733xX6x+sl4qQAWowNIVIAAv3cML75/GYtdn4egja0CWpNscM8DMAA+FYJS3QFcNBkCTaNj4ZoQ15gSRoYLCMQHYR6+AzaIWvHpqbn1W2bMugRf8i07Nf/494ZVUgApQgf1WgAC83/6ffe81FksEYGaAewYCM8A9wihu5iBzkAjoNeYExCifMjEBytgj0qmyP+DFZnV7nnUQgNtB5OU/nzjkNVSAClCBfVeAALzvETDz/mssdgnABGACsHwiSAzB0d9sLFdAfsUkAdjv+HLZ+SAA7nvhk8acLvcMdsUU/YdZzlJUgApQASrQVIAAzHiYtQIaiyUCMAGYAOw3DQS8RMmvQSDLqTEn+Brnum6KAOW7kdHsi08GuG/epf9cUcTf+xS49PJnX35QHHzIqdBB9tiPfug3/rgs53ONs/4FF6BeC3bunnWNALxnDl9adzUWSwRgAjAB2H9mCHiO1KtR17OuGnOCl2HARREB2PsNwr6bGNW86ev/Pj/Sf0AgsYhVAR8487lmn+WnXvvs/WX1nQC8LH/uXW80FksE4PgAnErjsie+C3LL4OEzwIIZxTeTKGiiLjoEwXOaE8oOKb1UzBuAfdsPBWDTdeszr/Sfz4jgNaUCPnDmc80+q0299tn7y+o7AXhZ/ty73sxpsaQICLN7CzQBuDU0rc+zxgT3lBODz3FYT/sIUFvhxgDgL+SHxx58991fO3Hm2Wd/2ZhyD4Efe+2d05w+hQ0MgeaLL+oDZz7XLEHIy37oOS82/Ximoy83f/u9vvHwd73rlXdX5fZVryX4nH1oK0AAZkTMWoE5LZYIwN99cYpgiwmSvsdFO/1eNAArQsFguMR8iVLKDRvfDGxHHG8ADhgvqzj+5je/+VUCsHgDoBvb3v5LMafOpQ0fOPO5Zi56DNlJAF6CF9mHEAUIwCHq8drRFYgJwIHAugM5gfU1tWYGeCDyAhb03Vp5BDpwhCttGAxZsTsW/N9qXLezTwBcdtoza7+a407nh9+dHebvNNUcE4RL71u9Y87pAvvgomNvYMCG7kHBfYVZH9f6ArBPW7yGCkxRAQLwFL1Cm2AFYi6WAoGVANzwYu8bX2/83PvMJHQF7PBOQduzoARgv+/B+voAuU5jnNrascWVRlsp43UKAOWp2SprmR9kd0gBuC97v4LxiBsYnqBfh94UX2KGjL99KUMAxj1NAMa1YsllKkAAXqZf96ZXURdLr//ctXmevcpTTAIwAbgvdBZ/BLqv46EAYql3d5wRoMRTVsBm3wuKIvuSdJ4cyrBHndMjbLiNvYEBQt83D0+def7NNx//Whkcl13+K1dnRfF644ff+8u/eOET+wPm+MFll3/r7VmRX9lbpvFJoaHAA+3MskZ9D33ov78gPyO/NSuyb2vU3epLs02fNnyuCdCr13Zk0EK25tlzPvrh33ihqz5fAIZsKBuH4gKILzDhKK0AACAASURBVLA/Pnb1aBDkI5fu/H06ChCAp+MLWuKhQNTFUgAA2zIcAYvMrjKLOQIdCkTMAFsHjfXlUB7DK8olSsBQ2bbz7GTUOWGBAFUKGXBU3QuAx3qLd4z5RimevZ8BBhf+q0X9qVNfvOvYWfe+3bj8vqXf+wAYrLM7P+y8MMkfTs98uwu8bbbDdit/B7gH1IfnTxDsVhsW2AurAH8AwNljdaW3j8bdKr30yrJBMJXYdVgcftX5vWiBf6LcKFlpdAUIwNElZgMxFYi62CUAr1wXVeMIQMEj0PGOQAcCRAvMNeLKhCcBeD3BegNUebEvxJUge5gXX82L/GeF83zvJo1GXOzTEXZw4X/zmUfPvOLuk3f/TQW/fQDsCVtb9/dk/kA7DZTnj8+z4qVNO3tjqwMpaBvN7KTPNU17AvUa3DTwBMWmeSeO5IeXfPjDv/mJ9V+OD8CBemVZD5iCfjxhRHi2+VPGl/sfKIvtroYlpqkAAXiafqFVoAIaWdXexRIBeOWFuS1ICcDzAOAytgIyj80ZQh2s9wmgSiF9x0ypk1mQ/hcC8HhvgQYX/jcbN/+V+XNtc+B0s6jBcFJVbgEH0M4TJp7KI8+XgEuAVlYQbKN1PNfnmlCY7PTNCsEK8Fs109BoXACujt6Dvu0vZoFg2I+yxgc3KGRVsfTUFCAAT80jtEekAAF4LZeGDhvhk75VNzCjaNZK2R895ervuqoZNL6LeUvg8S3QHVEC/bWjp5KvCMCBGeDVHOJxGmMFwFl+p/BFdoPZ6rltuPlmzztDyzuDjyz8iyz7hHlO+4LOs7StI9BIPYKb885xVeX6t6YEHmeG7epAvRrMmZ7sHuf2B1Wbj7b1+9cbegRaEejLLnYy21kG+1EQxLZ2ZJez9JQVIABP2Tu0zamABvhFygDf8tSr29+91bC1F1IDstUdkQnAW0EIwJEB2Be8hmKWAOWcNq0FfHRbvesgyz9nKvzXglZ7P4G0ige+xEwgZdjCvwleatnfynrf48mi3pvCjXZgCAqE5pCjxD3da20YKMNi2eSm/uwbrmer++QPBWDt+OpuGsC+l8YXj0FLFZtNeQLwbFxFQ20KaByhJAC3lI3ygq2UR0qVsoqlKATgFAAcDjztDLDCZlDKeB07g1i52BM8D831XzZ/Vi9VQv4Z+gTSCoDpP0TGukzIwr+CiIsv/pmjzZdj9RqwgQGwzdbxUfCaGmhhCBwBgGHbNnpB2eIGaAHl6wwoULZ0507GFATSnSPAsB8b/YkUX37H3zfx4tMP0cBk4ckrQACevIto4JACBOC1OhqLxo3OswJgG6QSgKf5DHDfm389was5LcwGgG3xOhkA9gNPHwDeOR3TdKbGXBZrA2OK/oMX8pYbaQXAINDVEAWW9wOUDTjB0DQCAIOa1/2Hyjf6AcBpXTfoi1EBWGojWD7oWW64Db4NerEQQgBerGv3o2Mai8e+jETIQsy22A+pr+PNKJDaB8BRNxk8njt0aUEAjgjAAdnaVAA8t3jVmMPMmPB+hrQaTxq6IXedoU8glddr2EEARjyxffYUArTGZ2hgOJUfNa5BDW5jBAAGs64iSBUeR6/rhnXqPsOMfVpJJQO8lPjCRhVLzUUBAvBcPEU7rQpowE4vAAcs9m2ZgrkCsMYC3bYgVfCdddGvUG8VazwC3Rl1IdnaSAC8EwNzi1cNezUAWMkO553KBcAadqScbzTsDfEfCBdWv1TQJQU6H+gC7dxbADYOqmFTkgH28UUZDEAbZbFpA7B88yMovpyTGwvMSgEC8KzcRWNtCvi8vbRTjxWkAuq1vuRlrgCsAZS2TQaFhaNVZw17N/ExSwB2AUbILBISw5GycjtjV8P/KeNVYRyULg3OAGvoBsZW7zeAy+s17Ngn/4FgOQ4AJwYUWAt5Zrp13Fa6YQAet93A5r1PAi+qEmWXV84fMQMs1QuG+sTxBc5vLDYTBQjAM3EUzexXIGRRXtXahYaQRWmMl2p1ep/0CHTZdsBmQGX6DqyGHnXs01ljAT1nAO7TRWMOCfTZTgwo+Mq+2RR+tD5ZvIbMNQ2fBgOw0jh3hRlk55zmm7H9B0Pf2jM7z4KWfwkCisu3u78nBhRYiwUBMNznzrOsKTPAYHzJj3Unji/5AOAVU1aAADxl79A2SIHARXmzjRosAxdg1gyHBqj3gVnMulcLY78X5LT81wQzpUWjVWcFqKrsTpoBVgQQCDKgwdUpFOq3LpwHjrPy+5lfyA+PPfiaa+53Z9PUOcVrqKabfqv4POSIOxhPg59Aquqg/0A1TTEYgCzHWatWQEDBjapKJgYUWIvEACwXzn0FmFXeVkQALrXgEWh3aO1NCQLw3rh62R0NXUhrqTP0iQ+NRd1YAKwIlVpS9y6kFW2dKwDbNIbAA3HOVMZaaWvfcW/FGEAkQcr06j8pAFbY6BoSw/UJpOpa+g8JqXUZH+jr1k4APviQU3HZZ4rK6lpvwXbWDxbw9hUBmAAMxti+FCMA74unF95PRbgMVar3+TZFG5MfgS5FUbQ/VOPy+l6dFRfP6QE47MVrQ7rqAXBkSBIEx2DWcy7xOiUAVjxNY3Wj5Hg+/YeNBAJw9pyPfvg3Xui7GeCjHwihagAMPxM7FDIEYAIwNqXsTSkC8N64etkdVYQeb6FcizvFBd0oALyC4PBnK731rS50ZZEUYyE9AMeDSzUAVtQ3KBZccTCXeJ0SACvZ0utX1xzZvXAO842SZt5H2EGAsz77W+kNAp18vPII9Pk333z8a3Lh1leIjzkTgF2ZfB6B9g3GBV5HAF6gU/e1S7GzFw5dnYCxBABWWuyFhKhTZ0VASw7AEfV16iZximIsS5ptloWAIaKeqN1O3ZVshPRwGa1kS28z0jeUx7bHpYf5ffL+SwjAQRlNqZ1w1lMO2a03IoN2Bb0FGoiznSKCTYk3m4svN3/uO9gOM8ClPARgn2Bc6DUE4IU6dl+7NdLCHFp8Kto2Wga4jKsRNxognecMwKW+kV5E5FzIS+eMSHZCZkhAaurxqgR50Nhwias4dvqaGvwEku0i+m/YayDAaWSACcAf+o0/Lr0BwmlLL+Cty/U3d+HMr3ku+cQ3//FPj51179sJwM++/KBwPstNAHbdBPbodwLwHjl7X7qqCJqIZPDCU9GuUQF4RAiGFs+Ki/jkGeBSW0X7m/GrDsARYX1w3EmP0U49XqcEwCufxnvMAZ4ruwEwEgRD883Y/hsLgCEIlGdngwAF1GKUDLAEgCXa+mTKVxD/Q895sfnXMx2LnBrKq3I+GkP9abw0zKdPoF1B8YUsCFlmPgoQgOfjK1oqUCDRgkkEFUsC4IigZvOyaOGsCJCjAHAlgDKIiGJVMNSSngiQZH67fVCMC5c8ongdG6C6nYmY2Q+KQfrPHnbShb+tFimgrADq8l+5OiuK1w8OBgJw/QwwAJw1bAJlg0EOaKN0LQG4c3TcNfnz9/koQACej69oqYcCyhBRW+CzEF8aAFdixNxs8Mn2KS6URwXgUl/FmAmCD2ToRQSnsnk1+6cWr5MD4EgvYkNeWobEGf3XVokAPI+3QAPAKQHg+ni1T7Z0tYHBDPBRn6PjyBzFMvNQgAA8Dz/RykAFtEDYB3wr0xVhZvQj0DZ3KIJn5gO+lU2KdowOwE2dA2NYDSBdQ1ETULSgacrxOjUA1vRfU3dtXyqO86D5Zmz/aQAwWEf7mVZmgIez353vALuA04yP3/vLv3jhE7Ps+MFll3/r7VmRXzkw184KgKXxBUN949vMYBvBmXPX/Y+/z0cBAvB8fEVLlRQQLvBExxmVTFxENdR5EW4M7oRw42e08cZ4DXb1qBXsq/+kC3+bk8A65ACcGFDAfgQ/Awy2I3oJFgE4k0N94vgadYJj4+oKEIDVJWWFVIAKUAEqQAWoABWIrwAIY4NvgQbfOtyqw5XRXPVcDij1NXAWUP6ccZBdZbfkegFZ3bofQNnAF0aVfYD8p/QMsFQvafmyP9Jx4BNf8UczW0ipAAE4pdpsiwpMSIFrnnPZ64ose4rUpCLPnnTjr3/0TdLrWJ4KUAEqQAV0FZAu/G2twzCwAVqwfAuYQTuzbAOCIATV5QUQFAzAYP/Lo/WrY81AX7w3F6S6Vv5PCcCoXtWGCdinVoYdvIZHoHWnn1nXRgCetftoPBXwV4AA7K8dr6QCVIAKTEEB6cK/z2YQiOAub4/0ri8B7YTrrwsGZJlFdjXaKa9T1qv1tmXlutdSdd5mDLax8+1n2I8tvaCstsj3nvFFABapvOzCBOBl+5e9owK9ChCAGRxUgApQgXkrAALJ4BHoUgEgSykRaqc90E5JG2VZvyxzIDSLwBnpUReukReMIfU2y3QBWN7GCoazo3c9+KA4+JCz+U6flP3vG18EYKfj9qcAAXh/fM2eUoGWAgRgBgQVoAJUYN4KgGDhBOBSBejbvohclm+nonaaTOWt5uzwJUgzpozPMdjgI9CVbWAWdbgrFq2UNyPW7XfaAf3RtD0IgMG3W2NuD4ivI/nhJR/+8G9+Aj6Wze8AYz6ZYSkC8AydRpOpgIYCBGANFVkHFaACVGA8BUCQgQBYA4K7R1MrZVA7s8PiodmR7NccnwEKgzqFDPDagLCjvX1aSeotiuJX84PsMqdeHZCDAXAb2oEAnGUebe4OrB4gReOLADzeXDW1lgnAU/NIQnsGAOi2r30re8gfvvSjd2mZ89RfuezR5vsm73bXl7/o9b/xkWe7y4WVmJo9SG+uOv6gY/e6+15fNGXvbbZzg3UaE4BR/c1Lut5x42989DGIPlMtw3E2nXGPxMj/3967AGtyVHeeVbelRo+28EiGkRxgs0MQCmAWFvAYZLcZDIxxiNAECLexAaMHIhaNCHvBwloP2NuxRogRJgxGEmwMSFisDdsWEvawwOJd0FiAkEOhwZpB9oQDhAML9LIMspAsdfetzfzurfrqkVX5P/mqqq/+RHTQ6puVefJ/TtbNX56szNDjDGmTZaiAqwLSiT/SjjOotLa91tuS2Xn8f7XdhWuCR7CNYBngsn9OmfMBrVC43tHguHNsWq3q8880ewNwpddP/+Z71N8vRmKxVmZwEQf0PbdAC0Xf5OIE4Bl59/zffMFb8yx/r4PJDaAVgI8XCKOQ09ef0PAzhj0CresyHNnOiv3XXPbVW/Q/HjhwYM9JT7vrxqwo9q8LzQ+AffVXffeKR3TccJyhSpnL+frZZdxPeZz5qcmnqcCwAtKJv1RPAO46ByWZ2nCxs2crcG97YBvBAbjsL7BwAGfiLXXW6gGz0ANbeQEfa3OCAXDZN2Srd3+WvBlloO8JwNIXwAaXJwDPyLmuE/NyQtnMbMAdb8AY8tT57/jp0/Oj27epsicg5e1l/GBvTHt8J+b9tss1MYO0XX1bCdu1SKH1dwEkWx/qP+c4k6i1Lhvaz5JdDlMaZ27q8SkqsNkKSAFls9Vg76gAFRhbAQLw2B4QtO8zMc/2bF3sAaUwBDtORBEVHj36uMed+tGDN34PKVyWGdsex/ZXff1Bdt/D6y3P7V7PA4BdYxbwMRyTQF2NIq42azDnOJOqbS0PjfspjTNrj1iACixQAQLwAp3OLlOBCStAAJ6wc9qmuU7MlZPfpybnv6LqU9+Ouv0Pybo5TkIlBkGT4QTwWzZhtcdRk0f3PPbYkxQE39Dc9lyXavoA7BqvkoCwZZ8ldZVlXe3mOHNRG3pmVuMM6hELUYGFKUAAXpjD2V0qMHEFCMATd1DdPNeJeaAuDmbcEtoGfQc6FXscAfgO5bO3qz839Ptu2gDs+x2oIGaDZ4ITxo6pmxxnZucPjvspjTNB7LIoFViMAgTgxbiaHaUCs1CAADwLN+0YOfLEXJ2yn51z9btuvrYtmeO3xR7KD8PflOxxmpgX2X/P8vyhLCueN0cATq9/2MOxOM7KqOM4k3yH7PFC46NUgApQASpABahAQgUIwAnF9m1q7Il532RwBLumkiUrXdprjxMAQ4Ey3QzwCPHQuzgDSdkqNIb9TRPMvh3BLo6zANeNucQgn6ECVIAKUAEqQAXiKUAAjqdt8Jp9JsD17K0rlJm+A3bP9q0n+W72mCFhava49Q0JnWkCsOtJ0/XYctQM2hqPKMtxVleJ4yzFveRIXLIMFaACVIAKUAEqEEYBAnAYHZPU4jExb8CB6/eZJgB2rKuRWXKsw3gwjmNd0exxhDkgnuQA3K7U1bahg6ccr8IJoX+wb4E5zhqRwnF22VcuAQYki1CB2Svw3av+40Vqp9cVvh3J8+zSUy+84B31emLW7Wtv6ufvvfLKfUfzx92t2j3Ro+3tvChed+pFb/y4Rx3wozH9N9e6YfFYcJIKEIAn6RazUa4T8za4OkKKNqqTZXO0qTGpdrTHCDxTs8cVMu1hOU0AdlyACBEPSjJ/TbTujjGUcZxZozaEn43jfsrjzKoKC1CBiShAEEnjCAJwusWRmDGdJlrYSiwFCMCxlI1Q7xQn5o4Tz8ZEOMS25VLuDbEHiB5/2HPUavB7W8c6g8QDclUXIOwkAXhMXU0LCxtiDxAO/uMMaIRFqMAkFIgJCzHrnoR4AiMIwARgQbiwaCQFCMCRhI1RrSsAtyewjhnXTgbY9XtPVVEU4JmaPVowR1AAwsd/Yu5qW+9p4AcO7DnpaXfd2H93cW+3gsSDqj3Id8AcZ00/tRcWOM6A4ckiVGCGCsSE1Jh1z01qAjABeG4xu4n2EoBn5NXJTcwPPnPvSY+e9B0l4SlCGYMAT2diPjF7CMBwVASJh40F4InFtfuOjTgLX1MfZ/AoYEEqMLICMSE1Zt0jyyZungBMABYHDR8IrgABOLik8SokAHe0bWT8xp6YmwDMNctqj6IJZoBHBjUCcCdqoiwscJzZRydLUIE5KhATUmPWPTetCcCbA8BfP3Ro78n3P3i7isHTfeLQdHCcT3181q4AAdiu0WRKEICjTfBDgULnxFwCMDR8oukPtd4qxHHGcbZWwH+hySUG+QwVGEOBmJAas+4xtPJpkwBMAG7HDwHYZ0S5PUsAdtNtlKc4MV/sxDzYFT91BV3hvPcb4PEzwMYre6SDleOM40waMyxPBTZBgZiQGrPuuWlPACYAE4DHH7UE4PF9AFvAifnyJuZDd+7CgdNTkABsFobjjOPMd2zxeSowRwViQmrMuuemNQGYAEwAHn/UEoDH9wFswQZNzOE+WwqG2jobxR5dqStk6mdjwq+PbcwA94VLc7tssNPW3TPrUeLa4xvgKPb4xHKKcRaq06yHCsxZAQLw2ntzBOCYsTfn2OA3wDEjI27dBOC4+gatnQDckXOTATjIlT5DAegK5wRgArDj6e+h3ochv7WPPs5CdZr1UIE5KzBnyAmtOwG4qeicY4MAHHp0pKuPAJxOa++WCMDLAeD2FU/ewWOogABsVpXjjOMsxnhjnVRgyQrMGXJC+40ATABuxxQPwQo9yuz1EYDtGk2mBCfmy5mYZ1n802cJwARg8OW2wTst4o8zUOONKOYwsT+S5XuedtqF531rIwQI0IlN1XBqADymzg5tmyJrOy+K15160Rs/3v7h3Vd8+CXFVvYZ9e97TQ/mWXHX4b35s558wQUPBAhZ7yqmFhuSDjEDLFFrWmUJwNPyx6A1BGACcMhwJQATgMF4IgCDQi2xmJq8flAt2L0pRN+lE3OvtvP8utMufMOBPrtj1t1u06utVmVSDeuPxwSRmHWjsTcVnWMB8Heu+o9/lmf5S1E9VuUs46CsK6b/5lq31iYmAHvq0rtAUvrUKV7WwTX7xUsCsOhNMW5hAjABOGQEEoAJwGA8EYBBoZZUzHPyZJMKmlx5TRDz4rbTLnzj82IAMLqdcQoaLgGAp6ZzaAC2ZXxtg0393DrevMZazQDT2JhT3aGAF/DJdpEV71YLGherssZMvq0O23vIZ1z4LLTZ7E71cwJwKqUDtEMAXg4Axz4BWitJACYAg6+ljQXgFOMM1Hg2xUJNVqEOW7JTXhN/CwB7TA6tmZcpabjJADxVnUMCsHqHnazSuFdA42m40CAEh9KSAAx7alvdBXKB8u0H1BMnwk/VCw68P71B3vL+dLI38UME4MSC+zS3QQDcOcXVR5fyWY/rWaLYEwMyQ+hU1kEA3ngAjhLXHGchR+G86vKAQveODky0fEBiKIPhOTkcBImpabipADxlnX3ituYvlSHMPqEm8a9xH1ytJwfGGgE4u/TUCy94h+e7QeKq7a3t7XO3t7berh46XfJgVXbAn979ALfOO9md6CECcCKhQzRDAB5WkRNzWZQRgAnAsojZKc1x5qLa/J8ZBShK2Xomcp6TuF5Q9al3CKynqOEmAvDUdQ4EwFFeKn3bZgnA6QFYH3K2nWfni7/rtrw39Y993nGr6gnAUcYfK+1RgABMAA45OAjABGCXeCIAu6g272dGBYpqMmc+tMrDtl4A9gKUHlj3sDNc8NgP/rooxHba1Ntc6wLNQWev+AoXDeaaeuKXADwOAPtscR9ajPONQdv3xbHDNET9zACHUDFRHZsMwOe/46dPz49u36akPEEgZ6hvEztbRUPYo/sRGjIF2liLhrYtFBiFqscqwAIXmkLEdUj/hLBn6uPMNQ6n8lyoiW+A/hi/rfU42bf3W12vyaEBIKauYembUHaOBcCh7I8Vq2W9XvEVwDhLFcaFoVDapo6N0HZ7Z05x/63eT1mR3zt0pZWLL/UznjFoPecA7+Z4JQnA42kvbpkA3JGMACyOovUDBGCzeBxnHGcew2qjHvWcJIXXwpDB9Jng9mUx/A7Xamaq56DhJgDwnHSenK3Nkdq30DTL3QE+74e6LOW7IjUAb2WP/aej+ePuVra4HITlfFe05eVNAA7/2401DinAiTkn5iFHCAGYAAzGExeaQKE2rVioyWNAXTrZKR9YjQHA7TrnoOEmAPCcdJ44AKvPO3e2+9bHbSh95153agD++yc8/pMn3//g7coXTgdhxXjHKVus12YFfOdHq4oZ4GjShq+YAEwADhlVBGACMBhPBGBQqE0r5vs9ZX3yFWgC3ck8eMFEzzexHrZ27JuDhpsAwHPS2Stmmy+ZCkRCgtncITUmuIfUGc2yesV2+Hdctgl3AGvtCcAzmrEQgAnAIcN1AwH4jgf/KfuJP/69mx/x0YnjjOPMJ3425VnfSbppkuQ1kdsVtj0597Kz/8CfD6rp0ZscfNnIjHjZtpqgFXcd3ps/68kXXPBAaUsMDecOwHPT2dfeKi5bcOOxcNMIdQJwd+T3ZVJDAfHQoVJefo1xqNkG3AFMAHb47TbmI5yYc2IeMv4IwMwAg/HEDDAo1CYV89lavNIh1mFQrUm/1wQ0MAC3gXUuGs4dgOemcygADroYVHt5EYCnBcBe8U0A7v21zAzwjGYsBGACcMhwJQATgMF4IgCDQm1SMa+swwqAu9cWeU3kSnENEzrXrGjfVr5Q9c1JQy2vt727PpodQCWMVS1RIADubLf3WgwiAA++vsfMAPvES987zuP0/I24A3j1K2qTfmFvel8mB8AHDuw56Wl33ZgVxX6h9qGuHWpseT0wMXu0JqEhU6jzYPHQtoXS3/WanSLLPn31ZTef5asRx1lHQY4z36Ca4fNeE6TEAOxhq/EwF1cAbme9PezaiZjEYDZjAHbdsj6Kzj5AU3uVEIBb79XUCy+6+ZiLDmX3PNvou9bKecxswh3ABOCZTUpcJ+ZtMHC8e1Or1fnG0hGiogCwB3BOzR519Vt2ztXvuvnamCHq6LtB2xzrDJRhzC//yGVfucRXM46zYQDmOPONsHk8P1V4M2U0PMCtMzn0mmx2v8l0nmTGBOCBrNBcr7qZlc4E4M04YToVAOt2nBflssx4ZVHo+ubxW61pJTPAM/La2BNzU4bN0aYOcL7x35/xsu0i+5zEHXOwxxEIFw3Args0oRYNHGM6C7XQNIe4dtQo2rif8jiTvNOmVNZjgtSbVQsx8TfBm8fW6qBZtHZmZE4aaqd5LCQ0Qjd1Jm5uOocYB0rwoLFbd2Bq/8017lICsI9GJn96jJmNuAOYGeApzTYAWxwnnZ3MrQts6kpME3PHuo5sZ8X+ay776i1lt10msCbgmZo9Lv1aaT3hDLDal9ebaQ2hf4g6gOHUW4TjrCkNx5lPNM33WY8JUnIA9gGKgAcJBb8CybQF2qevZTRuWgZ4TrGqfRDChwTg7rs1NbinBGCPRT7jpxQeY2Yj7gAmAM9sbuIxMW8AlSuUmcAnxPeajhm/TjZJu3Nq9rhqnQKAPeKp97ohR182FlccNQtyBZKOIQ9dOM4s79T6IppjrBjHvWPMJFlomtmvmcpcjwlSLwB7TeLWQgbdthwQgDt2zUlDLa9Plqke56lBZG46E4C5Bbr9e8H2Xa1XzLQODvT5zGNT7gAmAM9sZuIzMQ/TVXPmbxy7+rOQU7JnyhPzgDpVUOJxEJZXiIZcMAioi2OfOM76hTNrM+Vx5hgEoz82N6hwtrf13a7HRJMAvBu1BOBq+BqzZR4xVn8vcAt06y2ZOu5SZoB9oLV9OF/Iukb/ReVhAL8B9hAv9aNjT8z7IMM16+qh32C2b0r2THli7rjV2OS2RlYuYL1oiATL/vpmgFGDh8pxnPWq0+vnKY+zEDExRh3OQFkaazjBOFCGMeyppq3siGuW2pQZmaGGszwEa246E4CZAZZmgHV51zhvv5u84q/nXuExfkf5tkkA9lUw4fMjA7Bx62HZ/YTQ0/l+2OSCqdgz5Yl5wIWC5inO7tdRuYwmKB4kFXOcrdSCdOU4k0TWvMq6TraqXpoB2O+03p3KJwnA7SyLz4R1RA0JwLvie5+CPhCrXgCyfo0wA9x6pW5yBlh31WMBsfHO9Io/w3t9Xr/Z1tYSgGfkOeeJeZ79ifrI8t+orp7g2l3kjlVn+0RG4VfdTMGeKQOwlj2QRp3FkYBwPRgdIbc+lw05a8JxJhrJssLD437q40zW12mUE66btQAAIABJREFUDg3AHpO3tiB9AOwEb+3siLOdhonhUjRsOyg1iMxNZy8AIQD3viBTx502xGs7ca0ntm+AdVHX3Snq0cZiiUc96ly+7NJTL2xm8KfxG0tuBQFYrtloTzhPzNWpvcWe/Or86PZtjhA8mP2tCxI3I4TDb2nT2PbMYWLuamPN78b4cDzkCB5fMeDXb1GA4wx2nqigfdy7xnCsGBJ1b8MLB5rs11UyArDHpK5RnysAx5wYptLQte9jA3CoIZRK50DtMAPccvymA7BP3NS18XhXEoBDvWxYj0wBHwD+yGVfucQRSKCtkPWeRMj+iW2Yij1zmZh7LhT0LpBEOhQLXpCRjbCd0hxn6+vJJPqNOe7nMs4kes69bCiYMuhgvIfSY3LYBmCXbdpR7sZMrWGo9sYAEZ/xEqrfCWK13gQBeGEA7JVtru1Q8QDgKO85n7Hr8ywzwD7qJX7Wd2KuzRUCidfhQmEmxPbsD+qGMeyZ28TccZHECqRhtMe+S0Xjoa8cx5mfgmF8LRv3cxtnfgpP+2nv7aj27hknYR6Tw0Z9jt9+Br0bcywNQ4HgXAB4LJ09FmsIwAPvhzHizuO90+gJuoPEOWZrh1d5jPOg7zn7qz5uCQJwXH2D1h5iYl43aGDS6AW+fZ3GJ6myya+ryFOzx7Ufc3wO1z6zwnXo/nOchVUU93WacR+2d6xNK+AxoXIRsDcL4To5rE8+HevwnhhOQcNQNowBImggheoj2F7o3QoE4IUDsGv81s86CFEHGP+TLkYAnrR7msaFnpjPqOs0lQokU4DjLJnUbGjmCjjCom+vewHYMXvb+K7NpU+mK5DQTrq0h9Y9UM6ooevEuN3OFAF4SjozA8xrkJAxYxq/rtuXWwDs8plH5vOeC/DOCl4FATi4pPEq5MQ8nrasmQqUCnCcMRaoQL8CgSbvPhIPAbDTSdCKgK877cI3HNBGOYGS8G7MqWq4aQA8VZ0D2cVvgFtvkTEWXlJvgfaInWqXiutCoemqN58X+djPEoDH9oCgfU7MBWKxKBVwVGDJ4+yd+5+/P8u2brJJp05PfuVv3XTzp3S5y170gqccPZJ/Tf318bXnHj5yePu0g7fc8qCtrvLnYNu/+Y4v3fxuU50HleHH7D/jT9XPXm76eVEU/+dvffmrv1K19zNnvEddD3dxn331PvaVsbW5+1yvzTZterRtPIbYaWsH+XmoiR7SlqVMLwC7ZkfKiZ1zH8G7MZ3rDyBaq4qNzgBPXWcPiKm7kQDcCuolALBHbFfx4rTIp7UG33PhX1dxaiQAx9E1Sq1LnphHEZSVUgGDAkseZyCEZhq6jt50858OAaeWtg2dpoB7pwVETc+oX1y3/NAP/fC//tXPfvbR+s+H6qo/A4DrY9vZnp/87S996S9N7SNgangOWhQAbDOO2z5NQgxy54xBiMa7dfQCsDNY7GZwXSeXyAE2c9BwEzLAc9DZOU6bY4EAvEAA1l12BdjyPeX7fJzXevpaCcDpNXducckTc2fR+CAVECqw5HGGAnBeFK9Wq8G/V2TZjwLyGjOgjhBZb64DqRb7KwD9P573vGPvP37vt/rsH4JJF2BvadSbEQ6gyWpxoszOA76xFnGdLLUr1t+PHTmSvWDPMflfq5+daG24v0BwAC6/bXvco48+djR/3N1C+6xXg8xFw7kD8Fx0JgDzG+DO+zHPLj31wqYufa9A53G6m8F1HSfIQp/Hez35owTg5JK7N7jkibm7anySCsgUWPI4AwH4MaWo3vL8k6CyncxnCNDbbbtRt6XeCpht7fdlri/df8b5Cpo/AvZ7qFgHgm1QLmhzMHstqCfc6c67GdZYE/+yT64ZXPX86vu4PdsP3x8agJ0nq50ZcnHbaRe+8XkxNQxl6xhbUUPZXm6Hj6lzrLo94r8Rban9F8p3qe3WosXUvO9d7fOpxwOnPP6Mk+9/8HZV9+mS3wWqrHWhT1jf6MUJwKO7gAZQASpABaahAAjAYmPrWcmDlm91pZXXYdVWd2mHrZ+mLKoNmoV2S7PXoupDbIcONbGrfzcWa+JfF8cxu7EC4Pzo0acWW9lnVH17BYL3XoE0Nw3nCiJz0znWOAilQ2qQnGvcjQXArvGjd7rkx2bP2z6c/2cHAPa+6k3wTk1SlACcRGY2QgWoABWYvgI2MPToQZXxDAyS2qRGFtiSpV3ZYSljzKAG2PrckE96KJdQe+8ssHOWoW5o63Rk14lbq++DmQjHb0BXdar94/dKAXjoapC5aThXEJmbzrHGAQG4u404ZkyPBcCufvb8DIUALPwlzOJUgApQgUEFPnnmmR9Wp/G+Qb2czzn7s5+9NpZc15155lvzInuvqv/yV332M5dI2rnu51/+sjwvPqeeeXTrcXtPfeWnPvW9+vP1ulX28B7XdiQ2xSgrAOAVSApgtgJgYBtxBW9AWS1DA/aG+lBCJ3pYVqkxuj0ZzTDv1luB+0EsK16VR2Dc91vgABPHDqjGmvjXx4Kr3TrrpeLju+qo0ytEY2vgCiRXW2rtJ9UwgL0r02eYQUyqc6xx4ApG7Xifof9GibuxAFi367zTZXv7f8q2tm5RVYjOYdi0O4BX7ynRi56FqQAVoAKBFYgJwD7QawDc/6CgYv8vfOYz+pdH7/9CtRlYZqg6FIBLuELBUDVeATAAbxXogYDdAOAhm/TW4MOPPPbiY47fe0jZBF2XpIWT2gGWrw6sQgC4njEG/eR8/ZLus2MmtYoz04Qp1sS/Htyu2UB3AF7fIdweZHPTcMYA/EE1nX0T9JIzFEodq7HGAQF4GRng3fezy53n2+puhgvUWPmAFIA37Q5gArDr25LPUQEqEEyBEoBVhf9N/fmX6uWssrTb5+ZZfs92Vrxd/f8N6t//Tv150m6jjyoAe63Ksl5XGqGzx0Wev1BnktW//V/qz6vLetT/n6L++9Eiy39HlXun+vvlaunvlGbZ7PKjxfbVe/Kt29TPT1B/jpSwe+jAgb17HnroO1U9hra38/xHyqxvmQFW//0eZdMZ6heOult3xyZ1gNKnVdtf3C37DfVvJ2fFnpdl+dEb2+0GE1hQEQhWFXDGBmC0fsE3xg9vPXb0x4q9e27vOwHalDkFdYFPmS5dUrZ1EMgApwZgxwzDOtoMmdFYE/96iDu3oU5IzYrt+6UgNXQy6tw0nCsAz01n5xhtvst5DVLrd1vqzLVuPuaiw9CvbteFPnU34SG1ReMVqm7JOQcbdwew1pYZYMHkkEWpABUIr0AbgDUkql9k9yhAfV1RZOepv/+RBtwSMtVL6w4FDn+hf67+/V0KbH+79owGYA2Wp6ly31KvuGuLrHi3ht761uQaAFdld+s8tw6rv/DZz5yle1zP6u4+e0697RrUVu3YAFj348i+E39izw9+8IE6jOu+lO2GV3u4RhD0Jg3AuocDW6f1Cda/pP5co/483qCG+fvf/c9XixhbN1n8IQZgVd8qS3sQAOD6wVagn7wywHODitI3zhNSBexqHP4FAVi4BdwwKFKDyNxilQDMa5Daw0Z6xZBzDBXZrWq+8iwCMAE49fyS7VEBKtBSoAbA7SzpuxRk/q4C3EvyPVsvLI4Wl+tsavmtcO05NW+toPkN6j8uUy/4X4MAuFa2BsArC+sg2t7W3G7bBYA1lOtvket1tdtNHSwgWDkDMAJ6qs/SLdCdu28H+5FnH1LONW6X7Ds9GfwW2RmAtZ+BreGV7qCfRgbg7tZg50lbcyBYr+NwAiIFwGrB7QG14+SlgnE3aIuTHfXGd+/trP9TTA2XmwFOG6uxfOi8+NMK+NQLGHONOy1bTM2H3kOh2kXfdVJAR+sdsxwzwGOqz7apABXIjABc5FeoQ6c+rdboPqVQ9Kxyy3Mra9rIwu5mjb0B2HQYV4wMcBuAYx8ChoQaCFbJABi0R3etAXvo1um2Jp73/3oBMAjZHdhH/OpSZm7wVu+jy7e3+jtQtdj2TVXPzwj0GjwZdW4azhVE5qYzAZgZ4PY7xgUwveMef9FZFx3xqqZTkgA8HV/QEiqwSAVMALxdbF+8+z3uN9VLaksB8PdU1u6nWtnfKABcZpBVBvgLPlugNeC2vzVufQPczADvZqPr7aYOCBA4nQEY7Q96iFStvk62E8iomswxZk1BOPUCYGGfva85svnCe3KVOHvpC8DqeXVATHa3+vOjNm3Kn9tORp2bhgTgtedjQapuIVbdobKCzAB33wB9gBpTc9t7KNR4tbWjfr5xVyDpPhOAAc+zCBWgAvEUaG8B1uB4dN+J/37PQw/fuLPlOfsrBYX/XP37ybtW1A+0Wn3Dq6HRkgE2H4JV3y69Z+s1xdHtr6j69CFY6uW4vpap55qjqm3TFmjdj9p3xyvTTQB86Od//vTa4VuNduOpbq55bAAGQdNkfAdcHerqhUqwLi8A1p0C22n03/e6o74Ymxu81fvhODEUA7DtZNS5aeioWyeEUgPU3HQmADMD3B40Lhlg54Ow5BMLArBcMz5BBagAFZArUANO/bD43l55i3xCKzAGALtuV255rAPAwoyqrq4C2HY0gGDqDcCuELxaXMmzV/7WTTerTwbC/C8GVASasFm34wVqxy6kIctdf2huGhKA194LFEPGWCUAE4BDAHCgOLK+52w7XawVTLQAM8ATdQzNogJUgAqkViAlADsA6pAc3S3Q2MnN9TonAcDaIA9tevsgjSV/eCtuO+3CNz6v3m5MqKi3k2piqK4Tue60C99woE/buWm4XABOG6uh4rOdNYy5HXeusRHTbj3uY2pue2eHatvWjm2ni/X5iRYgAE/UMTSLClABKpBagVQADGZU9ZbxQ1tZtr/vzt6aPiG2QPdmUUF7g2SA6z4H/dEJkxDZ4LnBW12EVBND27bFuWkYExZi1j03nWMBcKx69diK6b+51h0SgG2LadEW2ZBJhmWhD6liimUIwFP0Cm2iAlSACoygAAhcXodgodlNDXFPfPix//v+4/d+SwrAB4F7dXvkHe0QrCF3gwBer8L7kCxvqDAcnBJoomvdAq2FCGC/bQRa7QhgQ+fbu5gaBqpbzeWzS0+9MN0217npHApU29AUc4fFXGMjpt1hAbi7C8H2Agq5MDHYFgEYcQXLUAEqQAWowFwVSAHAIMytQFTwfXCQa5DGvAcYiRlQu1VVfVc6Ie3sTqw+qI6CM96XjNZR3zoXbNKvTmvOi+J1p170xo8P2eFyFRLcr52C1oNhgtig7icut5LH1jAmLESue1axGsOPAXc9GMdXZP9dpN41VwjHX6d46oWX0oAACzC6Kui91u50oEUPC/92F7R8fTWF55kBnoIXaAMVoAJUYAIKpABg4HoirwyzlhHNMhskN2ZOQfAMvgXaFBIHwex2H8yjYRYE3tDGZOWgiWKoCXufacjBMHPTMJRmqUFkbjoHBGDZyMFKGxd2Zhwb0eA6MACbvGNdZEsQS9D7FgutaZUiAE/LH7SGClABKjCaAhMBYG+QHATWPPuQ+ri4N7Np+n42BQADCwOVLiAEex2IFWrCGyGYoQlZ9MxILTPb18e5aRjK3hEAOAjkpIrVBNDi3JW+hZ2lx8bQ9/4RF2CsABww898XM1YbnINt5AcJwCM7gM1TASpABaaiQGwAloKb6xboAZh8TMHvJeqy5d/r09y0dRjURQzuddiWALC2HSjv9R3whCfpEABHtx8A4Og2uL84Nmqb69x0nrC9aiey+VtUAnD/NuBQ2hiGMwSfgbZgG98myE4X99fQuE8SgMfVn61TASpABSajAAh6zluUUwCwBZof3s72/NRWdvQ/K9Ef3yN8J3MK6rJRAJwgs+Aa9xMB4OErkHTn5qZhqIl86gzw3HSeMAD3jq25xkZMu8sXWER/QgAcMQPduyDi+vKe0nME4Cl5g7ZQASpABUZUAAS96rogaYY2BQAPff+rv4s9fMzjXnrskUf/+8DJ0p3MKfhNcfWctLxLRhfIAHttgdY2hZo81kL6iPr7derPL3mEOQTAsaHIdgVS2b85aRjK1tQAPLdYjQhMHsNKsU5W3HV4b/6sJ19wwQPtiuYaGzHtrmsUCUIhAI76uceGngCtfUcA9npd8GEqQAWowOYogAKw6vHq1GUQ9LRA1SnNALhVgC21Rzc09L2u3t589MtfPeeY/Wf8qSr68gHPOZ0qXW5pBu1uACrynXFZP7jw4A3AoSFSg5HywSmep0tDAKx9G3FrIGzDnDSMCQsx69a+npPOIQBYw+qRI9kL9hyT/7Xq/okBfgsNxnRM/8217rrmoeNvt+7RARhd6AsQf8mrIAAnl5wNUgEqQAWmqQAIbmLjhd+6iusXAPYKbG0Q3v4O+CB48rLE8HYbobX3PQW67EuIyfqqrt1vCwNkSmD4DNBWn0uhiencNJw7iMwlVoPYuTuegtQFXMEz19iIabfp5RB40Q16z0TMAMPvWsnvvqmUJQBPxRO0gwpQASowsgKhIWy3O40txUim00EG6N7gEsQBG1y/A0ZN72yzBrO6aP26XCOLLXmwXdY7u1E7WCcAlMKTslCT37YeLgfDzEHDUHqNsQW69NEcdA4BrXWNPfsMQdZcYyOm3X3v1FBtqvqtvgkRSwO/G6zt+/xeGftZAvDYHmD7VIAKUIGJKAAC8GPK3K+pPz8Jmt2AScG2abD6VTFkS3YFnUg/29chHQybBTbCKQDmqCbe259NDTlkGjqwmhKAHeyF9HUB4LJiB5uSaRhq4j4mAM9B5wDQEuYUb+Ak81LPucZGTLuRl4VnRrgBoKH6gti9KiOID7jOCRUkAE/IGTSFClABKjCmAggYKvse297KXrC1nf2O+vvQd7RlVxqwJwFJBRrvKLL8DKCdna3N+5+/X3HqTT0aSk9p7kBqoCztYGY2AAR7XX+Exp8FZDc6c4BqZCtHDW0Khfn50nS2ADa8gyKM+qwllAKpAXiTv/9d8X0ox7AeKkAFqAAVmLcCMABne35y+0tf+q+2w6RMd+pqhRAIFhxYpau0fttb/yYWaX/oG1rbN8Q9UQCDqStoh/rud95RTOupABWgApunQEoA9tnlMhflCcBz8RTtpAJUgApEVkACwL/9pS/9pTanZ0sztAW3B/QqUERAdVeS3zzypZsvHwLyzqFTP3PGe7Iiu3hAUiuwItu5+xYBUFciPmlv10brZjkqQAWoABWYhwJJAVid2H/qhRe8Yx7KuFlJAHbTjU9RASpABTZOAQS2VKetYLhxwrBDVIAKUAEqQAVGVCAZAG/w3b919xGARwxmNk0FqAAVmJICBOApeYO2zE2Bb37kjovUh2VXWOzeVt+1v+6p5z/943PrH+2lAlRgPAWSAPCGH3xFAB4vftkyFaACVGCyChCAJ+saGjYDBQjAM3ASTaQCM1UgNgBv+qFXbbczAzzTgUCzqQAVoAKhFSAAh1aU9S1JAQLwkrzNvlKBtApEA+CFbHkmAKeNV7ZGBagAFaACVIAKLEABAvACnMwuUoGRFAgIwLymTvmQGeCRApnNUgEqQAWoABWgApujAAF4c3zJnlABKrDZChCAN9u/7B0VoAJUgApQASqQQAECcAKR2QQVoAJUIIACBOAAIrIKKkAFqAAVoAJUYNkKEICX7X/2ngpQgfkoQACej69oKRWgAlSAClABJwW+8dGvvyTfzj+jHt47UMGl/+L8Z7zD9HOX57Fniuv+xfnPPADCozatsvGbV9/xZ+q/X9qy90ie50/7H857+rdQob5+6Ot7j38ov12VP73nGahOsA/VNUh97RZZdttTz3/G80y2gG007P3GNXd8MC+yNw3Vq9sCdFCldvxl0xa0cyx/wv0otbP0t9Ibi/lVbb1jTf8QrGewDpuP+HMqsGQFCMBL9j77TgWoABWgAhurAAY03e4rULpr73bxrCdf8MwHyp9+/cqv7zv++Pxu9d8n9gvWhCPJJF4CTFmRfdd+364d1ED7Wt3trxfswwqAs7x4oYZSS/B1AAdsYwVkDz+8fX/dZ30A7KZDNrgoANq5AsFx/Tncj5QAHHK8buxLjR2jAoEUIAAHEpLVUAEqQAWoABWYigKOUNM2vwIwZHLeBiwAgqpsKFBW27adZ8UnFEC+BtS5N0PWkz2GqjUtEOgH0T6oonoh4UehxlqZQqQNbd/20cMv2LPn2L+uL1iYANhHhx37zQsCiJ1T8edQP1IBcOjxCsYWi1GBxSpAAF6s69lxKkAFqAAV2EQFsGwt1PMKUHVpGwy0wRCAoCqLCJSFDK4XMmay7dudoXZMdcfogzKmkWlF2tC2qcndN9WzP9PSo7G12uZPSIgeCEbsxOvfRVTDzgQkLvF2ujAPauS1BTrWeMX7zZJUYHkKEICX53P2mApQASpABTZYgZDwUQc9oF4prEUFYOXiBsCHhSWV+2x9qwvo4xJ1jT5gbeT3Kut+WDXW+N67bm+gjGPZn47OmJ1iObr+xL5tRxtyjRcvAA6pVd/uBFQAlqMCS1GAALwUT7OfVIAKUAEqsAgF/Le1NmSqoACAJueMcUgIaDlZtI1bGCBS4BdWXxVfH/z1kTsusn//bG6mDsCBYyTVYoDuWGNbe+x+pMgAB+5DB+Jdg47PUYFNVoAAvMneZd+oABWgAlRgUQog3+oqQdaZV/NJym3NVtABbNWUAnC1JRcHYPdTowGAL/u96i8IPw5w6t4HXKdu2JcADPixoQPYpuNigLsWKfoBxoBzBjjmeF3Ui4+dpQJCBQjAQsFYnApQASpABajAVBVAJtSNTCCUUdyBFKTueobOltmS27FSfQdO4a2v6+86pSCHlRfXn6IPxvAs9Qa1k2T+G8Cs/wPTzs+fKfoxBQCWjxP7CehTfX/RLiqQSgECcCql2Q4VoAJUgApQgcgKIJDqM6G2A0ENCK3ZZTE8ru/Qha5l0mKv27DbvnKOKJsn13L9XTKewRTrNAjAIJxWOuB21u5ohhZWkmjh1Y8YMbPrnJ1dFcChbPIYIwBHfs2y+g1QgAC8AU5kF6gAFaACVIAKaAXACXV1zy8GQziAVdtsgYm9Mle6fXiKACzUMgn0jQTAeJzsGujlTyx21wsaOMjHXTRxAGBhjBGA+duACtgUIADbFOLPqQAVoAJUgArMSAHb1mPVFeH9uzUgsGw9Lk+hffCk7KHjH8pvV22d3iOdw+nGfvAYI5snPCVbS5EC+gYBWKqDCziCcOqlRYp+SNsAt2Vr/6wXf6w7JdzH64xeWzSVCiRVgACcVG42RgWoABWgAlQgrgLgpL0xCUctAmBoteX04RO3v0MANqrqBX0gWJYNG08EBuPDYetw2gxwin5I23ABYLANp/GKjmuWowJLU4AAvDSPs79UgApQASqw0QoIJuFaB9G1KcAW61V9//TI9n86/vj8blX/iT1iu5wa7AWPIGg07JIECginXn0A29DXElXbZtt9kOoALHrsNkEAFoy9KgMseEY8XiXxy7JUYEkKEICX5G32lQpQASpABRahAAg5bS0ad6z2CWWpGwLgNqCBYOcFj6AmGwHAyne9vpTqQADO3mR5aYgOTtutq+Ef0CdO43URLzx2kgoIFSAACwVjcSpABagAFaACc1DAcVKtuzYIwgCsXlpsFV/Mt/PPqLr2mrSqn2yrfw7UqYsRgLHTlQd9CMYFt0ArFaVaCbK5nTEGtmUaTtDC1RzeWbSRCqRSgACcSmm2QwWoABWgAlQgsQKCCXnbst5MqL3O4rpiK/sQAdjobC+Ily4UmCwAQYsAnBiAta/sY6v3BeK8cyHxK4nNUYFJKEAAnoQbaAQVoAJUgApQgXgKgOAEZZdsW2J1djfbKn5jCIDr9/PqRkH7vOBRCn5Sb6Tog7QNAvC0r0HqizHQz9B4lcYxy1OBJShAAF6Cl9lHKkAFqAAVoAI6w3TNHR/MC+s3jXWtjIdkDV21pL/vVW28P8uzywdEb2zbBCf8yQHYdqXURK9BGjzYDIwBZoDx8eL9DXDfOAF9ZR2vfPlRASrQVIAAzIigAlSAClABKrAwBSQT6/b3uloqy/MaCN5ZFMVBAnBHAS+Ily4UmPQHfU8Atsd5KW80AC4bAH22Km4arwt7vbG7VMCqAAHYKhELUAEqQAWoABXYPAWAK43KCXXnSh0LiG2rB/9C/XlBj2qdDKUU7GzbsNftrq/mASGieT3T1Xf8marrpX3eZwa4rgyvQRJ8wys+uMpnvG7e24s9ogJ+ChCA/fTj01SAClABKkAFJqWAbduuMnad3Tv09b3HP5Tfrv7t9IFOdA7YsUz0bQDcqY8APBRC7mBpqlW6EOCy2DBFf7r0Q6qVCwCnGK+TekHRGCowAQUIwBNwAk2gAlSAClABKhBKAcmEWrcJlO9kbO0wUfxdluVPMvWpfQfwygbseh+v7cNSmEG0qW83TdEHaRsm/cE6HLZAr6/PAtvw8ifYhlc/pDETG4CRmFRlBr8BD/WeYT1UYM4KEIDn7D3aTgWoABWgAlSgpQAAtKJtvn0TaqAdo2/GAmApMCGwQQBuuLja1gtqTQDGFqCCjFe+KKkAFVgrQABmNFABKkAFqAAV2CAFADBtZIiA8sY7RsHsWEdZ0yE9KYAJzM6toQzaHu6+PdmeRS+lc2/DFNZSHaTlVwsHKTL6H/36S4av2lr1vvKnSz/AGK/aAPut7VovFli+M28vQLmO1w16xbErVMBbAQKwt4SsgApQASpABajAdBQAJ+2rCTgIYUYAFkz2W+Ksga78AViXV8YQ7Gt1ii4ATM2FhATQJ9XJFJWoDiWkgW02s5QJtJhQPyqgBcdeA4DBZ7zH63TeULSECoyvAAF4fB/QAipABagAFaACwRQAgQVuz7RlWT8MAGJfG50TcEGbvQBYGwNkz5x1SdEHaRtGAIYy27AMq4LtrL7UThxm14sn6KnIkp449kPSRFlWul0cbqNvvMIVsCAVWIACBOAFOJldpAJUgApQgeUogMMEqkk3Y6ufdGzHeEBPCmArvleqAAAgAElEQVRaATCWmUSFaYA8WLcXxEvb6OsIWA+qwyjXWkXwZ6cfHos8Nu2q2HEcRwP1m8erzSD+nAosSQEC8JK8zb5SASpABajAIhQAt1UiWhi3P5cPOmRUfbZTe8Gjh80GncbZxg2Cq/UU4LDZ03G0WC3CBM1md/sRtv5GGDUWT1KNV2TAswwVWIICBOAleJl9pAJUgApQgcUpEGBSbQUpaRt92zOlYIdnzcJDjekQL0E20gvipToNBT2u4VAt5myj1E7cFoM/r/z6vuOPz+9WVp7oPsj7s6ZgX3TT21mRvzvLi4vV3/dabOl8BiAdS4b6rePVXR8+SQU2S4FZA/AfvfKKt6pfRO8dcMkdxx7z2E/84h+/9ZGYbvvDV33gZdl2/jl7G/k5r73homt1OZdn7PVPu8QS+zxtj9A6KkAFNl0BHCyaSqDfEUozwGPCY9vXjsDRAZeyXhCUJgPAld32U4hNw2QQtlJo0TZKGou7z0PQCMbKpepj6O9meXYF8F4xxlHs8QrYxSJUYBEKzBKAcZDKCMATCmPcb+uFggmZT1OoQK8C7/2Ds19d5NknLBId3d7eOvM3zr3u85SSCoyhAAglvYCnbXadoNf6a6wftM0LHvs0B/oEQVKKPkjbkMQZ8r1r3wJGB0axb62j+DNkP+r96tsO7XAXtK52cJzpAqCvrfVIYoBlqcBSFJgdAH/s3151+tae7duUg04AnEQABkRKVYQAnEpptpNaAQJwasXZ3lgKALA4ZNrg98Rj9YntUgEqQAWowLIUmB0AA9ue6x4kAE8ongnAE3IGTQmqAAE4qJysbMIKeAIws1UT9i1NowJUgAosRYHZAfAfnn3lh7OieAPoIAIwKFSKYgTgFCqzDR8FfvfaV31S3Wh5tqWOO48/bs+zLvrFP36oLEcA9lGdz85JAQ8AJvzOxNF3nPfmV6v3oPWTjjwvznz61Vfxk46Z+JVmzlMBcDxm6tvztzzj6ivfN89eprd6VgB86MChPYeP3Hujkml/j1RHtraz/b/8J2++JaWULmDn8kzKPrEtKrBEBQjAS/Q6+yxRQAjA0LezkvZZNr4C4IT7KAE4vi/YAhUAxyMBWBgqmwbAjz5WHD71vE+95XtCHbyKu8CsyzNeRvJhKkAFrAoQgK0SsQAVoAIbrgA44SYAb3gcsHvTUAAcjwRgobsWDcAIhOZ5fvlrrr/okiFdkXp2no9zDRLSPtKPvj4CmXdo4QGxs62Th00NvYXjIsMOW+Np1VJdp16eADx1D9G+TVFATersnxsU2Z3FCcWznnnVVdXnBpvS/yn3A5xwE4Cn7ETatjEKgOOxA8B8xw6HwCwAGACwvl4avwEWfkdc1t37PbEL2Lk80+5k6H6068cgsPnUEGgH6TN853LDLuhb8NBxNoW378EvvuiYfd8++VZly7N77DlcZMWT3vb6G+51sRf69rXIPnzxOde/cah+qB5Vgbpu4i1ve/31q29cLv/Y2c/dKrIvq78eV6vbqz+pALjPL3lW3PTrr7/hhRJfAD5u6CapuyyLtKEasfpZ1wf6uuHH91z7ynfmWf52mz6InfUYChCTDTuN8TOgS9mvlh2db8xdfDb1Zzg5m66HwAk3AXi6LqRlG6QAOB4JwEKfLwqAXYCupafxG2MXsHN5prQlVj/qfXWE68HFAp8+64o9bVI19GdsA2g6WL9wXHoX74HD4XpBgNGVgKDYbq93Yg9C0QrkfvDkB66wQL06CwIHSQSa+oQr2wHtX90DnG8dfaGGuSFnIJAGtgn7wGSPUxxl2eAiBGj3qo4fHH38g/v2fP8eNXZP0vb1+RWsU6QFWOfKziLPn2RYjKm317gD+uA15x5X75cxFgTj0fuFMUIFBOARRAebBCfcBGBQTxajAmMowHfssOqLAeAwgLMSs7Pd1wXsXJ7Rjcfsh67fIwvajrRO1tW1z7pif/gtzetC8KEDB/cePvIj31ElTvF8SY1yCFvbZkc4LasZzD45AlEvCJQ/AGFDF1efIxQKHneAaPB/IECkBGBl77fVn6fYTNc/H4JgTx9DGWHfNvoywqCv73ysKP7V3jz7Zt3XJgD2tbNPZ9DOw8q+s5S3PqVcVt+JYHLxCoIfLvb9uRV+d59GFkKQWJpiGU7OpuiVHZsIwNP1DS2jAqgCfMcOK7UIAM6yJz1mOT0ajaey3Kdfe8Ob1aRn538uYOfyTEA4NfZD/6PwnmWbbt46yfS1mbP6uccCBlQ/tN0aqklYyAfkWk0ZITgA/JbNdDKEIGwcVRXAAKnKQtuhfXQTZoCFHjXb7wt8pRFDcNWzNVdqv6b4zrZo0Nd3Kvv+Sv2COrPeaBuAY2oB2nmXsk8vnNngt+yGsV8Dwm7sdmjp5OzOc8897pH8RLUbIDMvfrW+F77jvIueq8q2P5GoS/3hZ1xzZfVphsWewWznFw8ePObUv73vVhWzfZ+a6HYb7ckH084TIJw2tkP2aHH48JGjT3r2xz7U+fwFbKPSpL//xU3PuOYq0ScdYNtOWgIx4XWQEBQHka+qAWzo9TsSk0D9cKyDvm7Y2zNOe+PhjvP+3TuVU5s7rgbOFpixTdwCjQRwrcwiAPjRR4/7sa0927epfp8g1KeveAOiXGDW5ZmA2d+yX41+RABsb520oeGyvzvdbn+nHLj+0bLAwaBFa9TaQuwDiaZB1K4fhA3x8EUyaD59iwzAjW2zuvOBdTIuEARc6NAmu/bBCJb1uImtReD6xbG7+0BHP9eKpvAcOHk2mprn2ZeLIvsf1Q9BALbeZVtNmgG7jAAMAVW3N14AAk7QV5Phe37sCVfYwbwLqWAbK02UTxTgDn/SgdxPCi2ItLUEDkkDfGseGkDd5YOgXs12BPUjY9cxFuGFBMf6B2Md1G1Vx7HH7HmS0mFoQasxRq0LZjuidvo/Y5sEY74vouQLVkhsTrXMLAC4FE8AaI3MI5DVrKAFKKvNaUCOC8y6PAPY5tUPHLB3thED9miUWpXVorn0Gd+evNMO2EaVpQVjqgJ5DJbTnw7tA3E9L6cGHAWGIt1ko/5osAFsg/bRLjIAd7Yqh8p4Vj436BO6jZCLHfW6QtvZzlZHi0nhbABZxBFWOVpxZxhZWVx8SX07/0MDWdZWpsiQ+Wn0fD3ZAybLnYm8E7A1lYfho/4YOEHXv3t3PxfpWTAYsAVsQ7Yjpyfz6QhWdet7s/MB6rZmhL3jIEBG2MsGAMS96u8BTf3PYJwdVuP+LHXWAvSZiV6UOW774T8f3C1Sj56W/jO2iQAs/M22CAAGoKUCHBACRwHgifRjDYPAicz1bCsIpw1olvoDLF/1AQTgakEF6YPPlVPC8VsVRwG1nEwj2eL6xBsoX2WqgLLa7kZmC4aNXWBD+4ueTFwKCUJVZ1uq1H60fN0H0MFJGhN2T8oG22j0JVIbwRY7SgCOZGdDC1C/Sm8w7qvdFWgMpwLg737+7I+r8PklpfHnT/25G14meRd99/85+6Dq2P+mou+O037uhmf2PesJwDdl2dZ9qo2ze+pvgJB10l6b+FtBqbO92gbXsHpiCAYn6DI4VQuS9e3QYBtwJ3cLGhYRrNvU0TY6dQOLGmjdA4ANXOWFtOIIwX7jqWbY4JbgeLEOxpnsMxPVF/Uu+ivVu8bnM71u6Ixt684RXdUUbSIAI2OtVoYAvCNGDYjQA5H8MpsISO2YVmvn7Cs/nBXFGwZ87NUPLKO71gqETRE8dvoMQLaP/zYFgMHJegUiUPladhAAw6pucGLvBMAlDKAANDUALu0HNWp8Qws+U+kKlnfJ9EvbaGSyodjrecmVAAz2TWqnC6jLxlRtgQLdeUAALoOhUACc/fnAdlsPALZNetfZYissyyZh4pOUQWiQWbGaamRvecbVV66umIvURqOvweCt6mlz+2bQPhgAMWj9rQUI1HnG71vRhzvlTFvhgy1Q6NY6sR5YQ9eet98br1a/eD/hWlmg59xsgj976LOSW6AD+S98NSCs6Iabhy9FBkcnmMXAbhMAuNpu7KKTFMqlW6bBmBL1YYwMMJh9EkGqcLtpVTcKp/WJPQhFFdCgbUwMgL3sBzVK4YcUbRh/gQi3nKews8oag1BeLQaMCcB3f/5Vv6y2FP6BEvlY9WdbbTF8q/rvF6i/rzLAKtP60frP1b//pvpzofrzFPXnv6g/z9HZXkVNt+tn1B99ONU/j58BHgTgCuJAuKqyhnaQqANwoKxfD7jZZk4RoaHKRkdrowHZQeFKy4YclmSTt+/nJnj75MBuBJd2RLsBwBiX2BFjm3+r/YiLFJKetsvGX/yRW+diEwFYpPPGZ4BBwJFugW6CqQvMCp9J0Q8pbIIZYBE87kTvOusttQkF4MbWbPsCSbXlHYH4TQFg5Yhqci/JAKNwSgBe32/b+9auZeGlixwR/SAGy/pCBAjyRklKAJ6QFtEBWLqIg8wA1Jblr6iM3xlqDH5ETQJeoybyd5YwqwG4KPIf0j+vYLfI/lr9tz7pugnARf793XIQANdts25R1oXl2xNXEAFuf60BsBVqJfVWIA6CpOhQLLBOrd7KZkHG2gWAd9uwZdB3Pd+Y1Fu31lbQaV+gWNUPnErdGB0S/zcy5GB8yeIA+Ba3OX7ABYRdzSENa/6J0kfXrfaSPqxE2gFtOPYdYVPvmIB0TWxTGScu71jk98emlCEA73hS9F3rCtHy/PLXXH+ROmTC7XAnBKR2TNuBQSkAo/XX+yGFzQkBsHg8OvS78oW4sQQPSIEAzFatJvf3PeG+f9r37ZNvVd0YuuJDlF1e/Yra/VZV/x2EIq8MKuIGAPR1Na7fAHvZL/UxCsB1wErRBuhro7tiA7ADqEsBeB0DX3zRMcC4Ml4lhcTyUJkSgNXvlw+d9nOf1JndrP4NsAMAV1nhoW+A6za5TM6ACa0EVGuAZQHgagIOQUetXqi89aCllm7YFs1dm2GQqZ2IC0O2TBfdjTpk2zKoNUCFdBQCcCOrj2has11mDxC3WpsYCyF1yJ9CH1222kv7IN0Jsik28Rok4S/GjQdgVA8Q5qrqUgNwin5IARi1qSyHQrlDBlhqSmMBQ+j70a45GuqkFFxiAjAMOLXsJviMF0AiQbIBAIx0s1kmQZbZASxLG43XAIHx7qUFGJOzBuCAGeAkAGyHOVHmZwVMd//YE79gvSqoAj0o01lN2O327oao4BAkEE4rGIRtkAOwbxswAMN92NUR2x7sA8BTiANrBr0B1RiEizXxinUoliWH1ZVvfFEcqIekGeAp2qT73j3R2jbGOrts5L805/vE4gEYhL6Oh6cGwCH6AdbRuNtXEvpTBWDdB7Dvre6mv+6oT28QCIz3vkp8OFQWhOp1FQRgtW00N99pWqokh1O5O+VtpNoC3cm0l50D491LCwJwbQu0/t53vd15/Q2w4d9iZoCtILQ7Mc0f2Xo5dJCNmjAev/2DD1muTKlnipEsmhwKDPeR9gUvBA217cBWzdYNSbdAzxuAGxADAW1NHxl8wj4QLYTIbIAAWK6JV6xDsZwCNqWLP1O0iQAs/n2/SABGvxMdUnMKABy6HyAEbiQAu0Pw6q1T3XUsHoGBHgCBIAoAg213e0oAJgAPxP/Q6cfOMWcbb/KYnGUGuHUI1pFiO3t+vpW9TcljPASrfkhWbQWrfgjW7j8PX4NUl99lC7Q1s1cBcPa/DpwWXTfjw+o/Pqj+fFn90d84m/4nOCxr9bgXFNhCFIKGiQOw1Y87Iki3QLczebbsl3RhIz4AixZCYgOwrH4Y8uPDpnAr/CrWZIs/cgCOb9NqKro+yV3/p8s71vb+2aSfLwqAhVtdB/08JgDH6sfSAVg73ENb54WBEC8UEAiCATD8felQ5+SwwS3QWf72EPHSqGOiGWAC8K6Xav4J7vsRK3SdnFmeW0HTscds/WowAG5MduNDgc0lywRgKEPbAhnIV6Lvr0vf4Acf2bzZ+Tl8EjRog2wRIXGsQ7E8Rdicok0EYPFgWwwAg3CnBNRXQOTPU385ZUjNsQA4Zj/Aup1BL+IWaGeb+nyM29quYZxscCoAFm9zJgDXFfACeNDH4l8CEz0Ey/jtb9m5FFps8hZoeZCEf8IdgAfBZpVpKYqt/xm7okbfLbx15eB26cRQYFMagoaJZ4BtfVyDJnTYVL066UFV5bOi+5hB+ES7abTf9jBog+hgrXqb0vqZAe7dQaJlZQbYFtAj/HwRAIxn9fJzjj3mvk8cPvIj35kiAMfuhwsA/6H9CqGk1yCFHkOgJvVmRzkkCwQCrwww2IY+VOGrWV48Q/J9KwgbXgCJxMYGHIKVwscpvgEOAcBeWoAxOcst0MhYiF0mFgAXeX7WVlFcpnYQDJ1av9s9AIB3r1TRD6SAApvuSwBgUGeTVI0MqlM9wHe4TvXaHLvz82gZYKz5dSmwj17b/aFYnmK2dYo2addxC7QozBcBwAjElBld9LvaMTLAsfuB1K+iq5FtnSIAI/2Q3tWL1FkbeZ9+7Q1vPks0Ej0Lg3DaAAIA9qST+9XVRj84etKH9u2R3XELwgYB2L4F2gv6pHEEb4X32O5uGhpSO12GFxiT0jEyiWuQXPQI/Yw7AA9vh1UZ4IvVgV2/AgGwnshuZTfkRfbWgf5N7NtPaDuw7wFVyGFfXm209RZkEIdCsQOQIMh16xwAYec67YOIANzWaIqwOUWbCMD20dUqsQgABiCtytpNGYBj9wOEvEUCsB434F3MumiV9RaPSMcHXIBAAsBQ/buQkwKKXNpApAU00dXM4h5gbajEb3B5dThNkRVPetvrb7jXxQ8gWAbPAEu1AO0kACMDy1DGHYBt22LzS9Q2FP2tfPuE9bvUv+lPm+qHXR1W/60PwlrdhdzzPwKwWZggAAydTozHmBEgPdowbiEmAFcOYQb4PNv7aKUVt0DjYzhZSQLwjtQV1M0cgL36sVQABhYWaroe2nP4yL03qpjZPzBKg3+TbHsjQJP7Grjo+gDYqyb3QFmv7CwIG15t2DQENdHFCMAE4DKcCMDIwDKUcQVge6Ywv1YB8CtUkxAAq0nQTSpb/OLebjTuCIUOVvKCApuc0LbRmXwDjINk/lXlU/VZTcenbbkGM6igdl0XdLaWyuLA5lOXn4Pa8Rvgv73vVmA3CE+Bvuqqh1zicM7PbDwAg1k7L3DED0xaH5AkfSZFPyIBcLUdWNpnPbDAZxrAifSjsYXd/h2zNOud/DvgCQBw0qygS+YReVEDoE8AZga4HkoEYGRgJQXgzJTpVRYYwfio+sG31Z+n9HSjcTiSFDrssF61Ktj6uhlboOGsLHZXcykkpCPox3pIeMWB4xAZfAzsQwOArYtOiQ98gxYkprjdeIo26WjhN8CioUYA3pGLAOwIm0D2dJIAXL+7F+jDIgE4V4e//Prrb3jhwS++6Jh93z75VhUiQ4fKEIDz7BOWt69XBhvMkje+AYYWRuTf54p9Xb/SCOzH4BZosI4UWhCARVOOdWHrZFwXrU00yyeBO2SNAKwmO9eoOp7bygYRgNcukWXBvLPMUBZ1ZVOMhQTdbRAidxUqbnrGNVe9UPBcCz7x/iJDCrSdAMwM8NmD8WR4xyLxtwllCMAE4Mtfc/1F6psp+A7c2vfS9u3AvoeFgSdfNzKuANDqpbJzXnvDRWqrnMoy2zPA0vqTb4F2AQJbtpMA3PuKH2ULtIuPEQB2gNONBWAHLQjAjjMhVwDeAZA3fxK75mhtnOhwrPVjLhDDLdD9MVGHbJsPg3xjbAtPYEFlpwqP7KgAmqEMtqA+AjABmADc8xLYeAAGAacCInDLbeYLdmg7QlDz6gf6/bNqZJXVBeC0CY6v+sDLsu38c7ZfSPU+4zbtAC1YvmEXsmW6tAmsPzkAg/fzyk6gLQ+1mk4GeHXK9Ntef/37lrgFWupjPc5sixw787odTfXfpW1Iy+s2QJAfzAC7tCvVArSTAGx/oRtLQBDbk50As1/1doX3A+8+2mofbJcAHAaAvXQE4quqH4Tgqrw0DgTASgBux84UtxtP0SatG7dAi34bEYBFcq0LTxeAZR1qXwcEZEMlDTROQ3aBfnwBQ2LWDsCXT+B2wW0kPwUaBcIyqwsARANAJPAAgoMmrw9ffM71bxRAUfUMYP+Os2ptIN5D+qnqGSUDjPpYuEjQ8LO0DdDXja3I4DODACy1EyzfaBO0kwCMDCxDGQBQjFugBTBhAOBMbWHN9QnR4P/W21532oW+v5WDG3D3bGkwaINX9jR2G1LgdNkCDcSXLDta2/IN6uOye2BcAG7ceR0/1iEdpwibU7SJAAy+02scJ35ixAfAg6C0hQ3AwTJ8so6NAcCx+7GCTThLi+i13mYsq7v5HJBpRowpy3QOqAKzunAb0juG4YotBUF4Q5trQF7gundscAFg1PrdcvXsJvIo2M/OXbsgLHl9A6ztB+1DuroqUy6IlA+A33vD9ZvakGrV11hsLUA7CcCiaFgXBgBlAIChyXndshWMHHvM1q8SgHsdluwbYAJwjw/CL4QIIb/+nTM0xrwWewjAgy9P6XhkBlj4u2gRGeDAALUzcczz6ttZHBrdT4HWbcbuRxk7IbLAJgh00am0KRT898FpqPqVvcm3P5cagRN26BXRBkfkW1Ko4nqh+AA8mEU02evQzxUMbxX5zxaRD8HS9sKZb8wZRn1CxpEyo9MGWL/Vd7G1AO0kAGOx1inlB8DQ3ZvrNnczNvkjWy9XVG07rK5uayMjB55cXGVfpeURKSFo2Fl5esszrr7yfY7Z01cDOjlnmScCwK2Tna3flde2QEPxJ62/AzBD8SCNLVDzGnTJ+ii1R/cNiuUpZlunaFNtzJdx4/OORd5Fcy+zCAAWZI6zvMjeqyayz1eOHbrndRQAjt2PMpgl7fQMgEYGvgJrOLvczAAHhGCjXQHrT379UVv/IFkxw7bhwLCxY7YcgG0ntrbl6GRqbS9sEHrq1SQFYN2wA6Sbu92zPTxoFtjQBqixFYBjawHaSQC2Daqen/tMzgRQt9v6TmYLnKSvLW5l5OB2d5+DJvjqWjGdnX72xz50LyIlWKeuagUzgj5LM07OALwLP7ZDsCoglPZ5p37g1GXZIoFzthOMmwYw22IBrFP/okVjv9E+XL9HrEN+nSJsTtEmHTD8Btg2bBo/XwQA6x6DUPfpY4954isOH7n3RvXI5AA4dj/akeOWFTXDq67bJwNc2ua+Xbnfrnq/3evPkn/3axrpvvDS3hJbtiGqt1DXjeTZc9WzQ9cmuQFwsX1Wlm9dZq1bGy78/lc/An4rWpc+OQDrxn0huM/Plb+vOfe4fXu+f4/6jXqS6DdKvXCP/iBYQgAcUwvQTgKwY4BAANwDh/DkfG2b9DqdnSdbE0owiyZUpPmdse1hCBpslZh+Xusr2EZ8AJb3QwrxeAudA9GsGWO87lVJWRzoJ8AxhNnR6l+KWIfibIqwOUWbDO8rMD5EC3BYMM2j1GIAuHRHD+CIrvZZxdkIW6DrIRWjH30hC0AhlPkMAcB1GwFA99qOjNmLgXXq14ELINm+l0UgWIPVPz75H14M3BvsBMDb21tnPvzj93/BVr8N8Ib8Icx2jwLA2n4HWN+ZZtVOfbbFpeOOghB3+MIAHEsLArAtOvx+DmXomk1IT+1dPy3L9JXPGTNy0KQdl0aU9duFHmR7Mm7BTsn2dl2kDU8ABjK00l7sZr31Yw6LJLbWXLbD2+ocjDXbw0Fj0fD9cdD6WzEGx/IUYXOKNmlBOxlg8RhbFAzPCoBtLwP+nApQgaYCACSJQGMANmRXLO2QmPQU6IatPaAq3vbcFzPgIsJoAFy3G7DVSxdkUQBddADBUhyXpR6htADtZAbY8aXrMLkWHuhTGVaBmjCrZZwMCuuwqQOf+ltWBOom/lykvg0bbUPdrXzm06++6vMC2JR+Y2rTr/3zFqSKAaCvPWMsOCzi9NUvjoNaPNi3kttVNLYfO9ahOJsibE7RJiMAQweZ1aODAGwfKyxBBagAFQinAAgbzlAUzlLWRAWoQAgFBNBUNudyrYx+Vn4Y0c4C3Z3FCcWznnnVVQ+1++tgu0kyJ+iBoEH1ucjzs7aK4jK142P4U5Qdy1rgCE2cvTLAErhSmZprlI3PBfrS0TQApA5m6f3rl299rgeTREfzuB1uP2asQ7E8Rdicok0GAHbwHQE4xC831kEFqAAVQBUgAKNKsRwV2BwFBAc06U67ArDbcwMAXHoA/Mau7TDxtud6BRA07EL/3T/2xC+c+rf33ToMjl0AkrThmgHWfcLgrbjpnh9/4ovt/eiCfKmbAwjsPArEgC7mXL/g2iPbqHcCcUH7MWIdirMpwuYUbTIAsP4nn3esLebm/nNugZ67B2k/FdgABQjAG+BEdmFjFcDOQ1jNwM557Q0XXSsVApy8t7dAI9+pdiAGbEvTz+r0XKQv2CQTr2+oTQgaOllv45U2vdkeaRsCADRmvXued9m6bs2qQ30TgGHbV0B8Rc2yAb7wXIBBrkfCYh3yxRRhc4o29QBwGZ9AXOqiUWMTeZemLEMATqk226ICVMCoAAGYgUEFpqtAbACebs+nZxkEDYYDh6bXE1pEBagAFRhPAQLweNqzZSpABagAFaACk1eAADwdFxGAp+MLWkIFqMB8FSAAz9d3tJwKUAEqQAWUAn949pUfzoriDRYxJnFX9xwdRgCejtcIwNPxBS2hAlRgvgoQgOfrO1pOBagAFaACBODoMUAAji4x3AABGJaKBakAFaACvQoQgBkcVIAKUAEqMGsFmAGO6z4CcFx9WTsVoAJUgAqkVYAAnFZvtkYFqAAVoAKBFSAABxa0VR0BOK6+rJ0KUAEqQAXSKkAATqv3xrZ26MChPYeP3Huj6uD+nk4++lhx+NTzPvWW77mIANSf5Xl++Wuuv+gSW/0uk7meCbaoTx/7t1edvrVn+zZl3wn9NrpdI6LrQzRCrymZu0Z/9Mor3qruvnyvJRYq/1LYQosAACAASURBVGG+0bUN+werx93HZX9c/NNjW28Mg200nq/p/unX3vDms/r0R2IVHc+6jdAAHNo+kw5AG6L3S7sNoP6o70xTn1OND9vvAP6cClABKkAFlq0AAXjZ/vfuPTahaTYjmdi61K9aG5w4ghP7FexkW9v3ZNv554aEGuoPMgntqRs+sAfvT6OlwfrxOqepUUoATuHjdoxI/HPsMU/4Q8vilK6+A6xgG6uxduKx33/48JEf+Y6q55RdW40AHHI8e+hu7K/+x5D29b0zXNqY0zuzfQ+wh5/gd6D3LzJWQAWoABWgAotSgAC8KHeH7SyYdelr1Dq58ay/N7sBTuyPqAziu9QA+W1MtW5Wz2Wi221rOFvoq1FfRnPuGqUC4BQ+NsUf6B81BrI3FkX27hqY9oZzG7LANtQ4PvanDh85/I1WG12gxk5qhu3zACsz8Ae2z+g3vzam/s5cLRrWAXis8VHX/nevfdUns6w42/Iev/P44/Y866Jf/OOHsPc9S1EBKkAFqMCcFSAAz9l7I9nuOfGsW907oQMBxqqAKXMCTuytdbcKNPpy6MDBva2MmLS+svyRre1s/y//yZtvaVfgD79ljV3InrtGYPx4bYFO4eO+oAH9oxdx/ka95J8OBl9j5wTYxh1ZkX0ty7PXtNpoADDoD6uZ9fHs+R6Kbl+9M562zuiduX6XjDk+CMDWocQCVIAKUIFFK0AAXrT73TofajK723onUxQma1D1rQOQ4MReKk6jncBtdBYKAtff2TIeuH4jzAduo6ERGKNeABzTflvwBW671twaYMA2dOb3NPWn/V17Na5jjWdPqIxuX92HYDza3F7+fMLvTHH8oH22Zr/7KmIGGJWY5agAFaACy1GAALwcXwfpqeek02RDF778tgma2mhMGMGJvYNetclf2D50IT5s/Z3t4nPXCAQOPwAO64PeTL8pEGP5p55h9WyjGnPhdipUSqzq9nwXRbevtNbTzpm9M9O9A9EXNAEYVYrlqAAVoALLUYAAvBxfB+kpns3ZmQhhIOKybW7nGXCS7rK1s4JCsA2l745N4IS3sgkDhOgaNTIsaJ9LYELLp9IIi7v1YWnSuI7tY9tgRfUu/YP2LzQA49tg3cez1gobQ1kni5jCPlT7cmxgsRv9feD0zkw1vm3jo/5zVwB+7x+c/eoizz5haetwkRVPetvrb7hXl3vPta98Z57lb8+z4qZff/0NL+x7Fqq7yD588TnXv3GofageVYH6FOItb3v99e/TdfXo0eiHTd/LP3b2c7eK7Muq3HF9ZetteunQsr+nbZH92h5Iu3A+cIqTg1980TH7vn3yrcrcZ/voDPc3QqzotoF+DPrPJd6QZ9TAsI4x21jgz+erAAF4vr4bxXJw4r2Gu1d94GWSU5TByWKVLQPLV3C6miwDNu2IuzPJRNso4QGEo3UGCrCnDiagPVKNvCa8oE3VokJsjTCIiA7Azj62DW5pDKOgFxqAwbiQxmpjPK/GNJaN7wBwCvtAX23UOzP2+LaND2DC3VtFCa8QIGXZauL+g6OPf3Dfnu/fo35nnLT6zdEDwCCMt23rPaALtHEFwApYv2sF+gEg8NA0iP0/ePIDV9hg0LbwoIUdyQeiOEH92gqUwYPc0DpDxEppFwSh7Wg3xODBa849rj6+jIO39RzSNrJIY3vX8OfzVYAAPF/fjWJ5JLAQgYLqeDVZRCf29dNJwQlpNSlH20gFwKD9i9YoUpxW4DX2BB+MAecYli0UGV9FqzEN2ukVqz4AnMK+SLE4xXfmZMaHB6xV8AoCw52PFcW/2ptn3yzh1wTAyGTc8gv96Pb21pm/ce51n6+XA208mhfZBxX8vhmZNJigIID9jSx0aQdovy5+icpjv72ucW9feiA+QB98fADFiQegV3L0QR2otXeslIY4LjSUjzdgHhnP7cUPoL9GfyJjhGU2QwEC8Gb4MVkvIk3mqsxMrAmpQ2bLGR5AOBL1uW6/1AcowE9wkSCZRmAmUDrBd7bfNqDBceIcw1MH4M6VTY4ZYFBHMaD7jFcwFkWx5bJo6PDOnMz4QCbMfWNMmAG+UwHHX6mJ1Jn1+uqT8QDgVVbd2SYKTPJtrxLTz5vwgWTfsFY6wAHaf1RV/2315ylYMztZ+XJbun5mAj6wxkkI+C31MUEwqDUocVWsk3X2GXutxht1l58XDBjYKA/0V7xtXioOy09bAQLwtP0zOeuk8CWdzEnrR+HOYTLnBw/2CXlVPzIJ95lQU6PeYRT7ECxnH9sGPhIzqg6/GAa25g/YucpQphjPK1i3jzddrLMFOoV90jZm/M6sABj0SbTx4TMJFwLwXaqvp6g/jW9hyzp87DCNLYcsl+1VYvp5A1QBkJC0IYUUSd1V2ToATsQHg3GiDQ+sc6rFks6iBgCqsE/r8Q7o0+iztDxsFAtujAIE4I1xZZqOLGgy5wUPoE6NCSPqQbxutMadcqkXCfB+dO8ptvUMrNsLgME2nHxs698EAdh4ijWokVeGFYQtAnBx+NTzPvWW70VcEGvEOuj7KOPDB3qEAGwcqmUdATOPZTvSSb7tVWL8OXBollO96qGYcL22qbYNeso+qAOe55bhrj9aW8EBIHTyaczFBmVQFe+AHxuxBYD44DfTTmLwoVkpQACelbvGNxac1HSuNkItl9YfcTLnBcBgFqeURXQFDqgRKnlVLjUAT0AjLwCOab/NeRMD4N47WsFYJQDXzjWw+b798xQag/HWgNkxx0ddIxAsOpNhH2AowQaYhFeTdqCs7pYbQO7CENqnEmrAhYQKUhCt68CE2lOe1gtA0I7ra/AH6JrGB4aBXe0UALeZl9qBurll2x1jRXcP9U/ZD8A31bfjwEFYIgBGDkyTvotZfl4KEIDn5a/RrZVOtqQGS+ufKgDrfoN9aUlkz3a61Wv3RGoAnoBGXgAc036bt0Ag8VrEAdtoQM8YcKbb3KQt0Dbfj6Gxayy4vavs70CJRgiUqfqiADDQtiTD5QzAJXCggFICJALAwm2qDTgFQU4CQR0AnooPTDEr3ClQAR7oR6fdAq6xovsH+rOyCyq/C+RILEp2LhCAJW/RzSxLAN5Mv0brFTihWXwGuHQAqJfBX/2TQPc6h8NiDAB2h0j9pLdG3gAcy37bAAaBhADcFHIW3wDbfD8nAB5rfNQ1AgBIFx8dgIEM16pbDhnUCpzQNiYGwM72a70A/1dAhurj4APjsBZut09hp5fWSEZXCSFa9KmDqrX+Wubf6nfeASz9VbNx5QnAG+fSuB0C4YsAXHODcCtg3YFGHUEfiANhLADWho6kURAAjmG/zXkTAuDB7ftgrHIL9AZuga7HcOjxbRsfBOCGQs5Qg2Td6osHkoyethAqX9v2jQJqfQu0FYRqQIbWHxqArWC3485FArAkviSHz/EOYMlbdDPLEoA306/ReiWd0EoNkdY/5S3Q7b6D0GKQrJnplGok9YEuD9rqlWE02QW2G1wjfII+vD0zlP02n4HtePlH2obJZmmsuoznVbxu0CnQNt+3f55CYzAWlGnTGB9TAOB/fPI/vHjft0++Vdny7AGfirJhuh4H+HIGYN0eAJBV/RDQ1jJvUHkPAAYBPoUPjCEg+FbcCYDrCwGxtdYGSkEe3Mpd7c4Ayq/K3veE+/7JMvZ4B7D0F80GlicAb6BTY3ZJOtkCJ6fV1kRp/S4TZnAy5wUPQz4A+1ivopFlA593zsKPCcBlp8E+BtMoFACHst82hlPEsLQNAvBaAZ9ry2b8zrQCcKrxMQIAdybUUvgCAcXlG1ovAAahpgHmtvdX+XOwz872T8gHZZeN4IVqjOpalUu42JACgIEM/Wox4wdP/ocHCMDiaFncAwTgxbncr8MgmDTgC8jOLAqAHSeBq3tV9bMuPkCeGXMLdF9UInbXnnXWKDQA+/rYNkqlcJpioYgATAC2ZYDbMeI6vm3jIzEAe12nAmS1mt1NDDVC+0SZtdgAjMaJsI8uixDalN44WSoAo/4pywELGqv4e7jY9+f79nz/HvU+Oqmnjc49yVJbWH7+ChCA5+/DpD0AJywEYNArhw4c2nP4yL03quL7LY84LxKg0DxFANa2p9AoFgC72m8LHwJwfvlrrr/oklInYJFNF53NIVhAf5zfBxEXQ5TE8hOcXca3bXykBGDXbwmdoScxAGstXWxFdBkbgF36tYotuQ8GM+TOdtgGgtxO52y7IE684NOiFQrAXotWNtn583koQACeh58mYyUBuN8VDYC0f5NYO/gHguCqvIsPkGdSAzAwyU+mkQsAx7TfNuAJwATgY4957Cd+8Y/f+ggytlU8eR00BsZbA4DHHB9TBWBgC6dt6LvAlxfUlAa5QtoQCI8BwCP5gAC8jmwvALbFjI63Is/+fKvIvqyaPM40oHgFkv01s4QSBOAleDlgH6WTLd00MBGqtq6CEy3xZK6emQDb8PoGGOizNEte2QPa36gf8duUARiMo0ojpL91KIgNwFL7bUMWjAG/GH7VB16Wbeefs9gyeAo0aKfXeAa11cU6GeAU9kljEezPFN+ZzgAM9nkw1vriFDjEST/qeg0StOVXvMV2aNAlzurVTfHohxF6bDCz23YQgPewvesNDx+YXOu6uGD7PeGQqfbSGuyHFwBb/ah8s72VfZAAbI2OxRcgAC8+BGQCSCeM4MRmipM5P3gQZIBBjaID8CYtEkihgwC88x7wWQQxvUmk7wt0e257qy2w4DQaAEs1AN8HU3xnEoANgwCEAp3Z/WqWF88Y+G5xp3YP+IKzn5Y7UkFw7ajRzgaD9XhBmTZiSj7wAGAvcEyhNaizVz9sMayzu0fz/H8ZAuD6GJLNgFl6kxQgAG+SNxP0BQSFGjzat/fWJ93S+qXlV5NLYWYLnZQLt0A3shnABF56Z620/ubkdeYagQAsXVSQTvClPoBP7gZjuLLXKYaFMWB6/UjHp7R82SYwfowALG1PWl43Kn0G+SZ2ou/MyYyPeiyOmQG2Zqt2DdVg+IOjJ33IcnDPZAC41BcEnro7GhnzFFA2NR8QgNf3GWstgPHZ2Z1heebOIi9+Jy/yq/umxMj36Qmm02xiZAUIwCM7YG7NoxNp1a9VhgKY/DUgAa9/57AVEASa242FE3vUJvnVJzt9AOt33iYK1t+EtZlrBMZFNWEHgbkxwceecfOx7b2A9q+MSWAcrpoMnQEGY6/SFexXZ6HAFYBT2Ie3Mft35mTGx1QAGALE3WyrLbNV9WkCGeD2+wnq5+5D9e8vUwAwZFtCH4QCYEm/dJuT0TrzB2BL3w+rGHtLkeVXEIBtM4ll/5wAvGz/O/UenGyidTe+y0OyH2jFtXLVdkH9b+Ak228LNAaQkq40dArsA23HRmkE+liifzl9Wy1aCOJI0kbnG9W+hyfUv8HvMlOM55Uv7J8c6GIdcJ6YfWisTPWd2QDgCDEKj4+pADCQ3fLa3psCatCgBK6oKauqMnop7J+aDwjA/gBsiZujSuMvqD//pid2oe/20bhnufkqQACer+9GszzsxKZ7bUbY+rPOBB2s3wuABVkfyI/1zJx+AM3oQZVnm6dRYH1qMq7jNbaPh3wHxjDo/qqY1y6ARLBuBG4sG9+wsILhwFoa7QvbxmTfmQ0AHnN8zAiAq+8hp5oBBgBy3YcvvuiYfd8++Val/7MHXj5V+YkAcFIfEID9Adiyrd0GwF7fIEt/qbL8dBUgAE/XN5O2DMy4DPahDXVl4ZBZGVMb4GTUC4B1Xxwm5X16Gb8NDVX/JmoUMoaaTmnCRygfqDbg73+1PWgMq2+d/ka95J8Ovky8PhXoayOkL/reGaAedROlV2xBEvbZt/IZlqWe8zuzAcAp3oGIUwCA09UEPwUazIgmhS8XyAb0awAFUL7KwMUG4Cn6wBSzoA4NnZeyBdp0ZREQx99QOj+15/3AO4CRF+cCyhCAF+DkGF0MMKltbLlt2xgie+A5WfYG4EATwMEtpgEAzOgHECgmrRHYB+2mIwoUL1Avw6vU308YHi/d7FsAH4ivdwH7purN//X2VvEfVJ/2294D7fGCt5Ht/+U/efMtQ/XHHM+6XYf6G7Dv8Hynu0Pwu2Oj/UBAi4+m/s7sAHCKd6AtrgEgIwC3Rax9ZwzoRwDOs09Y4nBw220sAK4f9gS2kWJLvihe+u7sBeKyzyUEYNtLcyE/JwAvxNGxuuk2+e9CRJ99jlmTEHeTBoE7x8l5KQf0zZv75L3fD1L4QW3oz/of3Hv4yI98R3X8FGGsDmqExWd+Tra1fQ9w561xgp/Cx21NJP7Zs/eJtx4+cu+NFgjuwJWkDRsAl/bHGM9l3cJt78aMe0z7SjuxmGx7fBbvzMmMj7p64ESZGeC6aDIAbsAdoLd0C7S6tSZ7y9tef/37gMzfTi/KQ62EW7Kl9eumpGBp+v0GnlQt1bnSzcVOFy2k/YAy9D1XckEZcIPYfUAtnHew+AYoQADeACdOoQsAAImzXPV+gZPbwQxJNQnHDqgKBsD1fmBQgU92274HJtfQVlvMzvW3w4D/V6basmS6DNY2rtFA5k16l2rvBD+lj3GNmt9294yh3njA/ND9fhx5H4Uczw5jQD8yOA5i2lfaC4yZub0zJzM+6jEBAJkuHhyAdaVI2yXcgSCV/B5gBDSEgCoG4BJoQcBqaDQ1H5jejyhsCnVOfuUU2o8SQgF/9mbO4fHSFtxyxzXy+4tlNkMBAvBm+JG9oAJUYEEKxITTBcnIri5AAQSAlAydg3HACfbg1lawbZkXEl+DBOog6YP0FGhJ3auy9a2/U/NBX2dC29nOdIJ+9NoCjS76CBzau10ZgGdjM7wDWKD+hhclAG+4g9k9KkAFNk8BAvDm+ZQ9iqMAksFstbyC4a0i/9nC89tOh7btIiQGYDSrZzd8t4Tcfrjq3YKNRYmp+aCvM65A11NfZ2EmFQCD7UA+HYJVx7jkFUiQ8ssoRABehp/ZSypABTZIAQLwBjmTXYmqgMOEPBgAB4aaHZ3kAOmd1QsIkY1MO+gbfa3Nt9Wfp4CB0mhjaj4Y6kMwnQ3bfFGtt7e3zvyNc6/7PAyYhraCZLOBrcoO7fAKJHAQLaEYAXgJXmYfqQAV2CgFCMAb5U52JqIC8ER+bUMwAIYO+SnbLbJrsjx7rvrPoTt0RwFgbWIAOHPOSmbF9llZvnWZVZvWAoH+z6n5wBbqvjr3HfKUEoBFmhsEQQ+qctCKJ0DbAnBBPycAL8jZ7CoVoAJUgApQgaUpIMwCBgNgFMD0hP8fn/wPL9737ZNvtULeCBngMl4cFhPKR43gIYGyh3/8/i/Y9OkDJwTIUvkAGXuuOg9tGZZo7ZsBLvvoAKiN77dtWkkzwChY29rlzzdDAQLwZviRvaACVIAKUAEqQAUGFAAn5EEB2AKP6+3J2JU9o2WA27IiQGU7cAipQ7XbyBz3LGZAW1t7wDKpD6QDFIhZqO9SrWEIB7YqA3VB3+YC9QzKa4tHqW9Yft4KEIDn7T9aTwWoABWgAlSAClCB2SkghbLZdZAGB1XAE4ChhYKgBrOySStAAJ60e9bGfeGjZ7yk2M4+o/5l77DJ+aUvOf8r79Bl/t+PnHFRnmdX2Lu4fsZedr4lXPQAn9lWqrzuJeff/PH5qjMvy13Gg62H9PWwQtRnfH1AHyhDl/FOt41p/nzaChCAp+2fqVnnA8DM/k7Nm+PbQwAe3weQBS4Tfk6WmtK66AE+QwCGojhcIZfxYGudvh4f8Gw+mvLPU8QP2AYBeMqBQtsqBQjADAaJAq4ATPiVqLycsgTgmfjaZcLPyRIBeCbhLTbTZTzYGgHHy2IXO6jP+AsEoA8IwLbBzp9PQgEC8CTcMBsjhAAMfVc8m87T0OAKEICDSxqnQpcJ/xQnS1+4+ow/U6txL7WodNfh7exZP3/BzQ+EVNNFD/CZWUDRmNqH9KOuy2U82GzYJF/b+ury86noM9U4TqEP2AYB2CXA+YyTAm/+ta+9rCiKz1kePqKuMdp/5fuffYtTI3yIClABKhBYAQJwYEFjVecy4Z/iZGnMyauLHuAzBOBYgd9Tr8t4sJm4Sb629dXl51PRZ8x3yJBuKfQB2yAAuwQ4n3FSgADsJBsfogJUYGQFCMAjOwBtPsaEH207ZLmpTl77+ghOOAnAIYMEqCvGeNgkXwMSiotMRZ+pvkNS6AO2QQAWRzcfcFWAAOyqHJ+jAlRgTAUIwGOqL2g7xoRf0HywolOdvBKAKwWibD8PFkC7FcUYDyBczGKxI7Teur6p6DPVd0gKfcA2CMAxBgDrNCpAAGZgUAEqMEcFCMAT8NqhQ8/ce8pDJ92uTDm9Zc5t6mqd5+l/c5nwh5osYW1j1264Tl7BvhzZyoun/ex5X/2W1uz/u+aMD2ZF9ib115WOYB2NySP4TAOKevrYC041O4eiseob5g9dVdMnrtr3GTUQt7VHsLiotxFrPNiGutTXiJ22Nsufg21fp+L4AFpnWQ6LF7ufQBurOA+pT73PoeMY7JdVe7Aer3cF2AYEwLHGrzQ+WX7eChCA5+0/Wk8FlqoAAXhkz2Pwk1+abxVfTHkPMDY5MorXySB61KUbkMDrChKzh4+7f/v4R+9Wz564a6GkDmcAzreyewEfdfTBYiBzAuC/3/f9/71ncQWJ/GoBpl4Yn4Q3moAyy5gWbuPB1mGwXyuAyfLshbuLKwPV2qEShLl2G1YtPcZcb91j6FN23KM/1TukLWJo7SX6uL4rwDYGARivQz5+bWOMP988BQjAm+dT9ogKLEEBAvCIXsYm+5WBh9TfXqH+7B02eT3pxic6rUzhR894CQByFuXWdYaYvIJ9uWvr6PYLtvds/XUNfqUQ7QrAn1APvgYMpwZYgnEwCQB2hIaaLP1QCOpQMZF0PNh8A8aYBmC9uPKjtvp2fm7uL5aVHWyhd0dBgLqNdqfUp93zEO+Qss4A+hi1F+jj/K4A2+iPO+wU/oHAsy/qYOOCpTZFAQLwpniS/aACy1KAADySv7945Yv2tbKUgSzxA+CAdiFbIZE+S7K3d6kKv6n+/EyrYkkdjckjPuFEulKVaUygQfAbHYD94bfsf3cSHTDuWo7AJ+yRfN3Ylq+NCwBgZR87dQfUsQN5qfQxjaRQABxT+0j6NPyAt9GN+5jjV/T2axVGAEpdnXf5Vb//nEuk7Vz4a395+laxfZt67oS+Z4u8OOeq9z/3WtPPXZ6HntntD9J3bVfdxn/3q1/7cJ4Vb2jZ++ixW9mp73vfc76HanTgwKE9TzztaTeq8vt7noHqBPtQXYM00O6nr/z955xlsgVso2HvRb/6tbcq5d6r6uutV7cF6KA2+2DxB9o5lj/hftS0GwqnSm8k5ttxHGq8ofHOclSgrQABeKSYwCcyUgP9ADiwXavtlA+e9OBDvttwQbvuVWr9sPrTzpJPDYC1U6tvCucAwKD+aLB2wC1w/TU7RgfgBsB4gpxJ38ZugsA6NrZDB6677At0qJinbiuNPOtIrX29vepdgfugGff4c9AQ7oxf6KlWoR6Qs1V1x949j/zE7/3eTz3SVxABmp5nO3UfPPj1vfc98Nh3VPlT+tprwxECAyXQSoBpK9u6x3bfLgJqiH3tvg7VC/ZhBcBZUfz0LpT2+tm0IAG2sQKyH/7hvQ+3fGYEYBcdlNGDiwKgnSsAHtOftn6kBOCQ49X28uDPqUBdAQLwSPEAQo+DdX4AHC5LsDJ9Nbn9+30PfjIRAPfpRQDuHrCGxNb6EDbvrZOd5hqHCqUYD7YOB4YEI4QHzECW9TdgJMb4VfD4cd1YCn36fOQJr6s4jq19PH3Wi2V4G04H4NmGSP3n1kPB+ipzBI96dVU2sd1GgLob2Tlwct4ALACCKvuBsrqLqnz+LgWPv404aCij7bjoUDZrXHyA+5Blf6MqerpLH8A27jj8T0d/6tjj9nxDtVFfsOgAsKcOvZlU0M6p+LO3H6kAOPR4RWKLZahAqQABeKRYACf8VXYELK964w7A4CRzvRUXgiKniVjnIB584md0aAoAXk0IBXYmyQC/5PyvvKNUBISjjvb4ttodX4MaNNoB49trPNiGOmi3rkbo6/UYAPop7aP0UwPn8ZtCH5uP9M9d4zim9sIFAmH8+AFwivGL+E2XCTHh3W2rk4lDsrWgnQ3ABmCgAYYABFW2A2VBkxvFOqAKgjzSVqfuSH1o+Bds4w7Vga+pP+2zOBoADPgT0cEIj6CdUP21QsaFh5j9AOv22gIda7xKxWX55SpAAB7J98BkTFtWTVbxyWd0AK6ygqBNjUyB6+QVbKvPmwkAeEd3fLKZZgt0CAAGM2cViIHl+66sGhqRXuPBNtTxGNvxNdjPCphBeJN+6y0FYOfxm0Ifm49ADXWxzkIO8O5x1l4GwO7vCqkPVnphhxp6jV/EbwEhrGxOmnlFzCzLVNABQI0U1mIDcCdDDgINqk9M3UsbGn0AfKCf05nf09Sf9vfelb0BF2BW8zO9rfvK9z/7ltJo0E5UZ6MW+h9j9wOMFy8ADqyV9dMIqegsv/kKEIBH8rEUgMFJjOoNAdjg0tgAXE0eNxGAwUl3BQ+4BqLM6GrCUd7z7DIebEMd7KeXryUQJtUR3MERG4C99LH5aAV00M4TPwCWai8AYC99wBh1+T3gNX4RvwWetOsmG+Dpu6211YcKbgC7nTPGgSGg6kJ9G3SEhQcp8CPh0SlT74OnThUAB44RbXOKxYDGtnzdaOx+pADgwH3o/SzCKfj40CIUIACP5OYZA3CVWQEnY0vIAHtNalPEgg84SO1zgQdpGwTg+otrZyEBBGDn8QuOd6+xgLyOCcDZFXad3BeXXMav3Z4sAybV1SQWKLtaECszcCDkVeCGTL5LAAO2akoBuIImFOzKQ6jg8rWTrQGAX7mv7C+ivQuc+vQB7XdPHK70BvzY0AFs02kxwEeLFP1AYqC+ACWNsZjjFXkXsQwV0AoQgEeKgxQTfnDCqsNgHn4JWwAAE95JREFUNYEGIama4IL1E4DNMTabb4ClsYpPoNNvAx8a7mA8OwMeCKheWW4ADp3Hb2x90Fcx0EddVWMLdArtU+gDttF4p6cYv4jvAOiUbqmUArAIPEtIQSbrwDVFdYlEdtThFAaN2rU9UpBDytdPhUbKJ+pDXxiu9Aa1k2T+G8Cs/yOFFin6MREAFo0T5AR05D3FMstRgAA8kq+lkxKXjFfEyVJjgiWR0GXyquvH+7Kyxni1Cl6HeBu5MxRpY1PEAri40QEHgX2SMCjLJl8EmBMA4/EqXkhwGr+gPV5jAQkil3eIFIDBvmpzpVcUeemD2yXOACPSt8uIToKWALA0y4VAqjLeeUJtA4L65NvWTwd4rKAM1qUGwDbbd50qXXwQaana8OoDCpY9QbyyFayj0gHWupZtB9tIoYVXPyLFTLXLIPZ4dXmZ8ZnlKUAAHsnnKaDHZbKEg3Y/aA5J6jJ5FQJw5/Cb0h4XPcBnvCa1KWKBAGwf6Cl8bbcCPrSoXlUFIjHH72T0cfwGOLb2KfQB22gscIDvF0SeuQOw5GCrxim/ANisIAuZ2DtsH/YCpkgwI9JyowFYnm338icQi3qcygE4/qKJFIBFMcYMsMsrfNnPEIBH8j84KfHaDukyWdJygLa1lGted9Qna3wA7rfDRQ/wGQKw2zhaVAbYJpHbuFvVGuBOZfv4TTEWbBr5LOQM1R1C+xT6gG1MDoARMKxP2sFtno3DgWyZ1zqEIRBRn1AD9qwm63/3d3/32BNPe9qNqq39PfHmcrqxFzARgHcy/1Id4AxwYgBO0Q9pG8D4WA0H4acCovuyCcDIb0+WqStAAB4pHsAJ1ygA7A7B+snhiTQBuAq45PDnqj0Yqy4jKbkGQ0aCcOG12NFuX/C99JDpna2o7j7zXkAKqo+p065xHFv7FPEDtjF7AEYAdTWhlmetOifqIi8uAIZWGbe77vqbfyQAGxX1gng0HnZbNp4ILIU6wOc7UEcA/p4LAIP+cBqvyJhmGSpAAB4pBsAJ6mgArGURbqesK9m447X+A9fJKzjxM377W7YP1tGYPILPeE36U8TCyp+OW0dB+1xG0mIB2GNsmXQ2fovp0YZx/KYYC0gQucZxWbeHLoPap9AHbGNyAIz4VZdBJ9JlfcIsbeN3VPsO1yEbgQz2Crqe8M+O+S/3PfDYd1Rdp/TU53JqsBc8gqDRsAv1ly4HwqlXH8A2tDm998FKdSAAF++1xIH0u/EGzArHOq85kgxKloUUIABDMoUvBELFqAAsB8e2Tt1skuvkFZz4EYAbLmjq76q9NFZdRou0DRxi7Ft7hXHutdih2wL7qlMLt6tz+p+qHjnRoungYUTg2DE00dQOrMdbH1v8uMZxbO1T6AO24QLAvYuWNn+E+DkIJ52m2tseXeqpb8sc6oulbhSAG4AGgp0XPIKabAQAD/lSqgMBOC4A67EG+qQxLNHxGuK9xDo2WwEC8Ej+BSfBkwDgUiLQ5rqiHSB1nbyCEz8CMAG4NaKnBcAScN96ZO+7t49/9G5fAA41fqVjULC9W3SasOs7JLb2KfQB25gFAKOAMfQr2vTdn8ukWrdhm1jbYFU/X2R7btkqtm9T1Z3QY3d1erL+ua3O3ToIwL/2tZcVRfE523SNAFwpNOlDsOp+jDVebbHCn1MBAvBIMQDC5KQA2HEifdtLzr/5eeWzrpNXcOJHAJ4IAIPxvbgt0BJdYgEkaEMZSdX4lY7BWPa7vkPAfq9i0sX2FPqAbXgDsEQr6a9Q4dbHwer7Dr7xaKM3E2qrU9tS5FtXE4CNLvOCeOlCgckCELS8wFFqJ7oI5PCtu1c/pFrZxkbpj74FCvR5g1+ddy5I31ssv3kKEIBH8ik4wZgkAGvJwHs1ddHGtUSuk1dw4kcAJgC3RvTEMsD277CjbyF2Hb/SMegCkcjr2PUdAjznpX0KfcA2JgvA4MRa7fzPPq8m/XrhtO9b2lWo2E5+BYGkE3amiToAK5/ezrcuHgLgtr2gfV7wCGruDBIp+iBtgwA87WuQ+t7zoJ+h8Yr8LmGZZStAAB7J/1MFYGCSWEE5CMGNb8uA+jvQrP8BnPgRgAnAcwfgary4ACQwvpzHr3QMutiPvI6BPhrfIcBzXtqn0AdsY5IAjGZ5NHw+8Z897hOWw6QgAC7jCYTAevgZD92xXLV0R76Vvb3Yzm7oi+M2WIMT/uQADFwpJbqjVenh1QepTgTgeQJw6PGK/D5hmeUqQAAeyfebAMBaOmBS2YBSoDwB2ByTXrsBQF/5aN9Y6ADje1FboKULRi4ACYwv6YJUNX5B+PLKoiKvY6CPnThOoX0KfcA2GgAMPuM1fhG/IRBaZkiBbKsIgB0n1o3vdXUdlj48qr5TPS/P8z8iAHcUIACvJfHSAhlHqqlZbYHuGy9gX8vHO+MVeS+xzHIVIACP5HsQELygB5z4NCZLwOTSeQKdAMKYAW7Ec5hToME4cphAr+1LMR5sQx3spzPgpYCwmOM3tj42/5Q/B/pIAK7dxw76zWv8Ir4DsopeYIDYoMsAVxqVVXWu1LFkIo+oBz+l/vxCjy2drLI0s+myMABCRGMLNOArZoB3ncx7gJ/jdA9wivGKtsFyy1SAADyS36UTfnAS04BZl2eAyaU0oysF5s7kVf8D2JexALjS3SVrB8aCNBPXiAWfxQfw9FxpXDTsAzWoYgmMh44GQ8MdrHPuACz1k1RzZ33QVzHwjpoyAHu9K8AYbcR9ivGL+A6AKq+slaR+EII738VatnHbALhTHwG4P3J8wNJUq3QhwGWxYYr+dOmHVCvJ5w1Xvf+512r/pBivyHuJZZarAAF4JN+DE/5qIiMtL4BGBxDZydyBsLcQAM5W23nxCepOeRc/ucSCDwCDfpZO7BsgJu2TtDwyzEHfeQEeBm874wu0R3dNuJXcbfyC9njpg/gJ07B5+B4e/+7ag/pU/pKWd3lX6GdSjF+b36TA6TJpl0yowQl4J2Nrs0tNqP6bArd/2aOHNKNcVuOVGZfCDKhNtd00BfRJ2zDpD9YhX4RR36yXUAe24eVPsA2vfkhjJjYAgzFp/G7f9m7iz5erAAF4JN/jE3ipgettpfgEy+UZ2C6XU6Ab0CyY+I2YAYb12C0YVfNOGzgAZB3tBc9KRGhcj5ViPNiMA8eLF+CB8GYztf1zh8UUuIlq/KbQB7EK1LATx+BziAn1MjG193hXOH3+IOl7Y/zaHtwUAAYn4n1yjALAUmAC+0gA3vVy/WAzUGsCsNIuxYKV7b3Eny9bAQLwSP4HJ5MO1rmA1foZPFsAm1ZNEPUTDqCzmsge3c5fnufZFZZW5wLAzW2oHz3jJerk0M+ovu2FVYUKNifBrtr/7Hlf/Ra4jRKyShXq+CnFeLAZB9rgBcAOPrCZrX9ejbGY4zeFPkhnHTRcvUO2s/wSdW/Om5A2BGViA3BjrIA+UOa3ADjsO2bwPWvSbiIA3MgQSSfgZb/A7JhJhs4hPSmACczOVdogvvLZnmzLopfC+bRhEl+qg7S8bnOK/nTpBxjjVcyA/c7qiwXA+AsyXgXvchZdmAIE4JEcHmGiutsTPwB2hNQ+FV0zufX6NhGAG7qAhyM5RGpzEoxPnqumHA7GgcxsLIroJ1KMB5tloD5eABx4IaHsku8iEzR+U+hj85H+OWhH5x1S5PlTIyw0xQbgxhjE+969/9ph4aDPHZ3xi/gNmPBWE2R4Qp1ll1/1+8+5RLePTNrLCTgIYca7cVHb2pqY7iwG6/LKGIJ91eauAB0ApgaYpOiDtA1TPKI6lDECttmIEfCZJP5M0I9qvCJjT/ukDsDIMyHGK/JuYpllKkAAHtHvwgnJIWXqK9QfS5bQH4ADQbAxS+AAOnMA4O28yN+tXtYX2/2j1e1OTvGJbSZoq9mOq/Y6A1wOE2HMmkZX79ZJYd3i8WAb6qAPvABYuNih7xN9hvpzusX2DpAItTRV75ql99LH5iP9c9c4vu/Ef/zOKQ+ddDugp25GrD0aPz7vCrAN4zsm0HtdtPW57k8EgBH/18s4ZAklTXS2LOuHAUA0ttG+A1gXSgFMup3A2jd0SdEHaRsmByCZbUlw7JZtZPWldsJQXlvomVA/xHI5bBeXtGEcr5IKWHZZChCAR/Y3MFFdTSjzrexeLHsRBoAdJ5qlmo3vftsSC7NgcwDglY1YhqkLv6U+QCysJrbqrsnvAtvBjZNgF+3rAOwXF/19F2jgPB5sQx2EC2/AAyH4tr/f9+AZILAZM3IOoDg4flPpY/OT/rlrHMfUHtTH610BtmEc+6Wu7nFhH79DvkMyPojv62XqAIzCBNqGKWOrn3Vsx3hATwpg0jaD7UDStEEerNsr6ylto68jYD2QDqrQKNdahfanqR+uizw24eqx4ziOepvoG682m/jz5SpAAJ6A7/snZesJBz7hCwfAdWmwiZdsgoQB386hTBP/BrgB/D39gjInAxP06nnMF9p7vrBtPhCrHheAD42Hag0Nu1jjwTbUQV29AdgCIlX9IKzp6qxbUrG+DY9frI71990C0LLa3+c7IP70o50Y7LHNS3tQH693BdjG4NiPPX77fBVjUt2e9AaEbOP257JvDhlVn+3UXvDoYXPHlWNt4wbB1XoKcMjs6VhaaKfE7kfI+utB1F48STVebb/7+fNlKkAAXqbf2WsqQAWoABWgAskUEE2qi/y9WV48Xxm3f8hAE4QEmFRbQcqhDeP2TCnYoVkzky4i/c2idw7x0sVS9EHaxlDMoBpK4y6VFqVdMfsh6MtqgVH9uUD9uUr9OWFQt9qVUWU5h7HUbsI6XpO95NjQrBQgAM/KXTSWClABKkAFqMA8FQAh7NP3fvdvXvHE0552owsAa2U84AD6jtAhAzwaPLYjxQU4TN8vl/VK4RT1jcP33SIQcvDhDuzlW/uvfP+zbzGNwBRatNuN0Q8JnOrY2Mq27lGfZn3O9lbqiyM0Jgz1Q+PVZhd/vkwFCMDL9Dt7TQWoABWgAlRgFAV6Jryiq3i04ch3fwiUDAGeJ1Cv9O2rH7GtDl0oKCC6AHVBQJmiD9I2JEENbs03LmC025HaCfhgJ35qh2D19S1kP+ptDCxaSe+C7h0H9fYQDW3jVeJ/ll2uAgTg5fqePacCVIAKUAEqQAUsCqCg0lPN4PfEFJ8KUAEqQAXSK0AATq85W6QCVIAKUAEqQAVmooAPADNbNRMn00wqQAUWpQABeFHuZmepABWgAlSAClABiQKuAEz4lajMslSAClCBdAoQgNNpzZaoABWgAlSAClCBmSkgBGDo29mZSUBzqQAVoAIbpQABeKPcyc5QASpABagAFaACVIAKUAEqQAWoQJ8CBGDGBh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wP8Py68G5uDGCWQ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8" name="AutoShape 4" descr="data:image/png;base64,iVBORw0KGgoAAAANSUhEUgAAA8AAAAJYCAYAAACtlI8BAAAgAElEQVR4Xuy9DfAuR13nO/M/OScvBHQXLzehZG9WYSmlCk2CCdEssJcIlpFbgjcF7kohIVhC4hvCZRFrOVWCIsjymsAVCIJa8aKAF5FXF3BBMIuGsFxSV7hgXHmNmOsFlpDz8p/b8zzPzDMzT8/099f9656X55uqQ8J5erp//f39uqc//euZyTP+QwWoABWgAlSAClABKkAFqAAVoAJUYA8UyPegj+wiFaACVIAKUAEqQAWoABWgAlSAClCBjADMI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mIQCX3rP445nefY8hzGHeZY/47xHveXlkzCaRlgVAH1prs1fc/6j3vI0yrgsBUD/B41lsA3G2LJCi72hAlSAClABKqCiAAFYRUZWEqoAuKANWjSH2sjrMQVAXxJOMDlnVwr0f9BYBttgjM0uemgwFaACU1HgSx975XGzUe1KTKzn2R+4lpvZU3Ec7YAUIABDMrFQbAXABW3Qojl2H1j/WgHQl4SThQYM6P+gsQy2wRhbaIyxW1SACsRXgAAcX2O2MJ4CBODxtF9ky2Zh+hFzlPkyR+fuKI5kl9z3kW/9u6ocuKANWjQvUvCInYrsS8JJRN+NWXWKsQy2sRNjvjE9pp6abe97/zW1ZF1UYOkKEICX7uH97h8BeL/9r9573wUWuKAlAKt7rL/CyL4kACf0ZcqmUoxlsA0CcMfxvmM6Zfywrf1Q4Esfe9VHTE+HN8uL7I7iDLNZftF19Wb5fqgzjV4SgOP5gfEfT1u0ZgIwqhTLQQr4LrDABS0BGPKCTiFfX+q0zlrmqsCUx/K+x/S+93+uY2qJdhMApu9VAnA8HzH+42mL1kwARpViOUgB3wXWlBfNUMcXWMjXlwuUgl0SKDDlsbzvMb3v/ReEMYtGVoAAEFlgheoJwAoi9lTB+I+nLVozARhViuUgBXwXWNJF8x0fuOrc0ydPf9IYdUHbsOK28x/1tgfZjAXbOFUcZpfe90feektZx5fe+7ibzL+ekGX99Zbl+u1pWhL22Z8UbTStjexL05RbD80+x/S/a3AgbedZ8d7zHvW2Rw/VhdRjro8Vw616++wEbaxPc0Qcyzsx5hvTfX3VjM+ANiC/rOYz33c01PPgYKTXdnz5vT/xk0VWvNGUPjo8NrZzABg3sWIbmo9c45y/4woQAHCtxipJAI6nPOM/nrZozQRgVCmW61UAWwT2Xb4GS3Dxs1o0m4XVQ9dQOvTPLlyBbawWWAd58fkiz283LZy9bsUOwGCdXUN3XgI21JMUbVTtJ/Tl4IIzRp/BOkX+d00LIHDA8RGjDzisbM0cgnXQxhRjeRVjR44ePMu+Weby3rjjXssvKmN6YgA8pfkZiaLUZe741PXnnr6r+GRWdDeIm5YMf7rGWUee3Xb+Q66rN5vdC/p2e+7y5W0XfwbYae+q69jnekDwO1XkZrP8IdetN8s/9qr1ZvlGF7COlk09mrTaQWIJaXs1h//Azw1vuCb6DNKXP3Y9sGGG+c6mDxIbiB5rP0OfhhqMjU28qD0DH1s/JObmWIYAPEevTcxmlQXWex533Nw4XN+bOzRd/6r5cx9MgjYEgwvzO/L89BVFceRm08YGfu0LYU+4aZjuzoCmaKOpZUJfrm/8j3rLzrcDY/VZ2/9DMegDL536rM+7a/chUGvrRg5oY4qxvIoxbQAO1Kw37pv+D2yj5ReVMT0dAJ7U/Izdh9KVAhfnbYMGIHMQUhvXAYBxmBfFMw7ucfB6N5j36NUB7qqUdp+lkHNw9MjnixOnb6/XCx4AnGWHX3F9bxcBNGhToSvvoP8h2GtBPBrtQMzYqxJsimBguNPM4IYDGG+rOiyx8X+b1s4a3pjC4j+Ffqgv51qOADxXz03IbpUFFgbA0l63j8thbdxhbkR/b7aeL+6sElpHqwMXqBAEp2ijK2haX1qz9MhntIA48D4BAPk/MvxW1e8cbQXh0tmHMD+3eu/7STPAh60iPmNZHYBjj8kYfgmrc3NCZ0IAPJX5WRrAsct7wU/LqN0Mm2OxX4PClz/x6vu0ILAHss44M/9HTQCO0WcYgA2I5QeF2SzP25vlMgA+NDD0TrP5/2NYfNizoJ6g12xytUFx3iU/9/LmX4KwJwZgBXudbYbGRt+GA6RJf2yoAHAK/bB4nHcpAvC8/TcJ61UWWBicSvvbyqKB8HCnaeSe5k/n2bXtEWiwHtRW6/N7KdqwGZjWl14Zem9dQU2d/h8yIEw/W83to/dafdg+247KOVTOy0Zpwz5jWRWAQe3RftnHPQaaYBtrv4TF5OQA2Dk+U/gJdECyYqGL/a2hbcByLLRraHIuyDdQ6J21Kg0UH7lG5ReD/7piAznGJrNZnrU3y2UAjBpZt9n9LJRTe7yFncwnBHur+vHjyc7NEtxeK7SXl9fH0fG6rCVtEAxp0h8bwQCcQr9A2WZzOQF4Nq6arqEqC6w4ALyemDfHbMMWRi0AVspSrn1qe55SL9PU34YtotL6cgeAo+qq5f+hkahw9LlbvWfm02alBhBZe69o45C6PmNZ7wh07DEZNvb6/XLGmUc+HfoMNLhhkuIlWD0BknZ+ntLdGFqQ4wa3IMgNrGvwcduwLueub8DQBgC728M7bEr6gp99MyYmAJuz0s1MbZCeNol2Nhn0j0Cr+s5yHFpxQ6BUaAeyQfv7YiMYgMH2sQEgOE6OVTivUgTgeflr8taCi0TvY5MVLOIw47No7oeHL7/nsfdpvxyrzyXrdkE7W3qkaAMJpNi+bG5OpOgz6AvnAntIOwAU6kwmUHZ9AzYvfjvvUW9ZHU3T6AMO6ZsYhrKS8nGWZix7bbLszE8p4jO2Xzbxg2wy7c7PUAxs3z4u7YtabCeYn5G5M2UZvezv2upu1msom1aVdWTcaogIArYWAL/K/QIhgRN2+4yCn6WRuABcemi1mVC2rAx7ZZWdlzehOuAZYOV4tQCqbmzsnjxANbHGhgIAq/avN4suGD6zLUoAnq3rpml4KmhCF1jN7GpCeKihBbSzlUEDrwlqA4meVL5c3cixz6YE9VnD/y7dAM2kWTJ1AAZ1qO1EyvuNszWcgr5vnZRAbNos51svWgP8U162C8DTiU9vv+wFACfwk2sOSPk7fhwSzdQa6ztZocGMUw17A4vyniwTBEK2DJ/reePaAZH67HKwEIC3mwgoWG1hEzjqWwMOULbsWQuI8GwjBsDgBkgN4VCMNDcEYsSG96ZA/+bIai7+GACynfiPrZ8rtJf2OwF4aR4duT++C0xwQbsFIHCn329hbhNR9LmmLeSAdnoc1Q5qAwmTyL40JoizhkF9BmOsR5rh70BXFwGajd4HMPMsBHXxM/KJxrJOBhiMnTDfRsmy7jyfvegMcAo/IXNnqjJgBhB/VndteCsLOAjZZoF+usj+9ZEj2Xt632zb+/ZmOQCsNkuhT+ZsQQ4s75n57IccKTyCdrYy9ABEbV9UJtRtDWlyKB+KfQjghEfdm9l7UEPpeFivVTZZd1yTkQA4QL9U89ZU2iEAT8UTC7EDAICyp75HoBMtmgcAWLpI9QHgBG0g4RbZl20ATtBncHFMAK4WweZ72Pf9kbfeAmZo6zEN6pxoLCsBcIr4lLaBZTtbc633mI5jm88m2OD4FG/ueMzPyNyZqgy4GMff1lwbvl3wO6DlVFYcXJHlh+8ylzY+G9hUwJ4dBODN+h3gFH0G27C7WZYB3sIYmL1sAh+gYZDvcR0UM8ABAAfam0gTAnCqedC3HQKwr3K8zqqA9wILewlWokVzegBuZaqli01wEWd72dZQGEf2ZRIA1j4BMLi7/YGrzgVeNiTMrJYtijPlupAgBC0CsNk08BiTYngT+qUMCu8xLZ2TMNvGj20PP03p1g8eaw1a8K/i5mOvusn86wmWvpvveee/bUj1Kea3zpcTVqWH3tTrfo7XcgQ6RZ9BkCIAWzZMBu+Rn7r+XOdnsBo+R/zQ3hCAMtbi8eDRxmBsbMaUOP6hDHqAflOa21LYQgBOofIeteG9wJoeALeevaxcCC5SxR73AOCgNpCLI/vSB4ARs1tlAgDY6n9NAAZB0fPZ183is/ECLWEMS0GdGWBxdLbfAA/OLd5+WRgAjzY/e7g52iWxYFD2Uqj84waAL7R2cuAts0D2sicD3AvjTRNGhxwE3pobBOjz3JVvIBhqHGcHjwev78vi475YBhgEv8Zzy26g7WTE+zZqJhUboA598e8CZ2/9ok1UE62YADxRx8zVrMjQlCoDvHNEWwgPYvcRgB+H3LjCdMU2Wco2ev0vNsByAXikuL7SE+JDY9j6nVqk/yDYJxrLSY9AI/L0b9AIs6zixswF3vOz0DY8xr1ON4TGtlg66ekZcQOeF4AALK69C8AonO001PP8byAAxLtX/MDPPXptmxu8Gn21ZrnBOryPQEsBGLSn84wxqoMIgEH/4XXW67P+kwpjAfBYJyBaGxniCWBPLiAA74mjU3XTe4GFwckoi+amdmCWRiw3AXhKANyGJrEzey7wjR0/AO7vA2gHAfiRb/27emGFAaA4VDzGvbdfVgv79zxuAS/BCo7tID+JL454QSoAhoG109cuSLfupR5vwd3YAQKUTHivY66DGW4IHr0BGO0dnvld1+ilQyNr7LJLaI/oMz3geEhzOsDxjV3fExAx9XP5bmm/E4CX5tGR++O9wCIAv/e8R71tvfucYLGNhElkX5a32voTNSn6DGYmW3YhOg2VQZ8FHaqDANxYmFVjBJsvdnzpHdMJxiQ4BgjAjXmjO25ADcXDet8zwJ7gOQgvvgAAQo6fj8UZ4P4sJZhxjQbAvjrFBmDPWFrP5Zuj2X3OBfucBoAd9vrGf0z9xINm5hcQgGfuwKmZ773AxBa0KTLAg89+plhgpWgDiZvIvpwqAIuf/bVpiR8BdXvCA4A1YtgbtMCNhhRjmQDcCS/vMY1tAEifT27PAcJ7gG3kTGXudI9qnRLggl/cmC1zK8w8lW22Pi20s1mxhAzwAOSMAcDeR9UbzkkBwP4QV145tOkwpefDh4E9BIBj6SeeKGZ+AQF45g6cmvneCyzh4gfNrM0NHlYTm3CxGSsGIvvSB4C9oWylqzDGfHUF/VdW/2nz537mT8/nQ9YWzC2GpTpHHMutGNvEQJIjwD6xA8ZN6BhI0n98A0j8DPComzs+fo15TUoABoGu2d2lA7Ajw53uCLTH5kRvWKYC4NKAALutsQWOhxQZYOfR7VAAjqFfzLlqinUTgKfolRnbFBmaUmSNRl9gpVgIIyEW2ZeLBGDJwj8vDp9X5PntcwBgIBb4Fugy47X5djIyvrplfMa9xC8pNwAk4+D8R73laVobVD4a+vhqKtdIF/whdoNtdZoYzNa53mar8hZonz6DsD8JABb4Bd9wVTwKjugP6m2pqh1foBaLAeBKEC39EF8tqQwBeEnenEBfgAVZaeXOWzwnlDVSB2BkURb6MhxpG0ioRPZlMABL+yyNMUQjH4ipfB0x86kfw+6XJxGAOwAsjk+Pkx/AGG3NtUB5+/wstG1OACz1k8+8EOsa6YLf1w7wjcM71Y/4EqzB7LNLBxAoRgdgPIOavyY/dvC84sRpbMM1MQBvQQ46wtx0X8sH0vGAHhn3yIonyQDvrD+wt2D36ucaF0v7nQC8NI+O3B/vBZbweOqs4AFYPBKAobdAtzJs0oVrEgB2g+IsTzEA45oATACeyzPAQfPIyLfYVvPSBX95MXKN2meQJvAdYJ8+zwWAJb6MCHvrzWzHC6ok4wbpV11f41Nb4HWLywAHgfDAp8okPptjWQLwHL02YZuBhbI9w0AAlr4FOvoiLrIvl5kBdgPwFhLe89j78Aj0W14ecTOrFWOrhbDbP/b5CdjEMhcGjUlkQ2enDXd/mAHevV8G+WlKt1/pgt8HBstr8EzjjjpjfQe1lQFGdNLO8kkh2g9QX+U6Rh70lmmwD+oAvJqEP3X9uafvKj6ZFdkFg2OuscmC+Hk1h+bZpfd9yHW3+Gkue7a7z3aNZ4CHdPHRb0pzWwpbCMApVN6jNrwXmHMBYMzOoAUWmKkMagMJyci+bAPwdHT1fgv0HR+46tzTJ09/0nRs6Ia9UAAubjv/UW970AYyj5s3dz3PEWMpMuF6AJwiPn0g2wnAW7+k3AAY7Qh0Aj8hc2eqMtIFvy8AD7eTf9w8rHthf5/t2UFfAEjRZxD8Rj8CDWiYAvZEACyxGYS4uo/S2JgjAMfUL9W8NZV2CMBT8cRC7IgMTSkWzcPPT0ZaYLW+iZugDSTcIvsyCQB76Lp8APaJLwFogRs4Kcby5AHYIz7bG18CvxCA61lPvHnY9BMyd6YqA4JaUDZ0A819mcZDk6F7p9nw+rHePvccsQQW8j0vwYIycEF9BnUdFYClcBgR9qIBsCP2qpCr/QD6Tbwp0DziDbYR7RlgYNx0Yx8+JZBq3ppKOwTgqXhiIXZEhqYUi+ZBAAIzG606ME22nwNJ0QYSbpjd3i80a8FJij5LwQzRqFlmLhlgqdZIv0I+1TSHI9BSzXDY9B/3Ur/gNlnGNJadruc9cKz5bIKNPj9L54WY5cHFuBgGmwt+BzidKrLsWWYh+SLTz6M9fe37ZI1rYZ4UgLUhB/SN9xFlAnAdbQTg9sAjAIOTLgEYFIrFMAUiQ9P4AAw+t1llDMDFfWtRB15TLx7B8uLMZmRftgE4ga7golysU3NkYJqtoQe0R/07wGC8mG6tj88C8Nfd8FncEWhcs7VvwfKe497PL0EAjJ0aqMc0+DyzPgAnmEewO2GaUuCzud035brBs/FSo8E2zPOX+UFxRVHkN5se933P3JoNAzJZVgBO0WcpvNq8La1DmqFdMABL43Wb0f3Y9T9ZZMUbBzZjSldtNx2E5Vdz6MegEwhjZoC99Usza02nFQLwdHyxCEswANj9XiYIA6MDsGARKfBn+zm9VG24DIzsy9biN0WfpTHm0se66HEeSZXXGpJd7WsN9C1qbPdFS3MHYOv3fJU1qzcY5BsoqFuspzM+YnZULnPUsNN/cOzAhm0LbjPgYBvODaoUfvLoaJRLUGiqsptgefzTMuZ485Gz80tdLyuyfQ7JG4A/8er7IJ/zCetzOORIQQn0zXpDtP5MkfMlWOv7rHlDM2hPp35Ih7oNJMix53TXNoOaeB9pBjXpZFQhTWIC8E1G5ycMa+2nH+K/JZUhAC/JmxPoC77zXxu7Wmzlefa/TOTFOc4FFpARk3jC2l6KNlxGRvblDgDH7rPWAntINw/NXG5QzwBvNhsQSHXati6whRhB3Sk2s3Ztw47yNvvt8WkfSDbruAdjFGrA9tyqR3yu+n9wkD8QyKyAdjWL6QNw7HnEo5NRL4FAUmJB55ndoforGHPaYHkO2HnN2mb/49NBfQ6HHBCuvI9Ar+bajyEALBHCzBotwIZ0WM+z4GeQQF1woxtvgQaz4njdq9tbdtv5D7lu9YLHteaQJjoAbIl/sH28jwOfKsMrmWdJAvA8/TZZqz0WcLMD4NUkKF9IW33WzO51C6RoYyiQIvtyfdM0x0WbNsTsM9gf5wbIkGbKi+9VUzEywKsYVshW2+JXqjN4XNhHh50YA21rutjjhUnu6Xlw3Efyy8bn0o2PVf/POPPIp4E3nLs7vlNCH4BTzc8enY1yCXgkGG27tXB3Z+Cq7OKrXFmpHZDFMoEts6VHXb36rAU5IKiEArBLd1SDulxsAHbHlMzk7ukCUHe0kR2QBetHAFjqu1X8Hxw98nnsBATWRdvpDOzK+ZciAM/fh5PqAbqYbRg9SwDWWWTtHn3uOjMcCN1t9AVQZF/uwEllR6w+g/ATBMDIi4mqfhZF9mfm5MP9zf+/YGgQxwJgia12++yxJdUZjTMPHXZiDG2rOz/d90feekvs+Kzqj+WXsv6Q/oN+LZs5NNs2v20e4HyK+e++FyNtuhsHgFPNz1O5+XrApNX07mLYAdfClw+1s4QgSDTt9HiZl9tD9uPZ4Vk+sH9BAKy8+bESKzYAr8bmx5wbJm7HrUvsbKxoZoFjxcZaAyjGrPEfUz9U+CWUIwAvwYsT64MwCzZbAPZcUO4s/Fzu81i0itvosyGiL8tb7U4GuLIjRp/BBXwQAJf2YwBT3Hbk6BmXIlk1D/AT9cFvw6Hfd1KdUV976GCNMZ+YbgJwqnGv7Zd6bL33J5AXxVTFPTLg+WuyovgK8EhLyz/SuHHNm6n8hNiRokzwoth6THlwkS569nIHruFneWv1NLLIbVf0fqIJgpNRP4O0utd86vpzXc9fVx0ustxsuBb3N5+tumAoHlMA8BoAgyG4V3+NLHNfZhQEV2cG2MNG7Q0gp40p5q0x2yAAj6n+wtsGF3CzBuCmC4H+Wl+uIwmDFG3Y7AHaLS+T+HIQgGPoGmOBPeS7HrCr4RQD5XhHoLu2AyAKgbVUZ6DdlalaAFz1WxLTXQCOEZ99sQToA/mlW79v//vjdnsiAIyB1hwAXuPV19WC2/3YSvD8LJnLY5T1WFRvzLA/wzn4jKn02UvLs4bCDKb1eWDtPq/hbB4AXNoKQTD4srJ6nq1fsgXpsB7H4DPAzbj39h343KrnM9KqGxuDawTsLdRVFTvxH1u/GHPUlOokAE/JG7SFClABKkAFqAAVoAKBCgAZNitQVs06wUrwsqxNnb1gAdhaVjFo7xpcnVlFZx1zA+DKXz0wVGvu9Ge1FRL5JVh9YY1tOniCNgKaPacBuvZidm4/tYQMYyBunfGP2eWnH9KHOZYhAM/Ra7SZClABKkAFqAAVoAJUgApQASpABcQKEIAFkv3WdRc9OsuLdzsuOVUcHFz+rJf/dflheP4zcwXo85k7kOYvSgFwPJrj0tmTfvmVH3/TojrPzlABKkAFqAAVoAIqChCABTKCiy8CsEDTqRelz6fuIdq3TwqA45EAvKCgeO4jfvly49APubqUF9ljn//Bl/yxq5zr99Ttuezh75gCt3z6tT+Z5fkbTenBN48XWfbeix9wzaOxWllqXxT468+89nie5c9z9jcvXnPR/Z/a+nyj8xoWmKQCBGCBW8DFFwFYoOnUi9LnU/cQ7dsnBcDxSABeUFCkBtLU7S3IVaN2hQA8qvyzb5wAPHsXijuwlwD8kp+/8HXmG5zlNwqH/rnt4IyzHvKMl370rqoQuPgiAIvDcLoX0OfT9Q0t2z8FwPG4A8C+c/7+KTy9HqcG0tTtTU/xeVpEAJ6n36ZiNQF4Kp5IZwcBuF9rAnC6OJxsS+CCm5sek/UgDVuSAuB4JABP0OnPfcQzX2zeofHMIdPM8dSbv37WiYe/8l2vvLsq5wukqduboOR7ZRIBeK/crd5ZArC6pJOvkABMAJ58kI5pILjgJgCP6SS2TQUcCjADPH6IpAbS1O2Nr/B+W0AA3m//h/aeAByq4PyuJwATgOcXtQktJgAnFJtNUYFIChCAIwkrqNYXSAVNtIqmbs/XTl5HBagAFaAC6RUgAEcE4DdfddWR/3beZz6YZfnlrWby4h3PfMWtj7E1DQLX3UeOFOf90stu/aeyDrO4e4Z5pvkl5nhZb71luV57GoaEfj4kRRuVuaBWreOQv/kLD37gGYdHbjFH7c5pdLulZ9MvYBt1BtjH530hCLWdFy8ysfRs6dTRo0M7TAM+JZMyDvr6DtjQ63dET6B+M/Qx/0C+zrLuuN99l8FAe/U80e7czqMewvE1RZt4BBoJ4MRlUgNp6vYSy8nmqAAVoAJUIECBvQFgaLHaJ+QGLMFF6gqGDorDH1pB6cA/NtgE21gtOv+/bz/5zXP/8dgXTRP3XjXTA8BgnV1LexfGti6laKPbLtpmqfP9vnz/37duRjQrtegHthHk826/wGyV2F8BYwCOBVAvse2SOQ6B+536QFAtr/OqvwOvnrG8GvcnisP/0bKJ06yydST/+PEHHWvNEzYxLf0HfTlFm1YADI15x5wviTtbWZ/nV//9I37xgiP5kVtNfd+2rbP45tGzTp5//F2v/BpqE9R2nj3nBe9/yQuH6oTqydr2/cq/eURVNgAAACAASURBVMbV5pMir8/z/Pee//7femJZvy+QYu2Xt7/2Z5BSt2fT8Pjx4wcn//zrbze/XdmrMeCDtX7yz0HZNZDFkj0e273R+gQVGtu2cppHoJHjsEOfU3Lbkt+RHSkuuei7rvm7si+f+tT159595pmfzIrsgh4NDo3Gz7jwX13z8j6NQm1GtUfaMXWdOswOLn3IA66+paz3lk+/7iYzKT/B/OdtFz3gmgd51fGZ133EXH9Z085hH9RtNi5p696sC7SpnGj4GSQ0WCZejgCMOEgKwEX2mTzPvgequpNlAxedt526++AHzzjz8LOmjTX8lv9YAM4TprZVAlnAFG3YtAS1KnV5albk5SJvq1WfczogALZxymx2ePu8MsUTrJo96X0WWaFu56dlxoqDpgCBNjhBP7D+3owwGGd3G6h4RJYV/6lzgsEWzatY+O//7Fsfd8JvNX34zUVTtGmWAHzGI+75dhcsNYGybwpDwK97re3lU1UZDLzWUPXFO+6+6zvudc/bzcLivpvrf9/8+9vNn34A7OlI1Ves/TUAIxr2Tv0bWJe01/fdYQQad+0YBlOJXcafX3V+O3kAvCFwtwg5FEfIeiikjBs617UPQpMFstw27ULVJ/6fV9/ndHHG7SYqz+65vgWI0vLNOm9Rstndz3UJEBRX/Tua3/35jg5iAD4oTj/Q8X3n1uYAoKU1BsB+EYDRQJlBOQIw4iQZACM1Nsu0jhCCC+HbDGDfaqDr37Ya6wBw8GK9Z2HcbDNFG32CglqJ4NS05eOPIJ+XF2sA6saInWO9UAYQ60EvYI8ZB6XpAdntbs97IbjnCDGmXLOUf7b1s2bCPh+A36o1+zzRb3Gr7+D4mqJNswPgIssfb5bmL22AY7+XesDFD7pazZw4yIpLfu0D//ETzb9FwKsEn2PFXVecyM/+m04f9g6AfTYg2vdxe1Ye8YOp54SBhWdnRfFSZGKyZW4V4mgnG4/YElomBIDRawdsbEEYkNENBmBtm1H9MVDM7zg8OLji4PDUzZ1NABEAm3nxWXlWvMjYdtRh30r/g4OTNzk2HrbVdDK5WL/M5cwAo6Ey+XIEYMRFcQG4BRVBi84GAIP1IL0vy1iflUzRxpCByu3XTTWPpkdqo+VzRXhb96GzEaLcB9/PgwXFmutiNTi16Ff+leIGRVndzkaCso9ccvX97jMX+baFXudl08yOQJ8wYpRHni/BRNnNFGpAy7rt3boR8CoB2Fz8V0b3azt92CsAro5+Y34cKGXZ5ED8IG23m7H9mYt/5mgngy+tsipv3UzxrQy5DgXCbgYYvQ6woYZaAIBbwOy2oZ1ldpcHrF0XaYE4chUGisberPh7U9/FnTolAHynufae5o8LfjdN9LbZ0622pli/TFUEYCRMZlGGAIy4KS4At46WBi2EG+CjlZGr5bFkrVK0MeSeIK2GKm70NVYbTchWhquyZ+4XEyFxby+zA29jx4H6BoJlwydCH1svrIsVZ1I3J9j8kZrkNT/ODIDlmjSed/U9rtrXaPeYNQheZdb4AvOn8dzyqoW9AWC9TYiVbjsACfpBGkutdjTbSH0cGoXCJgADoCrVcwV45UXOo8kNkAJsr+uNaTPSWRAU++BVAsCIOSFlWpsQYL8IwCGKT+zavQHgpu7gYtY/07UBKHRRq7bo3AAweuS1ahe0s6VHijZcYwW0u37uEgZNHwAO8DmQvayhEyhbyuZ+K3Vb3BqYkbHRjNcpxAHq18puRMMEffQ6ai/pw8rFmzlBqlF5KTq+pmxTFeZIXJuyzmfAXXNS93dNoGjV3cgQKoOXaaadBQ7sw94AcPDR507weG5ESEO0dVxZuQ9Js8AARK60aQIweo1A1Dqj2njxk/3yBgC74CuVzUg/XbY66pgSALdgFu4XM8BImMyiDAG4303eAFwtCNFFZ/NTKeii02q2bLFbQxJoZ2vBDl4T1IZrBKFaVf5AYc3HHyE+BxbntfZS3aHsqPTofGODQGoPWF70eSIwDuo6ofLx++iT2ZT1oeTfzYutoDholBcA8BRtmsxnkGB43AAtDLMNAAaO3dYgApQtXa+WFdyXt0CjR4erZ26xuPDciNjEBtbG9u3Z2EmCrU0ILKd8OzQKs22YtL0puLXyqLOETqBdX1aXdwFV0w5X2eaxW8AOb5tda67yd6etw5XIAHgDm0Cfq1ZX9aOx0NQV7hcBGAmTWZQhAOsDcA19MYFrCIChBX7jmCdqp0emul4c+7ThGkFgP1P4I6gNCQBLdYTAJwCAQR9EjQMko2tiSbaJINUkzXiqN+XAjYQUADxFm2YHwBUooCBlOlh/vsgNIltoAQGbAJxnH3Ldf5pwJ9UVLN/Jzso+g4S2UcUSAsDtDQ3AHvATTy6tkd9R6GkBsPsNyo2M7mt/0vE24hYAA/Zsj0tvPxNk62r7eeGINiM6w6Bor0wCwLX2cJsbOIWPiQuy8HV3CMBImMyiDAF4gQAsBQIpVJWSpWjDNYJA+AqC0xRtjA7AjaOfUH8b2dEpxIHUBhAea7CDNPEAYI+TBtFhcyE2zQ2Aa+CMDcBo/U24QzOJtvl6XzLAmEbbjYiIfvCOJQKwdcVRQxjyeZ1VDRtAAspHB2DAhnWnBVAHw2gwAG9fUgVsJrT6QQB2rZ75+yrs91EGADhKWXyPQKcALrvbNlkrKRCgANxcHKdowxWbIJik8Id3G1CGVpq9XA/sJ/3yKz/+ps1mxevMJ7OeMqBnbT+kaQIAbsaaKw6ksSgFYGn9PuMJ0r0xJ4F9kD4L3vpO8YxtIgC3Bk0S8LIOUwJwUxa5H9qZfiDj2ji+jkK2JAPcfLEVBP0LygBLYdINYQ3AG87qtt7U7Hy5VuPNzlKbXffa8vclAbDoGHoljmCzANGTZcZTgADcr/0cANj6XVZwwS6POjn4BLXhuhhcoHvDadl+7DakAAza0wIZNB6a0OzSvvodrRutry5neet4Xx2gDbIj0A3YlNZPAM7OQTZbwNj3gfK9AWAka9d8qRV6LJYZYNkRaOzZ6mkDcDlm3cfpt8+Hzx2A3YC6msWkR6Bb2VQHrG7rHgTgLSinsNl1r54wANdHxUGdWi9Eg/tFAHaFyGx+JwDPF4B731gKLtjlQUoA7tMsCLIRR4AZv21V8pc4VddaN1UC4RPpYrtMRACWGgOOJ/FzzgmOGzMDvHG276kfaax0y0OQEDlr1wRg0J7yCEnjGWMo81h1vffNvwBclQvSm79+1omHv/Jdr7y7qhC1ufvCpZTtLQWAsX5sX5wVOj40r0ePyVZZPxCSxM+hCp4xXtV99om7Pn33mWd+0gT/BT16SD+BFGSzyycwKK4raj2/XNWN1SE+Ak0AdjmPv7cUIADPFICHsnXggl0+FAjAyQHY25cdgPSpB8kI+9QLBR4B2CaT9BlgAvDCARgaS6YQmvmt6/MAYNd3X1MCadmPlO1h4Dj9DLAwTpJ+5sgV61IAdtVX/Y7WW5UXvGV6BWzHTt79+iEAbtaXwmZXGxi8lrVsAbZbJ1YHAdjlC/4epgABmACMRxABOAkAw0dohzxnAUhfWB17s8UVoGC/RJ9WarYprR/2n/x70wTg6y56tMmcv9sVE92YXWoG2KUDBmaWWjwA2PXJm5RASgD+j5+QPgNcRYFPzLh874pTjd9RUEWBUvDpnZb5gudKVwB8cHDyptPFGbcbYDzbpgNqb3mths0uX2DwWvJv8ZqL7v/Up9nqw+ogALt8wd/DFCAAzxOAB4+pggt2eeQQgKMCsPiYsxCAy+IBbVgBMkWsuQIVtIEAfN5nPmhWJZcP6rkMKN+bZ4BtvoTBZ3D+kB+BdkEQAXj6GeAQCC6vdcWAay4P+V0DgOGXRg0Y2s4AOz6dZCDxSHbqeUMA7HpDs7bNLh9g8EoAdunI38dXgAC8vwDsDQSlZLGhAxka4Auhgp7PTdGGQE+zsM/fW2TFxeaae6MgYysH9mvnUktm7RnmDdMvcfgrKNZcsRA7FqX1MwPMl2BVMQs+v+r96Zrm2BAeXx0eVvIMsPM4LAF4PgBcBod/PG376Zq7NX8PAWD0WsTeJgC74LQse0Z+8okDAGx9hra0I5bNrj6CANxrd1k/VgczwC5f8PcwBQjABOB/8gkhKRT4tOG6BoS4yQMwmpUt4fPr9z7xB+f+47EvhgJwpS3ox6YrWqcPwOsnB8DAkdj6uLG0jwRgAnBqAEaPrZo55M2HWXa5+fd9hzfQxBlgAnCWv374njUvABbG8O5maZE99vkffMkfu+7jWr+jQNg9Uiw4Nvxp80K5+/UdVa760azf9aKtsmxeFL+T5fkbzfVHLVq0PoFU/R7TZpc/MHi1v/yqqhurgwDs8gV/D1OAAEwAXgEwtMiXH4FugY+0DVdoLwWAJbr4wJVLR9j/VUWb700LrosaB5B+jW8pb+x2fRuZAIw9bzvF55L36gg0mqkrj6fe8fWv/+l33OuetxOA15OZ1lunsQ2IeQJwNe1jfWzdbZybIsi9CS3jA8DoNeUxZOdR5Y2hO4A9/I3f27KieH4/AO++SCqFzUOaY/BKAEbjluXGU4AATAAmAHdjQP4cZFCWGchGBtWPTi/wd1kDvpELQ3Pkt0ADmhOACcDo0Oktl+IINAQmmyPN8PPBPAL9IZfzm8+7Qj7I5g3APiCc5/nvPf/9v/VEl5Yav6NgKHhLc7VJ8t6LH3DNo13Hmas+yDLM+R1FfvjGvMif1aNB/Qmk6nck+1vZ4GszAXhAAX4HWGO4TqIOAjABmAA8fQAO+sYsAHt1/SAE1+U9s6/u54YJwLaZaYrZ1inatFcZYODZ2qBnjKUQ33dLBexUy8iWNqRsb58AuNT2+PHjByf//OtvN/955dBK1vVpLM1VsBcAD2dnS/PqZ1l9YXI4Y+oBwAlsJgATgDXH5lTrIgAvEIDBo8FBx1JTtOEaNKANQdnT2G1IgdPnCLQEgEvNgfK1pqA+QbHmigNPCB8+At045i3tI+qj5gvFwDamCJtTtIkA3Bo0aTOPBOA+BdL6wS/b/8wXm+O+z+yfc7d9wCA43QuxIgFw/QxuHADOTpldn/eaCetHbZrbPoF0ixuAg20mABOAXeuuJfxOACYAwxlgjwW7GHyGvjnbdRUIDQTgn7/Q9bxr10+u8tEBOEIcyPpIAM7A8UUAHlgJSLOnUmiRQoi0/nUm9ZcvNwt015Fg5/OeKTOyqTPAmEZyAG4es8bayAKz/TgAgxo740JrIS0FYNcLqjZ2BcOkwy7zTrrsk+bP91l16By3TWUzAZgArDUup1wPAXiBAAy+Vbj7Nl8X9LSyKinacA0ccIFe241m5swO+Iue+Ypbn122D7bhDdkTyQBLY6GGySnEgdQGSPNGDEjrl5YXxNkUYXOKNu1NBpgAvL1LdL9BmxK4MTglALvu6SG/TxWAHZljA8D5V83r2O5j6fvOp4QIwNY3ZVfS1XqBOpWPXKye7y4rAF/uVX7s+jUX3f+pTwuJVV47DQUIwAsEYBT0qiwbWL4FSeA1UvhsteEaIiCclhPWCmhBMKnLC8DEG4DLNoAjx7WO0j5v6nc+cyuMBfEzycL6RXGAxqKJg3eYOHgMEAdBsQ76qJWRBq+ZImxO0aa5AbAJzfUnY6QZWgLwNAAYfBN3nQ2Vll9nW2WZeGksrdtwZYC3GWas/HSPQIOQFJwBBtuxLXd2PoEE1hVsMzPAzAC71t9L+J0A3O/FnW+XgovUIBiSttFnPgJVogBuHAmtrkvRxpCNoFaibpaFPY56B/lcXcdVJ8RZbIlONfSgAC+pvAJVyTXKGrb6B2WMJcau/bOC8eoyMJanCJtTtMkXgNW/Vw1CSznpPOcF73/JC0EwqstjEFKG2xqwpfb4gFffUADgarYvwUJhU+aHNjyCvgs6Ao28zEu2WTNdAC7jFHiets74oRlCz+d2IQBOaXPfOAZ12MleN+vD6uB3gKXLCpaXKbCvAOzMiHVkXC2MTp86uNSsJN7tkDgIhsCFsDNDBmS5JJFibS9FGyMAcKuvUn8IspH1MWvwJU4Sf7UAGLYJbaHzhuax46A0G/QT1EPb88ea9RsjdsYTWP8UYXOKNtkA2GvO/6WX3bp6R4LvPyC0iKtvPxvqzNqJ66+APDUAm6Og3zx61snzj7/rlV+rjEY19DkCrdUelomXuaH7CSFQhyAABtuAO7KAt0DDfa0KWgH406+7yYypJ8gq2/0GMAzAsoZaR4Fdl2Lwyu8Au3Tk7+MrsJcADC42m96ZHQCXxquB1cAnaVK00TdMQD+eKorsM3mefQ843HyOpgZteigD5LqbHZ+p+SnLrFkytfoFnz/q+lMlC9zTvmoW2NIGGMtThM0p2rQDwKC+O3P+RAG49WIhJGsHzn3bYhG+Ayy3cw3DJ+869mDgJVx1lrvqROr2lOFx5+VRYP1BAIxmsuF4asQRfI1nQekzwCuY9ALTYQNtAAxCY7finW8Ap7S5r5dgX5gB9oxjXpZOgb0EYI+M2CwBWAWCLUefLeAhza60qwDasA0JcFF7Ks+LhxsI/k1DhZc7h1YHTtA2ioODy5/18r++GY6tRjtCuHqJyVpc6uyLBbIUIHXw5EFw/Z5xUPlUqONuKDjah307FGQ9gA3G2RRhc4o27QCwh+9UjkOj0GJC5lbz5xLn/LQq0M6SwsemscrXpSIAMKhFw8owAE7dnmoW2AKOYH+CALgUX75x0BdY6Y4/r8HwtT+Z5fkbzX8eHQr1JqCi10iGjj0DjNnWbMdWj6SfoTb3XU8A5kuwJLE15bJ7CcClQ4RZt9kCcNlXj8XfZg2UPemXX/nxNyEBnKKNrh0gNKyg7X/64nf91X877zMfHARHCwBJ2vAF4LJfELwZ+/7Flx7w485+rBaw22eAm7r5+snU0Xouti8mfOuXfPbIFY8+IC5p3zPTPLh5AMbZFGFzijbtALDvnJ8oA3zi4HTx0MMj+a8ZO690xXcTTtfz+/GDk3/+9bcj1xZF8avmaO1lzrIRAFieXQwD4NTtlb6Qt2nxdk/WNBUAlxYpQHCyzx9VCoJg1jruC75Uat1EXvyZ+Z/7mwouGBqjWgDc97bhVDb39RHUmRlg50TOAmMrsLcAXAkPLpZnDcDNIAP6G5z5SNFG2ScQGlrg0bPx0dtnaRswAMoAte4DBMrrm3X9jHHfJIP0TQKG3XZSxUFf/wBfOJ+lH5qgoU00MKuN+MLYMkXYnKJNVgD2mfOTAXBWXHLk4ff6pAtku8+FVn1CILi89oyHnfskVxvrxf76pVzlf0rBa2jMyLLVYQBc2pG6varvyAu/LDoNQqPUDzCM9wA3fH2nIymf+202DYLZzmdsQKC87cwTd19695lnftIHgB2fQrIPmYHP7aSwmQDcowA/gzQ2t6q1v/cArKYkK0quAAgNQZCTvFNskApQgcUoIIWWfmjDjpP2QEsNVggoxwTgyrFYhjEcgMdqr2oXAfC+TY3uIJDGEgywwHO6SNvdl5ClGsQw+FYG9QBMD6QGfVu2ahIE1qZkgxnUqmBMmwnABOBUY3isdgjAYynPdoMVIAAHS8gKqAAViKgAAg6m+eTHRSN2mVVTgaQKCAF459u6SY1lY1SACkxGAQLwZFxBQ6QKEIClirE8FaACKRUgAKdUm23towISAO57sdQ+6sY+U4F9V4AAvO8RMOP+E4Bn7LyJmf7OW6+9ybwpfOg7jXeYZ78uufKi6/9uYqaLzfnTj1933LxJ+HnOC81RwSu//4anOcstvECIXgTghQcHuze6AigAE35HdxUNoAKTUoAAPCl30BgqQAVSKgDDTZYRgFM6ZkJtwTFi2TAgAE/IkTRlkQoAAGz9nu4ixWCnqAAVgBUgAMNSsSAVoAJLUuBPb3k69N3ITZ8JwEtyvqAvIQAsaIZFqQAVmLgCtz35useb0zN/4DQzz37pe2+8/mXOcixABajAaAoQgEeTng1TASowpgLAseemeXsPwO/8+LUfMccIy2/IDv3jpVPMukNjjAAcqiCvpwLLUIAAvAw/shdUoFSAAMw4oAJUYC8VAKGr0sYL7KYorC/QgXp56RSz7lAf+OoV2i6vpwJUYFoKEICn5Q9aQwVCFCAAh6jHa6kAFZilAh/41NPP/eaJ/JPG+At6OnBo9gefceWFr3r5LDs4YLQv0MWE1Jh1h/rPV6/Qdnk9FaAC01JgigBsbHqLOZb9uEGliuxvi3OKBz/ohhu+MS1FaQ0VGE8BAvB42rNlKkAFRlIAAOBThwfZpY/5vutvGcnEaM36Al1MSI1Zd6iQvnqFtsvrqQAVmJYCBOBp+YPWUIEQBQjAIerxWipABWapgDYAY5CUv9dklB89JBj4XHIN5/CLvBpvKMZsNVZ23mocE1K16wb8W3bQ6Y/SV7562fwM2QV+fgq0q7WR04iv26688PoH9cUiVrdbP6yedqz1xIJ4QwrQWlxnUy+g/p0xNMvJkkZPWgFmgCftHho3YQUIwBN2Dk2jAlRAVwFo0Wpv0vpsKwhu3Rp7n5OdGgCfczR7luOo+JCDBiErwBdlm9a64Q2BttWDIOQDcV1R4DraFw4+Tw3Wuerbsez0508dHrndVH/2pgmrftrxDNq4AsWsOPiK+/vUAHTL3u6+kcNdb+UauE8CX+rOcqxtnxQgAO+Tt9lXTQUIwJpqsi4qQAUmrUAAdLVgxBO0mtpYnzEmAMPhswNwnvDWaNAOQTDw9GRug+3qqRe0647sSH5Fdrq4uQG/OxsIseIZtNGMheyd5s+PQd4fyJAHau18gVtg/VEywh84fvyM8/7uH/7KvKH9+3r0O3ny1Onv/L7ffc0dkL6dQkD95RWv+943XP9UV/0+R4h7AE/Up9uefO1Fxra/MH/O6rUR+HSRj/229rTsWQ1k5WeAIX8DWm1sE382SsPfZdtAPwZjyMdH0DXgWHGNJf4ergABOFxD1kAFqMBMFNAAYAVYqNTayTwSgOFAagEwqBtQ+S4EgxBnhZtgYKostkAfaNcdWZ7/fVYUF3c6X+sXM55BGwG/tIrsgGrAuO623X86A/sMmLsv4BF3V0XgYrtbDQSqa3gBoHHXSAdU4N/RzYr8S8A3d3v7AwCQXeKBF0aFALCmPd51rXpcfOh733DDw7qdh/vWvNDxci24TgPUof6uzPKM2504+tuf/umz7srvYU6lZPcaGIut66C2wc0D1/jn7+EKEIDDNWQNVIAKzESBgIXyamF8zpnFPwYcCbap5ANyyZ4BnsMRaEWAK/2zk5mHIa4DNvB12NjZ2SwB67/TVH9P8+dop5lV3AWMhz6rW/EM2ogpsC214yO9DZBVIzunC5T7EfTs8cpAJOvXpyrwRuCg+tftWsEUBKLTRZa/Os+K66DAsAAFBCKuyq314gD/vTde/7KqCW17tAE42N89UJfK31udgTdig+MC07i9mQD093SeFz/6PTfe8F5X+PH3+AoQgONrzBaoABWYiAIBC/4VAJvd8x80GbU3WoDCt4d9Lykaqo8A3IAUtSzrVnE/iPN7aZggbtrZ6UAoW/VRefOg7EsrngNt7NemoXXAmO6rf/dkhlb2t24Rf+a4aSS2KAdCajDL+fTnm+MMzwVqcRXZgWAAEFx17v7e6QuYuUPa2YEV2P4GEMawJywOdqDN/RklRK2QDQOk/qqMJXbD9Gg03qn7tic7xsJOeecGiejovkQWlpUrQACWa8YrqAAVmLkCgkWzNENbZ6fArFQrmwVekwyAr/z+G55WuRoETedzlLbQ8a37PZ/42ft0Xu5kj8wNMIFA5gdxDSiLZFf7OfSPX3fc/dKo3oG6imsg3oLiGdTbGLkGQrh8863m6EuvNtcAfW4dZ0/hS3Q6dS7I0YpW5XaPwqpkKrc2+AOkqB9Zqx0YUpE25ICzrrUBgzHsueM+9/mW47nvgd5t/a5qW5btwJ1y/VWfLHGltmnTGheA/a0+S8sjIcgy8RQgAMfTljVTASowUQW8AdidCZLCKQHYxIgvAIMZzFpjsHwLgCJCmdQuPzC3j8E1AEeOZ6l2sH8an7AC29iOS2jjYJuhBW0K8iUyTaplubaN2YBFJxtYtyE+IopIsVumDZyaffCD68j2fPlf3Of9SgCsqVXpl84zsc6MaLC/Y44LYEOoEx+yjLFf53mVlgIEYC0lWQ8VoAKzUSAFAEszR6V4UHaqccwUXJwHA93KNjcslcWSZoCl8OPjE7ANH41rKItqlxIAR7Sxhke4jQYARxoz25eEQcC8PfoN90H4MixgMb729Aa+oGyxz1Hdun4IbqQZsipaVyAFZNRafQZhqLYJevbVJ5u7uSa2PWXnoT5Yjg3DR7Ml/vbNmG/AWervdf/Bl7V5jAtAIxkA97yAbDYLp4UZSgBemEPZHSpABdwKEICL5zlV8numdRkALM8wtgBYCmU+0ASDOQG4VEB6MqOO4xS+dI7FNeggn5Rpwh1Svs7YgSBRL/jB8n7HgWtYAeFmA1AYcIqPADc0gnxQ9zm2PSEADPpP6m+/DQ9Pf2/6j8S517iA/CfK9tvfwI2Mf5bRV4AArK8pa6QCVGDiCvgAMHiNdKEdBE77ngGOBidTBWAfu3oA+JxjxaXAG82D4hmE9ClmgOMDcMOXyHQJZXQbz2FigCOGwRokgOxYKzsrgJUauuA2CMCPG4whSwZYuqEC+0KeMff29zqmoOd/GwCMbKo0x4Wz/uYGietIOfwZMmROYJkwBQjAYfrxaipABWaoAAizq/tr+axk+R/gNcJnDcuat88bSoGOAHztTUWRPcERgvKjxj6g2ciYg370GDmNZ1Oxo7lVGzufDkoRz3sEwEG+RC6OstBvgFE0IGo8Fwq24Q1EUMZO3ue4GeAAezabCi7oMu87y/62OKd48INuuOEbVaxJ42mvAFjkkzUsQ7HHbwAjU12yMgTgZFKzISpABaaiALj4bwEwajsMpXWFBGDf54tB0Nx3APY6ll6F2/WQ9AAAIABJREFUZ0g8TxGA0XFclQNjTFpta+MLuVgKLFAGuLXQd2a6SjPlGeCEAAwCYeNYL3Sk2RuAY9sD1p8WgJP7Wxa38nHhyBhvxhDwZm5+AxiZ6BKWIQAnFJtNUQEqMA0FYgCw/0KZAEwARseFRwZY+LKlcPAT25j0CDSqdLgOrpZk3wImAA/q2YBUCIhazya7PFX9DmawO889x7MnAQCj0jTLSTcMvDP+6/5D+sqOQDc2hoDM96ruO7/7vDsdb+YmAPtEU8RrCMARxWXVVIAKTFMBLQCGX140KAMBmACMjhMxXLaeMXe1oh3PzAAPKR4XgF2+7v4uBQkADKomEgMR8oxn3XsRlPgBcDx7CMByAJaOC+Bo8yqGzjr85n++K7/HV0z99+ppY+ezY1JbWF5XAQKwrp6sjQpQgRkoEArA8mOh2EIYzCKneDHRDjj5QioSDr51S/XCAS8MNEG7EGk6ZcR27Tz7a2s0VjwTgLFxjwSCFFCROptlpPVPFYDXUAhlBdsSAc9n+gBwTHsIwLCvg+DTEU8YAFuew5aOUZbXVYAArKsna6MCVGAGCoQAsABuPm2kuJ/5c/awJMwA7ykA1xsZPkNGCpd9bcSMZ6mNPhsUoP3eWseuH/U9CHXeC31p/VMGYG/oLC8cAGFfAI5lDwE4FQA7nhU3MWNeNPafjT/+wvw5yz6m+QkkdK5LVY4AnEpptkMFqMBkFPAFYDhTZp67PCM/fN6pwyO3E4DdbicAuzXqlpDCpa2F2PEstTEVAAPx5v0ZJLknsSukgIrVui0lrX/qALyGQ9Hx46Zk1o2EEACOYQ8BOBUAO+PodcYXryYAS2edccsTgMfVn61TASowggK+AIxlg9YZ3RSLeQnAXPn9NzytlBqEEh6BNj701QuLk6yVlcSu0T0CLWnTJ57BWEv+EqzYACzRFZ3+pICK1luVk9Y/BwDe9g162/OuZJ1scCgAa9uTAIC9TxRsbHu8eQX1HzhiMelLsKTjoizvjvXiQ+aG+YvDAJzxG8A+4ke8hgAcUVxWTQWowDQV8Abgj1/7kSLLLhvoVdLFPAF41t8BHh+AI8czAXho/ov/EiwDbMPfiF3gZ5CGFAchv1lF6yVZWgAs3HTotYcA7JcBloyLxqZF/1gqx1Ge/1qeFTf2xh/wjPk0V0vLtYoAvFzfsmdUgAr0KBARgIO+OYtljraZQwIwAdgxyAdfggVkQoPimQBMADYKJH0LNHLTk4Hw9tlNbQD2A+H2s6ROmCsbsbyACdSglQEGr0nqb9CmTj/wjSHQRyfLZ8eNzq8iACMjcBplCMDT8AOtoAJUIKECPgAMXhMEDATgwSCon8usSoGAJfdJ49u5YButI+PgNaNmgFPEM6hD0lMTZewA4H/blRde/6CyLNiHIF8iU1/shb60fvex0LpXSYEI0bIsA3zeZl1VK0sOHqX2yPb52FOaRwCG3vitAMCDvj9tXPF+8+eHe+JP9LktNIZZLkwBAnCYfryaClCBGSoALv5X64tqIQxeI4etjG+BBoCk9AUBWA7mvRngFPEMwmMQAINttAHVffQ7PgA3fIlMoVJAheBogUegASCsYQiEzrq8TwY4pj2QjzsQX8WaXzxBsJl0w8OvHz4Z4MEXYbkAOOhZamR+YBm5AgRguWa8ggpQgZkrAC7+pwrANTCAi3+f7OQsXoIFHgHf6nXL038yy/M3GsceHQjhFjR6aezRDrQJQADeuK3xMjCh1tjY96+/NFDqS2Q6jbLQz8THe+uFPJwBbmRDQYAMfCmSA26yTJYNzLLaHtD+1qeUJAAMAm33ueTh57x7ARjKZu/nEejGuKjGJhDvnzVlv9s6lvkNYGSKS16GAJxccjZIBajA2Apgi+CVlXUmSLqwhcGpkQGGr9mAEHhkerEADL+ZeKMXqG8rWwhe09JYahdY3gfMQ58BrvsF6yCP56AMMKhdPZaBTZOWZnD9mxgDyw/6xTY/gvAlhDsCMACoBODffc0dazgHMsDpNzyQN017j4vmWARixb60IQCPveSztk8AnqRbaBQVoAIxFYgKwGLDxZ+2EbeQyTOHvhngFjyihkIZs6z92aCyboEfUVN2Nj1g8OscaQX7FNuucACWWLgqK47nIACGN6bwfuwctY/tS8Q08Ju2NayBx3sbx1Wd3zotzWzAoKz8GqCgrGPsDLA0gxr7CLS3PRtNPTPAXv5zt5UcgGX9kI6LNgADGwDWwdx+cRky3lkmvgIE4PgaswUqQAUmpoAAnNoZ4Fuhtw4Leys+bimsv2SS4jXB3wGW9x2GYTiTve15XTcMqJhqO8AI198BYCDTiFm0LuVr1zAAy30K2JwegGEfAdY3x0pVPLYvEbOAI5ibataLbQCYW+AF178BHBBmu5k3JFsXCMAApGz6APY5EIDj2RMCwGDf6+PcYHmfz0YF+Ru0y0jlNy7aAAxt4NiGM78BjExyicsQgBMLzuaoABUYXwFfAFZeCG+E2AKDwC6ZiAoA7AEZMACH1K2r2e63WWHbLC818gD7Hr962zUIwLHjGdQuOANciqaTpe3/Nm9MX6KD2fsIpq2BzrFMMDOGmtqC8eoiEJqDgAhsA+9H4FugY9oDA3DnueeGP9wZXVypGjJT+lugAdaTgePKwKaSvQ2Pt4JjxrJUiAIE4BD1eC0VoAKzVEAATa0MsOC6cjHwZ2b7/P7mPy4YFqm96Aahoazy0GSrfjsr8qeY/x56qZNKBhh8trHZVRiAQ+v2uN7iEjv8wP7oeauvAji1YrAyHLRrEIBjx7PURtyPu76S9cU6Iq06N0vG8iU6iarClGVRrlp/47h0SiDCM4Ko6uLvGLdeghXTnjX8ARnmdlcbGW3o+DAq1M6nfsB4Ctrw2AAwcrIA68cArHr6kp9AwpRPXooAnFxyNkgFqMDYCggWyzuLYvDa2845Vlz6zRP5J6UAXGoDLbQNcGXFwVcMaD/PqadCBrhsQ5gxhAFYq27PLOBwlvTj1x2Xatz1Bw52nSsHPpUjhcu+GIkZz1IbcZ2UM7WCTxLhNuK+dI7fRgGlLLD1SKZyFninjXRAJIbCPhf4HOFuAbAnpEL2eMKfz5udkRAdzd8bHTSy2c6jyh7jj59AQqJnhDIE4BFEZ5NUgAqMqwC46F/dV6vvAINQU8MU3oZ9MT9wvfQbpSoZ4Gb/IUC3vLQK8bpG3SCoOzN+KzBXAGChdtDGAWgX/LbhHrALimepjThc9gNwpTVQF6xNX9wCsQr5EhkXVZlwSB1+IY9nlqvbBStIpAJgJej0zWjuAHAse8p6Pfy1A2QeWeSOv+0xldLfscdF1WGxVnwDtGR6S1qWAJxUbjZGBagAFaACVIAKUIEwBcQL8bI5wbOIHpmusoXB454pgcgTDtdO6YEW0P5enT1gddCeLZSJjjJbM5Letg3EFKhX8BHo5kia3rjgG6DDZrp4VxOA42nLmqkAFaACVIAKUAEqEE0BAFyCnkHEXvyDLfLHAKItJAJv8HVsEID2QxsNUF2CDYuynyD8OY/kAvU461jbA2je2DQBYrlyp/OoMlAXNC6AeobHttCH0SYKVryjAAF45kFx3S/c+uiiKN6t1Y0iL550w8svepOtvqf//K2vy7OifOGO1j/vuP4VFz5GqzLWMy0FUsbLtT9/6zPMtv1LtBQYGgdabbAeKjA1BVLeT6bWd9pDBagAFegqEAjA0EYBVR9HAQLwOLqrtZpywZISaNQEYkWjKZAyXgjAo7mZDS9IgZT3kwXJxq5QASqwUAWCAJjZ30lHBQF40u5xG5dywZISaNw9Z4mpK5AyXgjAU4+G6dr3n95w2avNM38/ayz8o0de/dGrpmtpfMtS3k/i94YtUAEqQAXCFPAGYMJvmPAJriYAJxA5ZhMpFywpgSamZqw7jQIp44UAnManS2zFB4B9rpmDdinvJ3PQgzZSgRQKvPYNn311XuQ/axbkf/SUq79rtQn32td/7to8z15VZMUtT736uy9OYQfb2FVACMDQc8XUeRoKEICn4QdvK1IuWFICjbcgvHAyCqSMFwLwZNw+aUPe/zuXPbI4zN5pjDxm/pjP4GQ/Zd6M+7B1Brh4q3l7zYPM3z3Q/P+/MH//Q+a/bymK7MZyIVp1rMizF+dF9nTz/+9h/pwy72D46TzPb7TXmd1h/v7cg7x40L958l/ePmlxjHEp7ydT14L2UYExFSAAj6k+294HBQjAM/dyygVLSqCZuVtovlEgZbwQgBlyiALvv/Gy9xVZdkUDYv/GgO5/GQJgc5O801zziCwvnp8V+fESirfXZH9kfv/2ss4mNDd+/8LJw+zBP3LNR+9E7Bu7TMr7ydh9ZftUIIUCr73xc+8zc8QVpq3Pmz/fWWZ0y/lhk/G9w8wd55oNtreZjbZ/V2aAD/Piq+VvzfLMAKfwFNvYNwUIwDP3eMoFS0qgmbNbrrrqzUfuc/4DPmj6cLlSP+4+epCd97KXXfhPSvUlqSZlvBCAk7jUu5GpjIkKgE2m9wWPvPojv1p2aHuc2Z4BbsCsKb2+rnkEugbgrTotQJ7Tc8Up7yfewcQLqYCnAmPMQ0MAbGD4C/nhsQcXR068oDoCbY6lfHsXmAnAng7nZVRgQAEC8MzDI+WCJSXQzNktY9xkp6hXynghAE8xArY2TWVM+GSADcBe/IHrH3Hu4dl3f9n0qDz2bM8AW6F6Xi/WSnk/mXbE0rolKjDGPFQD8Oaxik4GePXMb/MZ4BqAG+UJwEuMRvZpbAUIwGN7ILD9lAuWlEATKMuol49xkx21wz2Np4wXAvAUI2BuAGw/zrw5At08Nm1OYhTvNdngJ5sebo9AZ9mbzf//cfPn/2oekWYG2P5d+WlHLK1bogJj3JsbGeCVpATgJUYW+zRHBQjAc/Raw2YC8PQcOMZNdnoq8BngKfpkLJumMiY6L8E6ZV5O9YDDLH929RkkA65f3fx3JdXOS7DKY9DmeeB7b8p1X4Jlrmv9PqtPK6W8n4wVi2x3fxUYcx5qvtSq8QwwM8D7G47s+cgKEIBHdkBo81ywhCqof/2YN1n93syjRmaAp+0njolp+6eyjveTefiJVvopMMY8tMkA/89mY+wPTP733zozwNuXYNUZYx6B9vM3r6ICQwoQgGceH1ywTM+BY9xkp6dCWosIwGn1lrbGMSFVbJzyvJ+MoztbTaPAGPNQlfnd9PDQAPBPGaC9KU2P2QoVoAJ9ChCAZx4bXLBMz4Fj3GSnp0JaiwjAafWWtsYxIVVsnPK8n4yjO1tNowDnoTQ6sxUqMAcFCMAjewl4UdA7rn/FhY/pM5MLlq0ygJZdGW87duSuh7z0pT94l2YY7NNNtqH5qSw/uPz6l3/fzZpaonWlBGDQv1FiC9VjauVAzSRmR/80mIfNo/scmAN5PzFRBuiU5F4hCfg5l52K3h5j2iU75yGXQoG/O2JHZd3hWj+YbzW/6IZXXPjswK6ILp/KmBEZPbPCBOARHPa0X/jEAw+Kw1tM0+dImrcNwpQA7DEgXd0bXIy5Lo5gj8oCdqybrGsSd+nZ/b3Iiyfd8PLdN7j2xO/OjSiCf3rjJUXfA9oQxVWq+FGfOwYWCan6JI3xbnnlmA2a39C+zPV+gvZPo5yyX0uTRGO66kPAHNKSoW9ubhbyjQuL3uK+TkXvbl84D4WPJq0Y3lhi3UDwvDeJ4vT48U8d+4c7T3zR2HFvgSoqwG1rb6pjRqDN7IoSgBO6TGvybd78PCeK3l4P3VgjDFDxAtFz0hJ7GVlg9FWq5edG/dAus/KNyTrRD8TAYgFYayGJ7iKnih/1uWOmAJxgTomyaNKKk7HuJ+JJWXhBAr+uLJLcK7TGHDKXaM1bpovQfXqKes8JgBPopzIPKa8zWtCqoQEyNhTWstCYcE1ZGv11tSGdo5D6llKGAJzIk4o3o8ri1QDUuqFWlU4VgLUWe0J3QzeMqdimfGNq9R3o4yIBWFnTMvycN05Aa2EYZ5q77P2bZw0AjtAHpM/QeK0qGsFGaCML6egS7idIP33KjODX0kwo9hT95pxHtNYGLqCYst5Ttm2u85DyPbEGYK143ehqHR/KwCnKODfnsjnEpc/cO7drCMAJPKZ40+tae1t+kD23OMzeptWNKQKw8sToI9XgYmMqk5nyjalerIP9WxwAZ8XBw/KseIpPwAxdM8KCkgDccciYc4okY2iLo6XcT7THVVnfmH4dWnhHgB3n4ltLi6F41WojIBZmcW/u69+Y+vnOQ8rrjFUcnzw852FFUbw7IA5sl7ZiQxl+q/ac47Br2Jg+R+YoZR9MujoCcGT3gPAQ2Qq8+qkB8AQmC+dEN5KPd4BT+cZUQxN4XGhRAIyPGK+Sg9miCPFEAG64SXmceAWAuciZwbNVHCE2fO2HrvNdZEOVT2hTo2PK4KIYnE9dEjhPE2jFeZ8PeW/udRF0GkDLP65AcfwunoeU7X7HYX7wTJ934iD9rjabI8HvygTXhnbTzjmMGUTXpZQhAEf2pPJkEdna4eeZlG7czT4MTr4RMx2+OlrtHWlRGhuApTuzBGBZVPUukiPEEwF445sJLUBKi8ZefMoi1qN0KgCey72ilFBpTeCErJjtzEXvCHMpMgqcvpnzPKQUV2t4zLN35UV2T/OflyPC+pQp56BYp7k29jj9XZaby5jx0Xiu1xCAI3ou5q5TLLOnkgEe6cbllNW22zeSrdEB+OS3Tv/g0bOOfNaIgrwlkQDsjJ5Wgd6bZoR4IgBPcwEiyh4s7X4iGy79pSOMFxXT+jJDWvDj2lxQApWduWNOeo9k6yAQTRCERPOQUlypjLGpVOLKAo8Uh055XHY7K5h5AQJwRAdOcaJzdXcqAKy1SHD11+P3nZvbSJNbbAB+R5HlXxE8A0sAFgZT380nQjztPQBH0FTo7f7iLpCprlza/URLwDndKzQzQa64UTqxtXNSZU56jzTuU25uag0j+G3mBGCr5IOPPcxpzKgF1AwqIgBHdNIcJ4opAPBINy1JJLSOLo5kb2wALjO/55s/6LeqCcCSCFqXTXWkfu8BeOJzMfQilYn3wRr9LkiTD5n2FSPNvRKzd8a4ls2u7E0MANayXSKgsOwk781VHyY+hhc7DwljyKf4LDc9Nh0VP4rjI9AUryEAR/TKxCc78YJF6YbabDfFq+pjeLgFFCMtCmIDsFQ3ArBUsSyzLjgixNNeA3AEPeWedlzhgpny8qXdTzREnMGxcOvYU7qX9i5cFWM+xZt0NUKhqmOS9+bSOEWfaOrVqmup81A0wRoV9232zXWOSqHZ2G0QgCN6QOkm17SwtWCOsSCaQgZY87hIsz+aN6BY9QrCkQDcECv2WIh0/JQALAh4oKh1F15zPjE21D7TnE+a9fb1c2n3E8CfziKavo01p9vuqUrzVfQX6XWBaG56K49RZzxuCix6HlKK3TZ4mxdV3fDyi95U/qVmjHUcFmvuXjWT4m3pKecoNNjnXI4AHMl7ESbeJM+eTgGAtSZY226mFsjEmogE4UgAjgvAO9kVrbhsmE0AFgQ8UNS68FQEx536teaToQVU+dsS7yeAP51FtMZkqntF1SGlRX7vp5C04qWry9z01tLBGYjtAoudh8puasVAJZltzak4Z1fN7IwV7cxsX/ZcS6/Uc5Qw5mdZnAAcyW0RJl7rzU5rcA1NRtVvESYl6xEupXasemlNekNHhVL5vhu62rEgHBqLOgId82azDwDcjZ2xxoTWeN/0J/YiKsWR1t4FYarFrXBeGSw+13uF0sZJ73OHWnHfhZO56l0FEechaPQNPhOqvM6wbgIrbRA1OxvtWfxGI4tcz0IRM9NCBOBIjosw0VonCuXJaPBNgEo3v1STUtTsGgF4Z+AsHoC1FpUN5aybNBHmjuTPAE8FgJVAo+rOzpyi7KvoR1pdmy8p7yeht15F7ZPfK7Rsj/zcYWtO17LZ+D253mMD8FLmoQibZFZo1AbgvvWa8po2JmSPNmZC5+kpX08AjuSdCIvlJDtlYx+BnstN1oTN6NkaZoC3CqRYuCvG5mAWLlU7qRYZZWdT9ak7JpT7GBuAo2f0XACsrBf8aRWf27BiTEVdXPbdKzQW3333ayXgivVCqVH05jwEj7LB7xgr32ut6yil+K073DdOYvdl7nMUHDEzLUgAjuQ4AjAk7M7kp6jb3t1klSdzyIGNQsvKADdeypE6e6B40xwEbXXYybIX3fCKC59tC5xUfYq8KWSdUzRAprI7ckavKc/oG6rSCaZbfu73Co35ui+zpQQQLQCeu95jArCGr12bVynmodIG5b4sGoCXMGZC5+kpX08AjuQdxcCvLBx9waI5wW46FROAYx8vZQa4PXYIwPK5JHaM7j0AK89ZMZ/xWvmqD2iWeD+RD5f2FYqaxB6HMY95xqy7teaYu95jAvBS5iEC8OCstbNGX8KYCZ2np3w9ATiSdxQDnwDs56NRFjVj3mSVd2alqhOApYplWewY3WsAjpB1jg7AxmGpvo0++oaqfLgsC4CVsrQx/RjrG8Cx571JbU4vaR5KBcDK6+feI93Kp6AIwKGTeuLrCcCRBFcewKWVMW90tQpjPwOsqJt10lO8GU3qJhvhxiQdGQRgqWIEYLli2yt6PwFTFVEc61WVKQDYOs8rzouT2VANcX55raImo9wrlOyP+YK7WAA8it5jbU4vaR6KsM5IseG3BAAebcyEztNTvp4AHMk7Sje3pnUEYKGvbMcJFW9GBOC2PwjAwvg0xWNnQvY6AxxhDiYAC2N8aENVWNVOcU3/jnWvUDgaa10Ya5wG6mqyBL0V7/+Dc2szWDV129Q72jxEAB6ctWJmgK2PxyjG8+Cnr0Ln6qleTwCO5JkIkx4B2MNX3QVYiglDsQ34JhvhxiRVmwAsVYwALFdse4UzAxxhDk6x8Iz6/fKG4KPfT0KcX16r7d8x7hUqoGp5YV+Mepeg9xj3Zm3dTOiPNg9FWGcwAyyYCMeYowTmza4oATiSyyJMeqMvWBR2q7tqx/xuWt1WzCyELXzGuMlGuDFJRwYBWKoYAViuGAH43iGiLQmAI8yzUT/bZPObxjOItuy1wr16Zz5fgt4R+rBXG3ER1hmLBuAI8ZZ8jlK630yyGgJwJLcQgCFhU+xkrgzpe7sqZKWwUIRJz3mTjXBjGuo1dFxGYRHm3DCpCmhkPJqN2TZNUvk1VTsai++WZhP7DFKEOTjFfMUMsGC+jTDHJL1XaLwIKxUAl26Zu96p5tZmCC9pHoqwzlg0AC9hzAim49kVJQBHclmESW8vMsARJtimhwc/8K4VCmPcZCPrVlYPQXhTwwiLpV7wJgAPRm/MF+XUDQ9tMo0xJiLMwQRg4SQZ+/SN9rhvdC/JvUIpRnfiUmHutc4Zc9eb8xA8gHvv98oxsHgAVtYr+XoWjpgZFiQAR3Ka0o2tad3eALB2ZsriYquWWqEwxk02MgBDGd+ufgqLsG6VBGC/ICUA++k2xlVW8Fri/URD3LnfK5QyRK37mdL9J8l6Yx/uzRHGrsbQcdXRuwGkDHSLB+AlzFGuYJnr7wTgSJ6LMOkluSGN/Rmk0h0RtOvzchQQVlqANG2Gsq/KN6aqfW+NCMDOyYVvgXZK1FvAOSYSziP+vdi9kgAsUDOhj73nQVd3FObt1lhQuv+kAJMhaaLoraSN6N6cMEZdoSb5nQAsUWtdNtUn7JKuZ+UyzOcKAnAkX0WY9PYGgJV2xSWe9cpw9jUwxk22tEVhIdXtUtAxQAKwMwQJwE6JCMClAku8n/i7vn1lhHlmyDTVe0XZkEKGqDVPK8VKbz/nrPcY92Ylf2gNF7QeAjCq1LZc76bNnMeMXIb5XEEAjuSrCJPeXgGwxstBPFyrsrgZ4yYbCYCdWbYhjSNM+jwC7RHU5hIegfbTbYyrmAEWqj7ne0XZVQ37mye3NNYeQ8/za9grdHFZfLb3Zg1/eOgVegkBWK5gLwDPeczIZZjPFQTgSL6KMOntFQCXbokAUKi3g262CwLgoGNoEfxHAEYjuF2OAOyn2xhXEYA9VI8w16BWBN0rykY01gpNYNVYbLteXjZXvce4N2v4Fw1GxXIEYLmYg+uluY4ZuQzzuYIAHMlXESa9vQPgCBqKvO1aBPRVNsZNtrQlwhHooMVdhAmfACyK4LowAdhPtzGuIgB7qD7Xe0XZVY37RWoAnqveGlp3wtN5SmpsrTyGU3kJAVgu3CAAjx0HvutZuQzzuYIAHMlXEYJ97wC4dI3Gbnagi8VZ0DFusjEAOPTbyQRgZ+TxGWCnRL0F9mrhucT7ib/r7VfO8V5R9URh87LeHFTQAXr3g0I7oSEwi3tzhLEbqhtyPQEYUaldxhmPcxwzchnmcwUBOJKvIkx6ewnAE4FgaEFQhRIBeK0EAdg5uRCAnRIRgEsFlng/8Xd9/5UTWGCK7hVVTxRehFWvDxTqcm4uVXbPTe8x7s0Rxm6ModOtkwAsV9kJwHNcz8plmM8VBOBIvoow6e0tAEdaAIo9j2ZEx7jJlp1RyCK0NEH72yckAdgZYgRgp0QE4Ejz3+j3E3/XD18Z4d4rNlU6dyqAZD2XKAAwtJCvRJmT3mPcm6egjziAeQTaQzL7Z5BsFU0hJqRzlI8gU7+GABzJQxECfPQFS0qgSQhVoghAJo0xbrJRADgvnnTDyy96k0igRuGU8aIO/5a+p/JrqnYUFsrwhkmqPjUNijAH+w4FyXV8Blii1kDZCPOPyDLkXqEIkXXcKMyFIgCu+jAHvTkPwSHMDDAsVV1QPG7mMGbkMsznCgJwJF9FWHwRgDe+UtgtD/K662UCY9xkCcC3PiPLipcEObZxsc3Hqfyaqh0CsDhagl4KJ26tccES7ycheqDXTv1eUfVDY8xXc5YCAHvH+dT11tC5E3vO4+IRxq63f9BxM1ROIb6a1Vv7oqxZL8wr3wPFAFwKMfUxoxEzU62DABzJM8oDuLSSANzxlfJELImEwZt0pGnyAAAgAElEQVTeGDdZAjABeCCA+RZoyejuLzvawnOJ9xMdl2C1TPVe0bQ+1MYq4xyaVZJkrvvUD+0L5lVrqcndmyOM3dHmoQjrjL0H4CqKpzpmAsbi5C8lAEdyUYRJjwBs8VUE2IQiYmiREMEm5y5zhBtT5sp0u4QKXYhZ6udnkFyi238nAPvp1r1qtIXnEu8nOi7Ba4kwL0ONo0AZmo2aEgCXwkxR7wg2Oe/NEcbuaPNQhHUGAbgxi0SIT9U5CqpsRoUIwJGcFWHSIwAP+GqEYyS9N74Ik5jzJhvhxkQA7jz/nMqvqdoJXXB3h+PUNoUizMGjLTwj9GX0+0mkW6+z2indK5rGKti1is/QjcfQjc+uAxT65fRpp8Ck7s0Rxu5o81CEdQYB2BLdUxoz0sE3p/IE4EjeijDpjb5gCb2xSjJ6vm7RXtQP2dG3UEgFMF3btI/QhC6EUsZLir6n8muqdrTHyj4DsGL88SVYvpO/8Drt+Pe5VzSvUVgz3FacOnZpfsaJd5l6LxfKURX3+owT0tYU9E41tyr7tStvipNQfAkWEtTtMl7PAA81M4UxI5dhPlcQgCP5SuFm1rWMACzwVQT42mm9b8E/xk02ws4sM8DMAAtGnHkFWZa96IZXXPhs20VjjIkIc/BoC88IfRn9fiIKroiFx7xXNLulMEbuPnn09HcePXnkbQEADJ02CnHHmHoraNztulOvCGN3tHkowjqDGWBgMI05ZgDzZluEABzJdREmvdEXLBEGYdSjPBF8AG1KjHGTjXBjIgATgEWzIwFY5S3kzACLok6n8Fj3iq71gScJTOwUjzQT91tNvff2VMYJdJ71ti4bS+8x7s0R+koAlgXhpN8CjXYlQhxB61nUvjmWIwBH8lqEYCUAe/oq4jES62JhjJssAZhvgR4YHnwJlufc0blstIXnEu8nOi7RrSX1vaJrvUL7TzV1vjAAgNWPcQ55SKG/fdVP5t4cYeyONg9FWGcwAyycwlKPGaF5sypOAI7krgiT3t4AcOAueOXRHb0iZLAnc5ONcGNiBpgZYNHsyAwwM8DdgAl9j4ArAOd+r+j2L/jlN3n2MvMswhMDAHjwVNbc9R5jczrCWpAA7JoY2r+PmgGe+5iRST2v0gTgSP6KMOkRgGW+SqGXdWId4yZLAGYGmBngtgIR5uDRFp4R+pJifgzeRHNN+bEWl2W7ypkW6OVSCn7+P43pP2z+nOPSzva765NNc9d7jHuzgk+7rhptHoqwzlh8BnjuY8ZnHpnLNQTgSJ6KMOmNvmCJkEG1Tn4xJ4zS3Yr9IAAPjB9FnatWUtz4V23ZMlepFk+p2lFe4PMlWJlKBth6qmSJ9xONW+/c7xVdDRTG/mdNnefPEYCXem+OMHZT3Ad7nwVXGnOD93RlzRaZAa4EVFxnQZt0GvP2VOogAEfyhPIALq0kAMt81fssk+LCnwBMAJZFZbv0qEfoFcfBetOAb4F+SUgwbK4lAAtEVFqMj3avsHVVcUErUHJd1HVkfe56K2wwdDV1vjQswlqQACyL7EUDsOJ9nAAsiyuW7lMgwqRHAJaFW++iJvg5q60dBGACsCwqCcC+3ycVLzwjLHZHW3gu8X4SMnCqa2MDWex7hU0DxQWtVGLnAnjuekeYE5wAHKHN0eahMqCUYqCKTR6BxkbpaOtZzLx5lmIGOJLflrhgibAzbZ38lBYAo00YEW54zptshBuTMxvgGjqp4iVV31P5NVU7SuOsDoOpZYAj6DjawnOJ9xPX/IH8rhTDo90rbH1UhG5EwmYZJwDPXe8Ic4Lz3hyhzdHmoQj32sUD8NzHjHQSmVN5AnAkby1xwZIKaGJPGIq+YQaYGeCQGYRHoP3Vcy48y6qV56wUC08rjCnOWZXio58o8nf99sq53ytsGkTwNSq1c0zNXe8IMOrUbEnzEAF4cCjFnFN7N+kU5wvnBhg6kcylHAE4kqcUg3IyCxblxWTZr5gZ4N4bk6JvettQ1gq6ySofTWIGmJ9BEs2OrjfILmBM9AKwYt8IwIKoUwKyUe8V3e5GgDRUUec3gJegt+JYLXUd49482jxEAB4NgCc1R6ETytTLEYAjeUgRsgYBOCX0KN84egFY6QjYqBOGslZj3GQJwPEBuHfBmSJ+lBaz9Qw6RQBW7mMKf6U4Elj6zNqXlPcTjVvvEu4VNh2Uxz8q9eA3gMtKlqC3srbQvXkp8xABWA7ASxgz6AQyt3IE4Egei7CLO/qCRfnG0QvASpsHvcc5lCak3kVk+YOyVtDRlKktXpU16I2XCDdl6xuNleKyOeOkAKqyPWv8KC/KBt8CPdaYUBzrveNdc67v20TQbGMTgKPfTzRuvUpjctR7hU0H7bEJau0E4CXorXxfgu7NS5mHItxrU2z4jfoW6CWMGXD+mF0xAnAkl0VYsFh3GpUn88Gsn3ZbRnrr5KelXd8nHRQXFymOIvUCTDd0CcAq32GtZN3xrfIiZvQNFPV4GfgM0lgArLT4qGIi9ieKehdqWnNiY84Y/X6icevV0mXMe4VNhwhzjVNu1wmOsoIl6K28joEAeCnzEAF4cBhZNxWXMGack8dMCxCAIzlOK+gb5u1MtMqT6qqpoe8AKt84yuZiA6S1fq1+DC0YtNqo/O/6PmOEG9NeH4E2eu7czBQ3Tnohu/ohRfyot5EWgOH4VOxn7Ex674mAJd5PtG69Sv4d7V5h0yHGvd2lN3KPUdzIGk1vpXip5UysW9nuaPNQhHXG4jPASxgzrrljrr8TgCN6TnuiNaa2du0j1D8ZANbKTnVvTlr1ujYLNNvZhKjzWSPtNtEbe98QihCfKd7C2+xO3V6MBenQBoq2L7tzRwSYdx6Bjt2nvjhU7mtrHGrW7RpvEcbTqPcTrVuvVlyNda+w6RBhw8MlN5TJ1ASgsfTWipeGoM57c1lWc66IOZ+75iFl/fYCgLU0G2vMuCaPuf5OAI7oOa2gj2jiTtVTyQCPcQRMqPPgTS+R71s2aLfpuhG69IqwYE8NwK4uBv0+BMDKi6UgO9GLXUcoteOzx66dcTkCTKCSNcs538CbSD8f23uvCZ1DEGPmfq9IuIE4JCcEcWUFc9c70TjiPIQM3p5TgMobzqM+A7yEMYO5cn6lCMARfTbLRWxePOmGzttvK4lSAs0MFq2DLwxJ5HsC8CY4Ey1qNGeLwYzLDBaZu5tnjiPQY4yJyshEbXvHBwKKU++DrfNIv7xF21w493tFX/8Tz2nODZjKzrnrnWgcWTcUErXtPaSQ8aocl3uRAZ77mPEOqIlfSACO6KBZLmInAsClWyZ8s3AeF0vkewLwfAF4MOOivAMecZbbVu3KAI8xJpodj7CBp6Wr8+27M8ki7G6KDNxPtMSb+72iT4dE46VqHgbgueudSNfe+X3u8xABuHfmGhxDc17Pas7VU6qLABzRGzPY9REtWCJM3M6FX4Q2NTzutDuR7wnA8wVgZwwpLzQ04n6wDhcAjzEmmgZPdFMBPnqaSD/VOEEySloNzvVe0df/xPHqnI+6ds5V70TjqHdcJ/YrOrzgeUj5vrQXGeDKCXMdM2gQza0cATiyx5Qni8jWTuct0FVHJ3izgG8UCXb8CMDzBGDnCYI5ZvxcAJwoczQ4PhNlf9B5GoqDZmVLup+gIqHl5nyvsPUxEaitmkbGbtfGOeud+t7c1W7O85DyHLRXADznMYPOw3MqRwCO7K3YN7GiKP6PPM8fr9WNqbwEa6KZGxh+S/tj+940QQCOA8AGTPJfz4riP2iNq2Y9ksVmxB1j9T4i/Uo9Jmz+m8ri0yc7Glu/lPeTGGNrQgtM0b2iT4uI47/VpE8slhXMVe/Y46h7b17SPEQA7p25oMcI5jpmYszXY9dJAE7ggVgBX960DrKDr5hFy7u1ujFFAE4Eky4JvRY0kW+0BOA4ALy6kZ08POdhmmNrY6roqOGs5g7HS7CqAZZyTPQN6li6uiaRze/izG+KDcHU9xNQK3GxyPGF2ON1r7BVrAwbfbYH2TtXvSPbDWk6x3lIOSb3KgOc6B6YdI5CGptqGQJwIs8oZx3qyVX7KM9UAbhyk3Z/QfeLoKVbZ8QbLQE4DgDX/laON684Up476m99Ky9kRMcoU40J1/jW1sDVnvkdyhK46lGOiVHuJ64+hv6uPHZRc7zGuK3yiGOk25xKTM5R74gaQwBcOWJO85CyrXsJwHNez6IT4RzKEYATeklpsm1NGNo3nakDcOIbhugm5gol5UVr2RwBOAIAd8eAxi49cjx4KH40bDD1tzKPygsZEQBXfY09JlxjMuF8EpT1jQhIo91PUN+EltOO8x57VO8VSmsFVDo1aC8bnKPenIfQUFH3714DcML7z856Eff4cksSgEfwredka92l3VcArtwWaaGguiCwhZhnDHSrIgDrA3DvQtZzrKlkV0J3jG0Arr1QDYX8GGNCOr0rbTQ0m1UFI8W5ZPT7idQ3oeWneK+IZJNIKt/nf12NROrbLO/NLq26v095HlK+bxCAG86f65iRxvdUyhOAR/aE4yUX0RdPI3dfvXnPCST6TVW9o6xwVAUc41Y922frLPCCHFX4HlXwkRr3WIgm8X2fHLyf4IEyhXuFpw14J90lk80Rnn3lvdn4cG7zkDvsWAJRgGMGUcm/DAHYXzteSQWoABWgAlSAClABLwU8F7hebdkuCj21oWYIK6ICVIAKJFaAAJxYcDa3vwq89vWfuzbPs1cpKPCCa67+rl9t1hOzbgV7WQUVoAJUgAp0FBgZgJNlf+l4KkAFqMDUFCAAT80jtGexCsSE1Jh1L9Yh7BgV2CjwE//r777YZMOeaf7vR8yfHzTfVn9OdpjdYZ6PfH2WZ58wb/g67+iR4oqTp/MPm9+/zfw5kReHDy3yg18zm1p/XhTZs7OsOMyy/HPm73/V/P37yjre8oc/9cLHXvWmy/Mi/1Aldl5kjz199NStB6fOuLWqqzidXXJwkF/cbM/8dmjK/mKRZy81/772LW954h//+BPecIHrurPPzP/V7//+T32Nzp2+AiMC8KhH9afvGVpIBajA0hUgAC/dw+zfZBSICakx656MgDSECkRSoAvABoZ/76DIP7AC0iy7+a7//v8+/Jx7/LPnl5CcZ/lriqz42VWZLPuy+fcPmjLfb/7+debvrymy/PF5VvxJCboltG7qfnr1943r2nU12juS/8O/OV38D39ovln1D1lePMYA8iPf9rYnfqKys2VDx853vevn744kE6tVVmAsAI714itleVgdFaACVCCaAgTgaNKyYirQViAmpMasm36kAktXYAgsq0yuCz5NJvhGkwl+qckC/weTDf71Mqu7gtaf+L2rNyBtWLYFxWXGefVPE7hb7RX5d9gAeOi6pftqSf0bA4AJv0uKIPaFClABXwUIwL7K8ToqIFQgJqTGrFvYTRanArNTIBCAn2I6fCQ7PHxOdnDwbpP9faPJ9v47cxT5/Ooo8s/8zP9+9Kt3nnO7KXffVgZ4A8SlYBUotwA4z364PH5dHWuu7Ry4bnbi77HBiQGYz/zucayx61SACrQVIAAzIqhAIgViQmrMuhPJs/fNvPnNnzr2tW+c/V+NEA8MFGPnJWmB9S3+cm8A3h6Bfshhlv/4QVbcZMT6VAnE5bHp8jhyA1ofXz7Pa377e3Pj/YgB4V8yWeP/zWSNn2v++0+qI9c1AJeZ44Pi5w0A/6Op60dbdQ1ct3hnLaiDiQCY4LugmGFXqAAV0FGAAKyjI2uhAk4FYkJqzLqdHWMBFQUIwCoyelXSeAZ4dX3zJVgVkHZfQNV5CdZzzSurnpwdFGU2+ErzZ/XccAmtwEuwVkejTav/vDwqbXl5Vl1XxwbrdV4C8KJRFIgEwPx27ijeZKNUgArMSQEC8Jy8RVtnrUBMSI1Z96xFn5HxBODxnGU7Wiy1pvWs7+YN0NI6WJ4KUAEqQAWoABWIrwABOL7GbIEKrBSICakx66b70ihAAE6jM1uhAlSAClABKkAF9lsBAvB++5+9T6gAITWh2DNsigA8Q6fRZCpABagAFaACVGB2ChCAZ+cyGjxXBQjAc/VcGrsJwGl0ZitUgApQASpABajAfitAAN5v/7P3CRUgACcUe4ZNEYBn6DSaTAWoABWgAlSACsxOAQLw7FxGgzUUeO2Nn3ufCf4rXHUVWfGF/PDYg6+55n53usq6ft8nAL7++k+de+bZZ3/ZaHIPly7m91NH8vwBT37yv7wdKDuJIq99w2dfnRf5z/YYc2ji5qeeevV3l5/Egf9ZGgC/7nc++0jzZuR3GgGOISIYzW4xml2MlNUus/h4ff3nrjWfXHqV0c0rNrX11q6P/tNWlPVRASpABZatAAF42f5l7zYKSBfjA8J5f2M1JgDHrBsNIi0bzKT0R0+5+ruuQtvtltMCya4dwkX2yiwJ1GnZbZr1jlFfzcvrFO2vzIjaj6nEq09cWfxk3USybPQZAM7ej2z+2WLBNTYdG0OD4eWqu3vx/vpPvrkWMq55LRWgAlRgiQoQgJfoVfapVkBrkdSVVLpYK69XtGUHDGLW7QqnkEXvUN2+2XctEGv6OLCP1qyblp0u/5jfo2b9lACutxs+Y21Ik0Bf9lbtG69K+rUAeKDOw6wo3mQ+dPzTQNzsFHFt6ARqC214BLYxe//5nC7x8TWvoQJUgAosWQEC8JK9u8d9SwQXIrCICakx6+4LI8WsuitSoYVxVYmW7yvwUlpw78SKlp0u8WICMPooAWCjq4horNkqm2q8agBwE74d/TwsisMX5vnBM41G0NH0ppZOAAYfLbH4x+lf+m+lmlMn10Di71SAClABKpBlBGBGweIUSLhQWmmHZqhiQmrMum0BogSFcOy5Ft7NihTB8gVFXtx74Flf2P5NwVaWTtFOlx3qi+aEtrf6ho61riBTjldNAL777q+dcDx7X8bCNXmWv9JohDyf35JyKMsdGBOD7wGg/2o3qI9l1+TB36kAFaACS1SAALxEr+5xnxRBUKQiAmiKto16BDr1YrRyBHrENHAhXvvdPCv5ZjNB/rj5C3GmrC94mgCnZScQqOqL5oSZX1v3RCcCph6vSgC8eoEY4JfDw8PTP31wcOS5RtgHArHTLdILqiHxPDS26b+WC9THskcM8BIqQAWowOwVIADP3oXsQKWAImB6ierKTinaNxoAp86udx2BbDSELMS9HC+7qAaIhHaqLpoV41im3LY03J85xKsWAGdFfuPmTc9Duq60M+dWrvZ8EVYvAIf0o29c0387roRj33dw8ToqQAWowD4oQADeBy/vQR9DFl+K8gwuThTBYRQATghsLpcMZgAnZKetH3WMJLRTbdGc0ObBGEBOA0zFVtORwXjVmLuMHm8zx5q/17TlyuquATjPHuZ5tL83lkL6YQNg+s86BNTGsmuS5e9UgApQgSUrQABesnf3qG/A0b8kagwe5dt+izPUllEAeKyjiBaxBp8XnNDC2ern6qRAQjvVFs1jZ+Q6gg6C5VziNQQcG3p83vz3dwITyxqAi/yfA9nivuqsuofEhu30DP1HAAbimUWoABWgAl4KEIC9ZONFU1JAaQGp2SXrAnHOGeCEsAb5Yei4+dRs7XaoynYltFMNgCcEJYPfWE6obXC8Jp6/VrGQH2R3ZIf5O43xPs+3qwOwsaNVJ/3XG1ZqYxkKXBaiAlSACixUAQLwQh27T93SAMvmEbyQTEape9/zbBp2bvyaPAOsYbvid3VLjb+QHx578DXX3O/ObqxrLp6bNmuByqwB2P8zNys3ab4ELPZpi1TxqhVX4Jy/AqgTd33rTxxvi+6trm/zKWCO2IG6gLpqu5fsP/PCs5tAf7MYFaACVIAKWBQgADMsZq+AwvHn3QXYGz77as9n5HrhTGNRNxoAB+ix2RRoAavCor83E6IFwDbA0siA9oGblt3dbJrWAA+1z6pn2GMBvUfhQ/3UtTVmvCrULXFxMAD3bvD5zxE7fqT/el3KDLAk2lmWClABKtCjAAGYoTFrBUIX5TY4K/8uEFati5TAOpt+SpoBjqGxRp19mSiNurvZykp8DR/OFYBDQc3mr8DTFlYA1vB/10cadfbFa6iuwgl8NTd927nfesvXvnH2fzXXul6atVO9NgDH0DpGnVPyHzPAwqhncSpABahARwECMENi1gpoLB5tQBK4MC81TQqpGmC2CYQdu5U0Xn2ntBlsoZn72CBpfTFPWMay6n40cOvzocYgV4iDndgKHGdWHRXstD7GECteNewV+LfenPPtT9+406pPQw8bpPvaV2nb128Ne338J7iGRakAFaACVIAAzBhYkgKBC+iVFDEAOCI8JYdrJY3VAdgIkRwkNbQYw26NMa/Qd+3NFetJCwU7owBwn9/HAqiAY8bWcecLmF1Ypf8GRyuPQGtMZqyDClCBvVeAGeC9D4F5C6CR+bRlC0IXYdYMhE72MDkAx9LYd8HciFjrYlDjuGpfJjU0Ljb1Jgd3jVEe2nfbplAg/EV71CBGBtH4wGpvoAZS124zwP7z0U78hoy5blzMbb4Zy39Sx7M8FaACVIAKbBUgADMaZq1ArMVS6GKfANwOq5RAEbIY7wwG7SO7VfUE4I0SgfBAAJbP3rVmAXPcju6BY641zmLN6bE23AJjWOpBZoClirE8FaACVMCiAAGYYTFrBWItlgIWhys9I7zxtumntM8X+7/dtbY5EgCX9e9oEbgYH9Q5NC42le8lANtiIBAe7AA8s3gN1EA6f9eaBbbbGncBdam+gb8SI+V8E9B3qe/K8gRgH9V4DRWgAlSgowABmCExawUCnmMbhLNQ0CEAt8Mq1oLUdqyWALy7KaAxyEPHhG3xHggPswPgCMfApa6tNQscJ1oArP4JpM0GZIx3DrS+Y10JHxjD3v6TXsjyVIAKUAEqsFWAAMxomLUCUwVgI+ruws7/mbuuj5gB3ihCALYO35340BjkSgv96BmsWHOCwhHayQGUb5+64y4gNgjAssEZffzIzGFpKkAFqMA8FSAAz9NvtHqjQKzFrkK2iwDciFJmgFtDdpZHoAMzhs5NHK1JLdac4AuLzX6NkAEe3Azx1Urrzc3WkzITPsI+Nf9pjRnWQwWoABXYNwUIwPvm8YX113cB15QhxlugmQFOE2jMAKfLAJctaUBgZXHfd1VDI0djTgi1oe/6RABl3WCx2eSrlSIA7x5VVgDgffFfrH6yXipABajA0hUgAC/dwwvvn+8CzgXAMWTTeGHXxq7ZHYGOoWdZJwE4MQDrHeOvDbdtQIXEi8acENL+0LWxAVi6qeA7J3Xb8a3H+r30PQZgqf9ixSnrpQJUgAosXQEC8NI9vPD+aSx2tRfgfZL7LhIt9RGAN6IQgNMCcMCzns6ZyOZL50WWAhpzgk+7yDWRAVj8fGjAox6tLHPA3LY7l+0vAIv9h8Qcy1ABKkAFqMCuAgRgRsWsFdBY7BKAWyEw+wWp4rOq/A6wDTBv/Nz7zI3jilgTR+h41JgTYvUtJgD76BawodEGYD9ojfYW733xX6x+sl4qQAWowNIVIAAv3cML75/GYtdn4egja0CWpNscM8DMAA+FYJS3QFcNBkCTaNj4ZoQ15gSRoYLCMQHYR6+AzaIWvHpqbn1W2bMugRf8i07Nf/494ZVUgApQgf1WgAC83/6ffe81FksEYGaAewYCM8A9wihu5iBzkAjoNeYExCifMjEBytgj0qmyP+DFZnV7nnUQgNtB5OU/nzjkNVSAClCBfVeAALzvETDz/mssdgnABGACsHwiSAzB0d9sLFdAfsUkAdjv+HLZ+SAA7nvhk8acLvcMdsUU/YdZzlJUgApQASrQVIAAzHiYtQIaiyUCMAGYAOw3DQS8RMmvQSDLqTEn+Brnum6KAOW7kdHsi08GuG/epf9cUcTf+xS49PJnX35QHHzIqdBB9tiPfug3/rgs53ONs/4FF6BeC3bunnWNALxnDl9adzUWSwRgAjAB2H9mCHiO1KtR17OuGnOCl2HARREB2PsNwr6bGNW86ev/Pj/Sf0AgsYhVAR8487lmn+WnXvvs/WX1nQC8LH/uXW80FksE4PgAnErjsie+C3LL4OEzwIIZxTeTKGiiLjoEwXOaE8oOKb1UzBuAfdsPBWDTdeszr/Sfz4jgNaUCPnDmc80+q0299tn7y+o7AXhZ/ty73sxpsaQICLN7CzQBuDU0rc+zxgT3lBODz3FYT/sIUFvhxgDgL+SHxx58991fO3Hm2Wd/2ZhyD4Efe+2d05w+hQ0MgeaLL+oDZz7XLEHIy37oOS82/Ximoy83f/u9vvHwd73rlXdX5fZVryX4nH1oK0AAZkTMWoE5LZYIwN99cYpgiwmSvsdFO/1eNAArQsFguMR8iVLKDRvfDGxHHG8ADhgvqzj+5je/+VUCsHgDoBvb3v5LMafOpQ0fOPO5Zi56DNlJAF6CF9mHEAUIwCHq8drRFYgJwIHAugM5gfU1tWYGeCDyAhb03Vp5BDpwhCttGAxZsTsW/N9qXLezTwBcdtoza7+a407nh9+dHebvNNUcE4RL71u9Y87pAvvgomNvYMCG7kHBfYVZH9f6ArBPW7yGCkxRAQLwFL1Cm2AFYi6WAoGVANzwYu8bX2/83PvMJHQF7PBOQduzoARgv+/B+voAuU5jnNrascWVRlsp43UKAOWp2SprmR9kd0gBuC97v4LxiBsYnqBfh94UX2KGjL99KUMAxj1NAMa1YsllKkAAXqZf96ZXURdLr//ctXmevcpTTAIwAbgvdBZ/BLqv46EAYql3d5wRoMRTVsBm3wuKIvuSdJ4cyrBHndMjbLiNvYEBQt83D0+def7NNx//Whkcl13+K1dnRfF644ff+8u/eOET+wPm+MFll3/r7VmRX9lbpvFJoaHAA+3MskZ9D33ov78gPyO/NSuyb2vU3epLs02fNnyuCdCr13Zk0EK25tlzPvrh33ihqz5fAIZsKBuH4gKILzDhKK0AACAASURBVLA/Pnb1aBDkI5fu/H06ChCAp+MLWuKhQNTFUgAA2zIcAYvMrjKLOQIdCkTMAFsHjfXlUB7DK8olSsBQ2bbz7GTUOWGBAFUKGXBU3QuAx3qLd4z5RimevZ8BBhf+q0X9qVNfvOvYWfe+3bj8vqXf+wAYrLM7P+y8MMkfTs98uwu8bbbDdit/B7gH1IfnTxDsVhsW2AurAH8AwNljdaW3j8bdKr30yrJBMJXYdVgcftX5vWiBf6LcKFlpdAUIwNElZgMxFYi62CUAr1wXVeMIQMEj0PGOQAcCRAvMNeLKhCcBeD3BegNUebEvxJUge5gXX82L/GeF83zvJo1GXOzTEXZw4X/zmUfPvOLuk3f/TQW/fQDsCVtb9/dk/kA7DZTnj8+z4qVNO3tjqwMpaBvN7KTPNU17AvUa3DTwBMWmeSeO5IeXfPjDv/mJ9V+OD8CBemVZD5iCfjxhRHi2+VPGl/sfKIvtroYlpqkAAXiafqFVoAIaWdXexRIBeOWFuS1ICcDzAOAytgIyj80ZQh2s9wmgSiF9x0ypk1mQ/hcC8HhvgQYX/jcbN/+V+XNtc+B0s6jBcFJVbgEH0M4TJp7KI8+XgEuAVlYQbKN1PNfnmlCY7PTNCsEK8Fs109BoXACujt6Dvu0vZoFg2I+yxgc3KGRVsfTUFCAAT80jtEekAAF4LZeGDhvhk75VNzCjaNZK2R895ervuqoZNL6LeUvg8S3QHVEC/bWjp5KvCMCBGeDVHOJxGmMFwFl+p/BFdoPZ6rltuPlmzztDyzuDjyz8iyz7hHlO+4LOs7StI9BIPYKb885xVeX6t6YEHmeG7epAvRrMmZ7sHuf2B1Wbj7b1+9cbegRaEejLLnYy21kG+1EQxLZ2ZJez9JQVIABP2Tu0zamABvhFygDf8tSr29+91bC1F1IDstUdkQnAW0EIwJEB2Be8hmKWAOWcNq0FfHRbvesgyz9nKvzXglZ7P4G0ige+xEwgZdjCvwleatnfynrf48mi3pvCjXZgCAqE5pCjxD3da20YKMNi2eSm/uwbrmer++QPBWDt+OpuGsC+l8YXj0FLFZtNeQLwbFxFQ20KaByhJAC3lI3ygq2UR0qVsoqlKATgFAAcDjztDLDCZlDKeB07g1i52BM8D831XzZ/Vi9VQv4Z+gTSCoDpP0TGukzIwr+CiIsv/pmjzZdj9RqwgQGwzdbxUfCaGmhhCBwBgGHbNnpB2eIGaAHl6wwoULZ0507GFATSnSPAsB8b/YkUX37H3zfx4tMP0cBk4ckrQACevIto4JACBOC1OhqLxo3OswJgG6QSgKf5DHDfm389was5LcwGgG3xOhkA9gNPHwDeOR3TdKbGXBZrA2OK/oMX8pYbaQXAINDVEAWW9wOUDTjB0DQCAIOa1/2Hyjf6AcBpXTfoi1EBWGojWD7oWW64Db4NerEQQgBerGv3o2Mai8e+jETIQsy22A+pr+PNKJDaB8BRNxk8njt0aUEAjgjAAdnaVAA8t3jVmMPMmPB+hrQaTxq6IXedoU8glddr2EEARjyxffYUArTGZ2hgOJUfNa5BDW5jBAAGs64iSBUeR6/rhnXqPsOMfVpJJQO8lPjCRhVLzUUBAvBcPEU7rQpowE4vAAcs9m2ZgrkCsMYC3bYgVfCdddGvUG8VazwC3Rl1IdnaSAC8EwNzi1cNezUAWMkO553KBcAadqScbzTsDfEfCBdWv1TQJQU6H+gC7dxbADYOqmFTkgH28UUZDEAbZbFpA7B88yMovpyTGwvMSgEC8KzcRWNtCvi8vbRTjxWkAuq1vuRlrgCsAZS2TQaFhaNVZw17N/ExSwB2AUbILBISw5GycjtjV8P/KeNVYRyULg3OAGvoBsZW7zeAy+s17Ngn/4FgOQ4AJwYUWAt5Zrp13Fa6YQAet93A5r1PAi+qEmWXV84fMQMs1QuG+sTxBc5vLDYTBQjAM3EUzexXIGRRXtXahYaQRWmMl2p1ep/0CHTZdsBmQGX6DqyGHnXs01ljAT1nAO7TRWMOCfTZTgwo+Mq+2RR+tD5ZvIbMNQ2fBgOw0jh3hRlk55zmm7H9B0Pf2jM7z4KWfwkCisu3u78nBhRYiwUBMNznzrOsKTPAYHzJj3Unji/5AOAVU1aAADxl79A2SIHARXmzjRosAxdg1gyHBqj3gVnMulcLY78X5LT81wQzpUWjVWcFqKrsTpoBVgQQCDKgwdUpFOq3LpwHjrPy+5lfyA+PPfiaa+53Z9PUOcVrqKabfqv4POSIOxhPg59Aquqg/0A1TTEYgCzHWatWQEDBjapKJgYUWIvEACwXzn0FmFXeVkQALrXgEWh3aO1NCQLw3rh62R0NXUhrqTP0iQ+NRd1YAKwIlVpS9y6kFW2dKwDbNIbAA3HOVMZaaWvfcW/FGEAkQcr06j8pAFbY6BoSw/UJpOpa+g8JqXUZH+jr1k4APviQU3HZZ4rK6lpvwXbWDxbw9hUBmAAMxti+FCMA74unF95PRbgMVar3+TZFG5MfgS5FUbQ/VOPy+l6dFRfP6QE47MVrQ7rqAXBkSBIEx2DWcy7xOiUAVjxNY3Wj5Hg+/YeNBAJw9pyPfvg3Xui7GeCjHwihagAMPxM7FDIEYAIwNqXsTSkC8N64etkdVYQeb6FcizvFBd0oALyC4PBnK731rS50ZZEUYyE9AMeDSzUAVtQ3KBZccTCXeJ0SACvZ0utX1xzZvXAO842SZt5H2EGAsz77W+kNAp18vPII9Pk333z8a3Lh1leIjzkTgF2ZfB6B9g3GBV5HAF6gU/e1S7GzFw5dnYCxBABWWuyFhKhTZ0VASw7AEfV16iZximIsS5ptloWAIaKeqN1O3ZVshPRwGa1kS28z0jeUx7bHpYf5ffL+SwjAQRlNqZ1w1lMO2a03IoN2Bb0FGoiznSKCTYk3m4svN3/uO9gOM8ClPARgn2Bc6DUE4IU6dl+7NdLCHFp8Kto2Wga4jKsRNxognecMwKW+kV5E5FzIS+eMSHZCZkhAaurxqgR50Nhwias4dvqaGvwEku0i+m/YayDAaWSACcAf+o0/Lr0BwmlLL+Cty/U3d+HMr3ku+cQ3//FPj51179sJwM++/KBwPstNAHbdBPbodwLwHjl7X7qqCJqIZPDCU9GuUQF4RAiGFs+Ki/jkGeBSW0X7m/GrDsARYX1w3EmP0U49XqcEwCufxnvMAZ4ruwEwEgRD883Y/hsLgCEIlGdngwAF1GKUDLAEgCXa+mTKVxD/Q895sfnXMx2LnBrKq3I+GkP9abw0zKdPoF1B8YUsCFlmPgoQgOfjK1oqUCDRgkkEFUsC4IigZvOyaOGsCJCjAHAlgDKIiGJVMNSSngiQZH67fVCMC5c8ongdG6C6nYmY2Q+KQfrPHnbShb+tFimgrADq8l+5OiuK1w8OBgJw/QwwAJw1bAJlg0EOaKN0LQG4c3TcNfnz9/koQACej69oqYcCyhBRW+CzEF8aAFdixNxs8Mn2KS6URwXgUl/FmAmCD2ToRQSnsnk1+6cWr5MD4EgvYkNeWobEGf3XVokAPI+3QAPAKQHg+ni1T7Z0tYHBDPBRn6PjyBzFMvNQgAA8Dz/RykAFtEDYB3wr0xVhZvQj0DZ3KIJn5gO+lU2KdowOwE2dA2NYDSBdQ1ETULSgacrxOjUA1vRfU3dtXyqO86D5Zmz/aQAwWEf7mVZmgIez353vALuA04yP3/vLv3jhE7Ps+MFll3/r7VmRXzkw184KgKXxBUN949vMYBvBmXPX/Y+/z0cBAvB8fEVLlRQQLvBExxmVTFxENdR5EW4M7oRw42e08cZ4DXb1qBXsq/+kC3+bk8A65ACcGFDAfgQ/Awy2I3oJFgE4k0N94vgadYJj4+oKEIDVJWWFVIAKUAEqQAWoABWIrwAIY4NvgQbfOtyqw5XRXPVcDij1NXAWUP6ccZBdZbfkegFZ3bofQNnAF0aVfYD8p/QMsFQvafmyP9Jx4BNf8UczW0ipAAE4pdpsiwpMSIFrnnPZ64ose4rUpCLPnnTjr3/0TdLrWJ4KUAEqQAV0FZAu/G2twzCwAVqwfAuYQTuzbAOCIATV5QUQFAzAYP/Lo/WrY81AX7w3F6S6Vv5PCcCoXtWGCdinVoYdvIZHoHWnn1nXRgCetftoPBXwV4AA7K8dr6QCVIAKTEEB6cK/z2YQiOAub4/0ri8B7YTrrwsGZJlFdjXaKa9T1qv1tmXlutdSdd5mDLax8+1n2I8tvaCstsj3nvFFABapvOzCBOBl+5e9owK9ChCAGRxUgApQgXkrAALJ4BHoUgEgSykRaqc90E5JG2VZvyxzIDSLwBnpUReukReMIfU2y3QBWN7GCoazo3c9+KA4+JCz+U6flP3vG18EYKfj9qcAAXh/fM2eUoGWAgRgBgQVoAJUYN4KgGDhBOBSBejbvohclm+nonaaTOWt5uzwJUgzpozPMdjgI9CVbWAWdbgrFq2UNyPW7XfaAf3RtD0IgMG3W2NuD4ivI/nhJR/+8G9+Aj6Wze8AYz6ZYSkC8AydRpOpgIYCBGANFVkHFaACVGA8BUCQgQBYA4K7R1MrZVA7s8PiodmR7NccnwEKgzqFDPDagLCjvX1aSeotiuJX84PsMqdeHZCDAXAb2oEAnGUebe4OrB4gReOLADzeXDW1lgnAU/NIQnsGAOi2r30re8gfvvSjd2mZ89RfuezR5vsm73bXl7/o9b/xkWe7y4WVmJo9SG+uOv6gY/e6+15fNGXvbbZzg3UaE4BR/c1Lut5x42989DGIPlMtw3E2nXGPxMj/3967AGtyVHeeVbelRo+28EiGkRxgs0MQCmAWFvAYZLcZDIxxiNAECLexAaMHIhaNCHvBwloP2NuxRogRJgxGEmwMSFisDdsWEvawwOJd0FiAkEOhwZpB9oQDhAML9LIMspAsdfetzfzurfrqkVX5P/mqqq/+RHTQ6puVefJ/TtbNX56szNDjDGmTZaiAqwLSiT/SjjOotLa91tuS2Xn8f7XdhWuCR7CNYBngsn9OmfMBrVC43tHguHNsWq3q8880ewNwpddP/+Z71N8vRmKxVmZwEQf0PbdAC0Xf5OIE4Bl59/zffMFb8yx/r4PJDaAVgI8XCKOQ09ef0PAzhj0CresyHNnOiv3XXPbVW/Q/HjhwYM9JT7vrxqwo9q8LzQ+AffVXffeKR3TccJyhSpnL+frZZdxPeZz5qcmnqcCwAtKJv1RPAO46ByWZ2nCxs2crcG97YBvBAbjsL7BwAGfiLXXW6gGz0ANbeQEfa3OCAXDZN2Srd3+WvBlloO8JwNIXwAaXJwDPyLmuE/NyQtnMbMAdb8AY8tT57/jp0/Oj27epsicg5e1l/GBvTHt8J+b9tss1MYO0XX1bCdu1SKH1dwEkWx/qP+c4k6i1Lhvaz5JdDlMaZ27q8SkqsNkKSAFls9Vg76gAFRhbAQLw2B4QtO8zMc/2bF3sAaUwBDtORBEVHj36uMed+tGDN34PKVyWGdsex/ZXff1Bdt/D6y3P7V7PA4BdYxbwMRyTQF2NIq42azDnOJOqbS0PjfspjTNrj1iACixQAQLwAp3OLlOBCStAAJ6wc9qmuU7MlZPfpybnv6LqU9+Ouv0Pybo5TkIlBkGT4QTwWzZhtcdRk0f3PPbYkxQE39Dc9lyXavoA7BqvkoCwZZ8ldZVlXe3mOHNRG3pmVuMM6hELUYGFKUAAXpjD2V0qMHEFCMATd1DdPNeJeaAuDmbcEtoGfQc6FXscAfgO5bO3qz839Ptu2gDs+x2oIGaDZ4ITxo6pmxxnZucPjvspjTNB7LIoFViMAgTgxbiaHaUCs1CAADwLN+0YOfLEXJ2yn51z9btuvrYtmeO3xR7KD8PflOxxmpgX2X/P8vyhLCueN0cATq9/2MOxOM7KqOM4k3yH7PFC46NUgApQASpABahAQgUIwAnF9m1q7Il532RwBLumkiUrXdprjxMAQ4Ey3QzwCPHQuzgDSdkqNIb9TRPMvh3BLo6zANeNucQgn6ECVIAKUAEqQAXiKUAAjqdt8Jp9JsD17K0rlJm+A3bP9q0n+W72mCFhava49Q0JnWkCsOtJ0/XYctQM2hqPKMtxVleJ4yzFveRIXLIMFaACVIAKUAEqEEYBAnAYHZPU4jExb8CB6/eZJgB2rKuRWXKsw3gwjmNd0exxhDkgnuQA3K7U1bahg6ccr8IJoX+wb4E5zhqRwnF22VcuAQYki1CB2Svw3av+40Vqp9cVvh3J8+zSUy+84B31emLW7Wtv6ufvvfLKfUfzx92t2j3Ro+3tvChed+pFb/y4Rx3wozH9N9e6YfFYcJIKEIAn6RazUa4T8za4OkKKNqqTZXO0qTGpdrTHCDxTs8cVMu1hOU0AdlyACBEPSjJ/TbTujjGUcZxZozaEn43jfsrjzKoKC1CBiShAEEnjCAJwusWRmDGdJlrYSiwFCMCxlI1Q7xQn5o4Tz8ZEOMS25VLuDbEHiB5/2HPUavB7W8c6g8QDclUXIOwkAXhMXU0LCxtiDxAO/uMMaIRFqMAkFIgJCzHrnoR4AiMIwARgQbiwaCQFCMCRhI1RrSsAtyewjhnXTgbY9XtPVVEU4JmaPVowR1AAwsd/Yu5qW+9p4AcO7DnpaXfd2H93cW+3gsSDqj3Id8AcZ00/tRcWOM6A4ckiVGCGCsSE1Jh1z01qAjABeG4xu4n2EoBn5NXJTcwPPnPvSY+e9B0l4SlCGYMAT2diPjF7CMBwVASJh40F4InFtfuOjTgLX1MfZ/AoYEEqMLICMSE1Zt0jyyZungBMABYHDR8IrgABOLik8SokAHe0bWT8xp6YmwDMNctqj6IJZoBHBjUCcCdqoiwscJzZRydLUIE5KhATUmPWPTetCcCbA8BfP3Ro78n3P3i7isHTfeLQdHCcT3181q4AAdiu0WRKEICjTfBDgULnxFwCMDR8oukPtd4qxHHGcbZWwH+hySUG+QwVGEOBmJAas+4xtPJpkwBMAG7HDwHYZ0S5PUsAdtNtlKc4MV/sxDzYFT91BV3hvPcb4PEzwMYre6SDleOM40waMyxPBTZBgZiQGrPuuWlPACYAE4DHH7UE4PF9AFvAifnyJuZDd+7CgdNTkABsFobjjOPMd2zxeSowRwViQmrMuuemNQGYAEwAHn/UEoDH9wFswQZNzOE+WwqG2jobxR5dqStk6mdjwq+PbcwA94VLc7tssNPW3TPrUeLa4xvgKPb4xHKKcRaq06yHCsxZAQLw2ntzBOCYsTfn2OA3wDEjI27dBOC4+gatnQDckXOTATjIlT5DAegK5wRgArDj6e+h3ochv7WPPs5CdZr1UIE5KzBnyAmtOwG4qeicY4MAHHp0pKuPAJxOa++WCMDLAeD2FU/ewWOogABsVpXjjOMsxnhjnVRgyQrMGXJC+40ATABuxxQPwQo9yuz1EYDtGk2mBCfmy5mYZ1n802cJwARg8OW2wTst4o8zUOONKOYwsT+S5XuedtqF531rIwQI0IlN1XBqADymzg5tmyJrOy+K15160Rs/3v7h3Vd8+CXFVvYZ9e97TQ/mWXHX4b35s558wQUPBAhZ7yqmFhuSDjEDLFFrWmUJwNPyx6A1BGACcMhwJQATgMF4IgCDQi2xmJq8flAt2L0pRN+lE3OvtvP8utMufMOBPrtj1t1u06utVmVSDeuPxwSRmHWjsTcVnWMB8Heu+o9/lmf5S1E9VuUs46CsK6b/5lq31iYmAHvq0rtAUvrUKV7WwTX7xUsCsOhNMW5hAjABOGQEEoAJwGA8EYBBoZZUzHPyZJMKmlx5TRDz4rbTLnzj82IAMLqdcQoaLgGAp6ZzaAC2ZXxtg0393DrevMZazQDT2JhT3aGAF/DJdpEV71YLGherssZMvq0O23vIZ1z4LLTZ7E71cwJwKqUDtEMAXg4Axz4BWitJACYAg6+ljQXgFOMM1Hg2xUJNVqEOW7JTXhN/CwB7TA6tmZcpabjJADxVnUMCsHqHnazSuFdA42m40CAEh9KSAAx7alvdBXKB8u0H1BMnwk/VCw68P71B3vL+dLI38UME4MSC+zS3QQDcOcXVR5fyWY/rWaLYEwMyQ+hU1kEA3ngAjhLXHGchR+G86vKAQveODky0fEBiKIPhOTkcBImpabipADxlnX3ituYvlSHMPqEm8a9xH1ytJwfGGgE4u/TUCy94h+e7QeKq7a3t7XO3t7berh46XfJgVXbAn979ALfOO9md6CECcCKhQzRDAB5WkRNzWZQRgAnAsojZKc1x5qLa/J8ZBShK2Xomcp6TuF5Q9al3CKynqOEmAvDUdQ4EwFFeKn3bZgnA6QFYH3K2nWfni7/rtrw39Y993nGr6gnAUcYfK+1RgABMAA45OAjABGCXeCIAu6g272dGBYpqMmc+tMrDtl4A9gKUHlj3sDNc8NgP/rooxHba1Ntc6wLNQWev+AoXDeaaeuKXADwOAPtscR9ajPONQdv3xbHDNET9zACHUDFRHZsMwOe/46dPz49u36akPEEgZ6hvEztbRUPYo/sRGjIF2liLhrYtFBiFqscqwAIXmkLEdUj/hLBn6uPMNQ6n8lyoiW+A/hi/rfU42bf3W12vyaEBIKauYembUHaOBcCh7I8Vq2W9XvEVwDhLFcaFoVDapo6N0HZ7Z05x/63eT1mR3zt0pZWLL/UznjFoPecA7+Z4JQnA42kvbpkA3JGMACyOovUDBGCzeBxnHGcew2qjHvWcJIXXwpDB9Jng9mUx/A7Xamaq56DhJgDwnHSenK3Nkdq30DTL3QE+74e6LOW7IjUAb2WP/aej+ePuVra4HITlfFe05eVNAA7/2401DinAiTkn5iFHCAGYAAzGExeaQKE2rVioyWNAXTrZKR9YjQHA7TrnoOEmAPCcdJ44AKvPO3e2+9bHbSh95153agD++yc8/pMn3//g7coXTgdhxXjHKVus12YFfOdHq4oZ4GjShq+YAEwADhlVBGACMBhPBGBQqE0r5vs9ZX3yFWgC3ck8eMFEzzexHrZ27JuDhpsAwHPS2Stmmy+ZCkRCgtncITUmuIfUGc2yesV2+Hdctgl3AGvtCcAzmrEQgAnAIcN1AwH4jgf/KfuJP/69mx/x0YnjjOPMJ3425VnfSbppkuQ1kdsVtj0597Kz/8CfD6rp0ZscfNnIjHjZtpqgFXcd3ps/68kXXPBAaUsMDecOwHPT2dfeKi5bcOOxcNMIdQJwd+T3ZVJDAfHQoVJefo1xqNkG3AFMAHb47TbmI5yYc2IeMv4IwMwAg/HEDDAo1CYV89lavNIh1mFQrUm/1wQ0MAC3gXUuGs4dgOemcygADroYVHt5EYCnBcBe8U0A7v21zAzwjGYsBGACcMhwJQATgMF4IgCDQm1SMa+swwqAu9cWeU3kSnENEzrXrGjfVr5Q9c1JQy2vt727PpodQCWMVS1RIADubLf3WgwiAA++vsfMAPvES987zuP0/I24A3j1K2qTfmFvel8mB8AHDuw56Wl33ZgVxX6h9qGuHWpseT0wMXu0JqEhU6jzYPHQtoXS3/WanSLLPn31ZTef5asRx1lHQY4z36Ca4fNeE6TEAOxhq/EwF1cAbme9PezaiZjEYDZjAHbdsj6Kzj5AU3uVEIBb79XUCy+6+ZiLDmX3PNvou9bKecxswh3ABOCZTUpcJ+ZtMHC8e1Or1fnG0hGiogCwB3BOzR519Vt2ztXvuvnamCHq6LtB2xzrDJRhzC//yGVfucRXM46zYQDmOPONsHk8P1V4M2U0PMCtMzn0mmx2v8l0nmTGBOCBrNBcr7qZlc4E4M04YToVAOt2nBflssx4ZVHo+ubxW61pJTPAM/La2BNzU4bN0aYOcL7x35/xsu0i+5zEHXOwxxEIFw3Args0oRYNHGM6C7XQNIe4dtQo2rif8jiTvNOmVNZjgtSbVQsx8TfBm8fW6qBZtHZmZE4aaqd5LCQ0Qjd1Jm5uOocYB0rwoLFbd2Bq/8017lICsI9GJn96jJmNuAOYGeApzTYAWxwnnZ3MrQts6kpME3PHuo5sZ8X+ay776i1lt10msCbgmZo9Lv1aaT3hDLDal9ebaQ2hf4g6gOHUW4TjrCkNx5lPNM33WY8JUnIA9gGKgAcJBb8CybQF2qevZTRuWgZ4TrGqfRDChwTg7rs1NbinBGCPRT7jpxQeY2Yj7gAmAM9sbuIxMW8AlSuUmcAnxPeajhm/TjZJu3Nq9rhqnQKAPeKp97ohR182FlccNQtyBZKOIQ9dOM4s79T6IppjrBjHvWPMJFlomtmvmcpcjwlSLwB7TeLWQgbdthwQgDt2zUlDLa9Plqke56lBZG46E4C5Bbr9e8H2Xa1XzLQODvT5zGNT7gAmAM9sZuIzMQ/TVXPmbxy7+rOQU7JnyhPzgDpVUOJxEJZXiIZcMAioi2OfOM76hTNrM+Vx5hgEoz82N6hwtrf13a7HRJMAvBu1BOBq+BqzZR4xVn8vcAt06y2ZOu5SZoB9oLV9OF/Iukb/ReVhAL8B9hAv9aNjT8z7IMM16+qh32C2b0r2THli7rjV2OS2RlYuYL1oiATL/vpmgFGDh8pxnPWq0+vnKY+zEDExRh3OQFkaazjBOFCGMeyppq3siGuW2pQZmaGGszwEa246E4CZAZZmgHV51zhvv5u84q/nXuExfkf5tkkA9lUw4fMjA7Bx62HZ/YTQ0/l+2OSCqdgz5Yl5wIWC5inO7tdRuYwmKB4kFXOcrdSCdOU4k0TWvMq6TraqXpoB2O+03p3KJwnA7SyLz4R1RA0JwLvie5+CPhCrXgCyfo0wA9x6pW5yBlh31WMBsfHO9Io/w3t9Xr/Z1tYSgGfkOeeJeZ79ifrI8t+orp7g2l3kjlVn+0RG4VfdTMGeKQOwlj2QRp3FkYBwPRgdIbc+lw05a8JxJhrJssLD437q40zW12mUE66btQAAIABJREFUDg3AHpO3tiB9AOwEb+3siLOdhonhUjRsOyg1iMxNZy8AIQD3viBTx502xGs7ca0ntm+AdVHX3Snq0cZiiUc96ly+7NJTL2xm8KfxG0tuBQFYrtloTzhPzNWpvcWe/Or86PZtjhA8mP2tCxI3I4TDb2nT2PbMYWLuamPN78b4cDzkCB5fMeDXb1GA4wx2nqigfdy7xnCsGBJ1b8MLB5rs11UyArDHpK5RnysAx5wYptLQte9jA3CoIZRK50DtMAPccvymA7BP3NS18XhXEoBDvWxYj0wBHwD+yGVfucQRSKCtkPWeRMj+iW2Yij1zmZh7LhT0LpBEOhQLXpCRjbCd0hxn6+vJJPqNOe7nMs4kes69bCiYMuhgvIfSY3LYBmCXbdpR7sZMrWGo9sYAEZ/xEqrfCWK13gQBeGEA7JVtru1Q8QDgKO85n7Hr8ywzwD7qJX7Wd2KuzRUCidfhQmEmxPbsD+qGMeyZ28TccZHECqRhtMe+S0Xjoa8cx5mfgmF8LRv3cxtnfgpP+2nv7aj27hknYR6Tw0Z9jt9+Br0bcywNQ4HgXAB4LJ09FmsIwAPvhzHizuO90+gJuoPEOWZrh1d5jPOg7zn7qz5uCQJwXH2D1h5iYl43aGDS6AW+fZ3GJ6myya+ryFOzx7Ufc3wO1z6zwnXo/nOchVUU93WacR+2d6xNK+AxoXIRsDcL4To5rE8+HevwnhhOQcNQNowBImggheoj2F7o3QoE4IUDsGv81s86CFEHGP+TLkYAnrR7msaFnpjPqOs0lQokU4DjLJnUbGjmCjjCom+vewHYMXvb+K7NpU+mK5DQTrq0h9Y9UM6ooevEuN3OFAF4SjozA8xrkJAxYxq/rtuXWwDs8plH5vOeC/DOCl4FATi4pPEq5MQ8nrasmQqUCnCcMRaoQL8CgSbvPhIPAbDTSdCKgK877cI3HNBGOYGS8G7MqWq4aQA8VZ0D2cVvgFtvkTEWXlJvgfaInWqXiutCoemqN58X+djPEoDH9oCgfU7MBWKxKBVwVGDJ4+yd+5+/P8u2brJJp05PfuVv3XTzp3S5y170gqccPZJ/Tf318bXnHj5yePu0g7fc8qCtrvLnYNu/+Y4v3fxuU50HleHH7D/jT9XPXm76eVEU/+dvffmrv1K19zNnvEddD3dxn331PvaVsbW5+1yvzTZterRtPIbYaWsH+XmoiR7SlqVMLwC7ZkfKiZ1zH8G7MZ3rDyBaq4qNzgBPXWcPiKm7kQDcCuolALBHbFfx4rTIp7UG33PhX1dxaiQAx9E1Sq1LnphHEZSVUgGDAkseZyCEZhq6jt50858OAaeWtg2dpoB7pwVETc+oX1y3/NAP/fC//tXPfvbR+s+H6qo/A4DrY9vZnp/87S996S9N7SNgangOWhQAbDOO2z5NQgxy54xBiMa7dfQCsDNY7GZwXSeXyAE2c9BwEzLAc9DZOU6bY4EAvEAA1l12BdjyPeX7fJzXevpaCcDpNXducckTc2fR+CAVECqw5HGGAnBeFK9Wq8G/V2TZjwLyGjOgjhBZb64DqRb7KwD9P573vGPvP37vt/rsH4JJF2BvadSbEQ6gyWpxoszOA76xFnGdLLUr1t+PHTmSvWDPMflfq5+daG24v0BwAC6/bXvco48+djR/3N1C+6xXg8xFw7kD8Fx0JgDzG+DO+zHPLj31wqYufa9A53G6m8F1HSfIQp/Hez35owTg5JK7N7jkibm7anySCsgUWPI4AwH4MaWo3vL8k6CyncxnCNDbbbtRt6XeCpht7fdlri/df8b5Cpo/AvZ7qFgHgm1QLmhzMHstqCfc6c67GdZYE/+yT64ZXPX86vu4PdsP3x8agJ0nq50ZcnHbaRe+8XkxNQxl6xhbUUPZXm6Hj6lzrLo94r8Rban9F8p3qe3WosXUvO9d7fOpxwOnPP6Mk+9/8HZV9+mS3wWqrHWhT1jf6MUJwKO7gAZQASpABaahAAjAYmPrWcmDlm91pZXXYdVWd2mHrZ+mLKoNmoV2S7PXoupDbIcONbGrfzcWa+JfF8cxu7EC4Pzo0acWW9lnVH17BYL3XoE0Nw3nCiJz0znWOAilQ2qQnGvcjQXArvGjd7rkx2bP2z6c/2cHAPa+6k3wTk1SlACcRGY2QgWoABWYvgI2MPToQZXxDAyS2qRGFtiSpV3ZYSljzKAG2PrckE96KJdQe+8ssHOWoW5o63Rk14lbq++DmQjHb0BXdar94/dKAXjoapC5aThXEJmbzrHGAQG4u404ZkyPBcCufvb8DIUALPwlzOJUgApQgUEFPnnmmR9Wp/G+Qb2czzn7s5+9NpZc15155lvzInuvqv/yV332M5dI2rnu51/+sjwvPqeeeXTrcXtPfeWnPvW9+vP1ulX28B7XdiQ2xSgrAOAVSApgtgJgYBtxBW9AWS1DA/aG+lBCJ3pYVqkxuj0ZzTDv1luB+0EsK16VR2Dc91vgABPHDqjGmvjXx4Kr3TrrpeLju+qo0ytEY2vgCiRXW2rtJ9UwgL0r02eYQUyqc6xx4ApG7Xifof9GibuxAFi367zTZXv7f8q2tm5RVYjOYdi0O4BX7ynRi56FqQAVoAKBFYgJwD7QawDc/6CgYv8vfOYz+pdH7/9CtRlYZqg6FIBLuELBUDVeATAAbxXogYDdAOAhm/TW4MOPPPbiY47fe0jZBF2XpIWT2gGWrw6sQgC4njEG/eR8/ZLus2MmtYoz04Qp1sS/Htyu2UB3AF7fIdweZHPTcMYA/EE1nX0T9JIzFEodq7HGAQF4GRng3fezy53n2+puhgvUWPmAFIA37Q5gArDr25LPUQEqEEyBEoBVhf9N/fmX6uWssrTb5+ZZfs92Vrxd/f8N6t//Tv150m6jjyoAe63Ksl5XGqGzx0Wev1BnktW//V/qz6vLetT/n6L++9Eiy39HlXun+vvlaunvlGbZ7PKjxfbVe/Kt29TPT1B/jpSwe+jAgb17HnroO1U9hra38/xHyqxvmQFW//0eZdMZ6heOult3xyZ1gNKnVdtf3C37DfVvJ2fFnpdl+dEb2+0GE1hQEQhWFXDGBmC0fsE3xg9vPXb0x4q9e27vOwHalDkFdYFPmS5dUrZ1EMgApwZgxwzDOtoMmdFYE/96iDu3oU5IzYrt+6UgNXQy6tw0nCsAz01n5xhtvst5DVLrd1vqzLVuPuaiw9CvbteFPnU34SG1ReMVqm7JOQcbdwew1pYZYMHkkEWpABUIr0AbgDUkql9k9yhAfV1RZOepv/+RBtwSMtVL6w4FDn+hf67+/V0KbH+79owGYA2Wp6ly31KvuGuLrHi3ht761uQaAFdld+s8tw6rv/DZz5yle1zP6u4+e0697RrUVu3YAFj348i+E39izw9+8IE6jOu+lO2GV3u4RhD0Jg3AuocDW6f1Cda/pP5co/483qCG+fvf/c9XixhbN1n8IQZgVd8qS3sQAOD6wVagn7wywHODitI3zhNSBexqHP4FAVi4BdwwKFKDyNxilQDMa5Daw0Z6xZBzDBXZrWq+8iwCMAE49fyS7VEBKtBSoAbA7SzpuxRk/q4C3EvyPVsvLI4Wl+tsavmtcO05NW+toPkN6j8uUy/4X4MAuFa2BsArC+sg2t7W3G7bBYA1lOtvket1tdtNHSwgWDkDMAJ6qs/SLdCdu28H+5FnH1LONW6X7Ds9GfwW2RmAtZ+BreGV7qCfRgbg7tZg50lbcyBYr+NwAiIFwGrB7QG14+SlgnE3aIuTHfXGd+/trP9TTA2XmwFOG6uxfOi8+NMK+NQLGHONOy1bTM2H3kOh2kXfdVJAR+sdsxwzwGOqz7apABXIjABc5FeoQ6c+rdboPqVQ9Kxyy3Mra9rIwu5mjb0B2HQYV4wMcBuAYx8ChoQaCFbJABi0R3etAXvo1um2Jp73/3oBMAjZHdhH/OpSZm7wVu+jy7e3+jtQtdj2TVXPzwj0GjwZdW4azhVE5qYzAZgZ4PY7xgUwveMef9FZFx3xqqZTkgA8HV/QEiqwSAVMALxdbF+8+z3uN9VLaksB8PdU1u6nWtnfKABcZpBVBvgLPlugNeC2vzVufQPczADvZqPr7aYOCBA4nQEY7Q96iFStvk62E8iomswxZk1BOPUCYGGfva85svnCe3KVOHvpC8DqeXVATHa3+vOjNm3Kn9tORp2bhgTgtedjQapuIVbdobKCzAB33wB9gBpTc9t7KNR4tbWjfr5xVyDpPhOAAc+zCBWgAvEUaG8B1uB4dN+J/37PQw/fuLPlOfsrBYX/XP37ybtW1A+0Wn3Dq6HRkgE2H4JV3y69Z+s1xdHtr6j69CFY6uW4vpap55qjqm3TFmjdj9p3xyvTTQB86Od//vTa4VuNduOpbq55bAAGQdNkfAdcHerqhUqwLi8A1p0C22n03/e6o74Ymxu81fvhODEUA7DtZNS5aeioWyeEUgPU3HQmADMD3B40Lhlg54Ow5BMLArBcMz5BBagAFZArUANO/bD43l55i3xCKzAGALtuV255rAPAwoyqrq4C2HY0gGDqDcCuELxaXMmzV/7WTTerTwbC/C8GVASasFm34wVqxy6kIctdf2huGhKA194LFEPGWCUAE4BDAHCgOLK+52w7XawVTLQAM8ATdQzNogJUgAqkViAlADsA6pAc3S3Q2MnN9TonAcDaIA9tevsgjSV/eCtuO+3CNz6v3m5MqKi3k2piqK4Tue60C99woE/buWm4XABOG6uh4rOdNYy5HXeusRHTbj3uY2pue2eHatvWjm2ni/X5iRYgAE/UMTSLClABKpBagVQADGZU9ZbxQ1tZtr/vzt6aPiG2QPdmUUF7g2SA6z4H/dEJkxDZ4LnBW12EVBND27bFuWkYExZi1j03nWMBcKx69diK6b+51h0SgG2LadEW2ZBJhmWhD6liimUIwFP0Cm2iAlSACoygAAhcXodgodlNDXFPfPix//v+4/d+SwrAB4F7dXvkHe0QrCF3gwBer8L7kCxvqDAcnBJoomvdAq2FCGC/bQRa7QhgQ+fbu5gaBqpbzeWzS0+9MN0217npHApU29AUc4fFXGMjpt1hAbi7C8H2Agq5MDHYFgEYcQXLUAEqQAWowFwVSAHAIMytQFTwfXCQa5DGvAcYiRlQu1VVfVc6Ie3sTqw+qI6CM96XjNZR3zoXbNKvTmvOi+J1p170xo8P2eFyFRLcr52C1oNhgtig7icut5LH1jAmLESue1axGsOPAXc9GMdXZP9dpN41VwjHX6d46oWX0oAACzC6Kui91u50oEUPC/92F7R8fTWF55kBnoIXaAMVoAJUYAIKpABg4HoirwyzlhHNMhskN2ZOQfAMvgXaFBIHwex2H8yjYRYE3tDGZOWgiWKoCXufacjBMHPTMJRmqUFkbjoHBGDZyMFKGxd2Zhwb0eA6MACbvGNdZEsQS9D7FgutaZUiAE/LH7SGClABKjCaAhMBYG+QHATWPPuQ+ri4N7Np+n42BQADCwOVLiAEex2IFWrCGyGYoQlZ9MxILTPb18e5aRjK3hEAOAjkpIrVBNDi3JW+hZ2lx8bQ9/4RF2CsABww898XM1YbnINt5AcJwCM7gM1TASpABaaiQGwAloKb6xboAZh8TMHvJeqy5d/r09y0dRjURQzuddiWALC2HSjv9R3whCfpEABHtx8A4Og2uL84Nmqb69x0nrC9aiey+VtUAnD/NuBQ2hiGMwSfgbZgG98myE4X99fQuE8SgMfVn61TASpABSajAAh6zluUUwCwBZof3s72/NRWdvQ/K9Ef3yN8J3MK6rJRAJwgs+Aa9xMB4OErkHTn5qZhqIl86gzw3HSeMAD3jq25xkZMu8sXWER/QgAcMQPduyDi+vKe0nME4Cl5g7ZQASpABUZUAAS96rogaYY2BQAPff+rv4s9fMzjXnrskUf/+8DJ0p3MKfhNcfWctLxLRhfIAHttgdY2hZo81kL6iPr7derPL3mEOQTAsaHIdgVS2b85aRjK1tQAPLdYjQhMHsNKsU5W3HV4b/6sJ19wwQPtiuYaGzHtrmsUCUIhAI76uceGngCtfUcA9npd8GEqQAWowOYogAKw6vHq1GUQ9LRA1SnNALhVgC21Rzc09L2u3t589MtfPeeY/Wf8qSr68gHPOZ0qXW5pBu1uACrynXFZP7jw4A3AoSFSg5HywSmep0tDAKx9G3FrIGzDnDSMCQsx69a+npPOIQBYw+qRI9kL9hyT/7Xq/okBfgsNxnRM/8217rrmoeNvt+7RARhd6AsQf8mrIAAnl5wNUgEqQAWmqQAIbmLjhd+6iusXAPYKbG0Q3v4O+CB48rLE8HYbobX3PQW67EuIyfqqrt1vCwNkSmD4DNBWn0uhiencNJw7iMwlVoPYuTuegtQFXMEz19iIabfp5RB40Q16z0TMAMPvWsnvvqmUJQBPxRO0gwpQASowsgKhIWy3O40txUim00EG6N7gEsQBG1y/A0ZN72yzBrO6aP26XCOLLXmwXdY7u1E7WCcAlMKTslCT37YeLgfDzEHDUHqNsQW69NEcdA4BrXWNPfsMQdZcYyOm3X3v1FBtqvqtvgkRSwO/G6zt+/xeGftZAvDYHmD7VIAKUIGJKAAC8GPK3K+pPz8Jmt2AScG2abD6VTFkS3YFnUg/29chHQybBTbCKQDmqCbe259NDTlkGjqwmhKAHeyF9HUB4LJiB5uSaRhq4j4mAM9B5wDQEuYUb+Ak81LPucZGTLuRl4VnRrgBoKH6gti9KiOID7jOCRUkAE/IGTSFClABKjCmAggYKvse297KXrC1nf2O+vvQd7RlVxqwJwFJBRrvKLL8DKCdna3N+5+/X3HqTT0aSk9p7kBqoCztYGY2AAR7XX+Exp8FZDc6c4BqZCtHDW0Khfn50nS2ADa8gyKM+qwllAKpAXiTv/9d8X0ox7AeKkAFqAAVmLcCMABne35y+0tf+q+2w6RMd+pqhRAIFhxYpau0fttb/yYWaX/oG1rbN8Q9UQCDqStoh/rud95RTOupABWgApunQEoA9tnlMhflCcBz8RTtpAJUgApEVkACwL/9pS/9pTanZ0sztAW3B/QqUERAdVeS3zzypZsvHwLyzqFTP3PGe7Iiu3hAUiuwItu5+xYBUFciPmlv10brZjkqQAWoABWYhwJJAVid2H/qhRe8Yx7KuFlJAHbTjU9RASpABTZOAQS2VKetYLhxwrBDVIAKUAEqQAVGVCAZAG/w3b919xGARwxmNk0FqAAVmJICBOApeYO2zE2Bb37kjovUh2VXWOzeVt+1v+6p5z/943PrH+2lAlRgPAWSAPCGH3xFAB4vftkyFaACVGCyChCAJ+saGjYDBQjAM3ASTaQCM1UgNgBv+qFXbbczAzzTgUCzqQAVoAKhFSAAh1aU9S1JAQLwkrzNvlKBtApEA+CFbHkmAKeNV7ZGBagAFaACVIAKLEABAvACnMwuUoGRFAgIwLymTvmQGeCRApnNUgEqQAWoABWgApujAAF4c3zJnlABKrDZChCAN9u/7B0VoAJUgApQASqQQAECcAKR2QQVoAJUIIACBOAAIrIKKkAFqAAVoAJUYNkKEICX7X/2ngpQgfkoQACej69oKRWgAlSAClABJwW+8dGvvyTfzj+jHt47UMGl/+L8Z7zD9HOX57Fniuv+xfnPPADCozatsvGbV9/xZ+q/X9qy90ie50/7H857+rdQob5+6Ot7j38ov12VP73nGahOsA/VNUh97RZZdttTz3/G80y2gG007P3GNXd8MC+yNw3Vq9sCdFCldvxl0xa0cyx/wv0otbP0t9Ibi/lVbb1jTf8QrGewDpuP+HMqsGQFCMBL9j77TgWoABWgAhurAAY03e4rULpr73bxrCdf8MwHyp9+/cqv7zv++Pxu9d8n9gvWhCPJJF4CTFmRfdd+364d1ED7Wt3trxfswwqAs7x4oYZSS/B1AAdsYwVkDz+8fX/dZ30A7KZDNrgoANq5AsFx/Tncj5QAHHK8buxLjR2jAoEUIAAHEpLVUAEqQAWoABWYigKOUNM2vwIwZHLeBiwAgqpsKFBW27adZ8UnFEC+BtS5N0PWkz2GqjUtEOgH0T6oonoh4UehxlqZQqQNbd/20cMv2LPn2L+uL1iYANhHhx37zQsCiJ1T8edQP1IBcOjxCsYWi1GBxSpAAF6s69lxKkAFqAAV2EQFsGwt1PMKUHVpGwy0wRCAoCqLCJSFDK4XMmay7dudoXZMdcfogzKmkWlF2tC2qcndN9WzP9PSo7G12uZPSIgeCEbsxOvfRVTDzgQkLvF2ujAPauS1BTrWeMX7zZJUYHkKEICX53P2mApQASpABTZYgZDwUQc9oF4prEUFYOXiBsCHhSWV+2x9qwvo4xJ1jT5gbeT3Kut+WDXW+N67bm+gjGPZn47OmJ1iObr+xL5tRxtyjRcvAA6pVd/uBFQAlqMCS1GAALwUT7OfVIAKUAEqsAgF/Le1NmSqoACAJueMcUgIaDlZtI1bGCBS4BdWXxVfH/z1kTsusn//bG6mDsCBYyTVYoDuWGNbe+x+pMgAB+5DB+Jdg47PUYFNVoAAvMneZd+oABWgAlRgUQog3+oqQdaZV/NJym3NVtABbNWUAnC1JRcHYPdTowGAL/u96i8IPw5w6t4HXKdu2JcADPixoQPYpuNigLsWKfoBxoBzBjjmeF3Ui4+dpQJCBQjAQsFYnApQASpABajAVBVAJtSNTCCUUdyBFKTueobOltmS27FSfQdO4a2v6+86pSCHlRfXn6IPxvAs9Qa1k2T+G8Cs/wPTzs+fKfoxBQCWjxP7CehTfX/RLiqQSgECcCql2Q4VoAJUgApQgcgKIJDqM6G2A0ENCK3ZZTE8ru/Qha5l0mKv27DbvnKOKJsn13L9XTKewRTrNAjAIJxWOuB21u5ohhZWkmjh1Y8YMbPrnJ1dFcChbPIYIwBHfs2y+g1QgAC8AU5kF6gAFaACVIAKaAXACXV1zy8GQziAVdtsgYm9Mle6fXiKACzUMgn0jQTAeJzsGujlTyx21wsaOMjHXTRxAGBhjBGA+duACtgUIADbFOLPqQAVoAJUgArMSAHb1mPVFeH9uzUgsGw9Lk+hffCk7KHjH8pvV22d3iOdw+nGfvAYI5snPCVbS5EC+gYBWKqDCziCcOqlRYp+SNsAt2Vr/6wXf6w7JdzH64xeWzSVCiRVgACcVG42RgWoABWgAlQgrgLgpL0xCUctAmBoteX04RO3v0MANqrqBX0gWJYNG08EBuPDYetw2gxwin5I23ABYLANp/GKjmuWowJLU4AAvDSPs79UgApQASqw0QoIJuFaB9G1KcAW61V9//TI9n86/vj8blX/iT1iu5wa7AWPIGg07JIECginXn0A29DXElXbZtt9kOoALHrsNkEAFoy9KgMseEY8XiXxy7JUYEkKEICX5G32lQpQASpABRahAAg5bS0ad6z2CWWpGwLgNqCBYOcFj6AmGwHAyne9vpTqQADO3mR5aYgOTtutq+Ef0CdO43URLzx2kgoIFSAACwVjcSpABagAFaACc1DAcVKtuzYIwgCsXlpsFV/Mt/PPqLr2mrSqn2yrfw7UqYsRgLHTlQd9CMYFt0ArFaVaCbK5nTEGtmUaTtDC1RzeWbSRCqRSgACcSmm2QwWoABWgAlQgsQKCCXnbst5MqL3O4rpiK/sQAdjobC+Ily4UmCwAQYsAnBiAta/sY6v3BeK8cyHxK4nNUYFJKEAAnoQbaAQVoAJUgApQgXgKgOAEZZdsW2J1djfbKn5jCIDr9/PqRkH7vOBRCn5Sb6Tog7QNAvC0r0HqizHQz9B4lcYxy1OBJShAAF6Cl9lHKkAFqAAVoAI6w3TNHR/MC+s3jXWtjIdkDV21pL/vVW28P8uzywdEb2zbBCf8yQHYdqXURK9BGjzYDIwBZoDx8eL9DXDfOAF9ZR2vfPlRASrQVIAAzIigAlSAClABKrAwBSQT6/b3uloqy/MaCN5ZFMVBAnBHAS+Ily4UmPQHfU8Atsd5KW80AC4bAH22Km4arwt7vbG7VMCqAAHYKhELUAEqQAWoABXYPAWAK43KCXXnSh0LiG2rB/9C/XlBj2qdDKUU7GzbsNftrq/mASGieT3T1Xf8marrpX3eZwa4rgyvQRJ8wys+uMpnvG7e24s9ogJ+ChCA/fTj01SAClABKkAFJqWAbduuMnad3Tv09b3HP5Tfrv7t9IFOdA7YsUz0bQDcqY8APBRC7mBpqlW6EOCy2DBFf7r0Q6qVCwCnGK+TekHRGCowAQUIwBNwAk2gAlSAClABKhBKAcmEWrcJlO9kbO0wUfxdluVPMvWpfQfwygbseh+v7cNSmEG0qW83TdEHaRsm/cE6HLZAr6/PAtvw8ifYhlc/pDETG4CRmFRlBr8BD/WeYT1UYM4KEIDn7D3aTgWoABWgAlSgpQAAtKJtvn0TaqAdo2/GAmApMCGwQQBuuLja1gtqTQDGFqCCjFe+KKkAFVgrQABmNFABKkAFqAAV2CAFADBtZIiA8sY7RsHsWEdZ0yE9KYAJzM6toQzaHu6+PdmeRS+lc2/DFNZSHaTlVwsHKTL6H/36S4av2lr1vvKnSz/AGK/aAPut7VovFli+M28vQLmO1w16xbErVMBbAQKwt4SsgApQASpABajAdBQAJ+2rCTgIYUYAFkz2W+Ksga78AViXV8YQ7Gt1ii4ATM2FhATQJ9XJFJWoDiWkgW02s5QJtJhQPyqgBcdeA4DBZ7zH63TeULSECoyvAAF4fB/QAipABagAFaACwRQAgQVuz7RlWT8MAGJfG50TcEGbvQBYGwNkz5x1SdEHaRtGAIYy27AMq4LtrL7UThxm14sn6KnIkp449kPSRFlWul0cbqNvvMIVsCAVWIACBOAFOJldpAJUgApQgeUogMMEqkk3Y6ufdGzHeEBPCmArvleqAAAgAElEQVRaATCWmUSFaYA8WLcXxEvb6OsIWA+qwyjXWkXwZ6cfHos8Nu2q2HEcRwP1m8erzSD+nAosSQEC8JK8zb5SASpABajAIhQAt1UiWhi3P5cPOmRUfbZTe8Gjh80GncbZxg2Cq/UU4LDZ03G0WC3CBM1md/sRtv5GGDUWT1KNV2TAswwVWIICBOAleJl9pAJUgApQgcUpEGBSbQUpaRt92zOlYIdnzcJDjekQL0E20gvipToNBT2u4VAt5myj1E7cFoM/r/z6vuOPz+9WVp7oPsj7s6ZgX3TT21mRvzvLi4vV3/dabOl8BiAdS4b6rePVXR8+SQU2S4FZA/AfvfKKt6pfRO8dcMkdxx7z2E/84h+/9ZGYbvvDV33gZdl2/jl7G/k5r73homt1OZdn7PVPu8QS+zxtj9A6KkAFNl0BHCyaSqDfEUozwGPCY9vXjsDRAZeyXhCUJgPAld32U4hNw2QQtlJo0TZKGou7z0PQCMbKpepj6O9meXYF8F4xxlHs8QrYxSJUYBEKzBKAcZDKCMATCmPcb+uFggmZT1OoQK8C7/2Ds19d5NknLBId3d7eOvM3zr3u85SSCoyhAAglvYCnbXadoNf6a6wftM0LHvs0B/oEQVKKPkjbkMQZ8r1r3wJGB0axb62j+DNkP+r96tsO7XAXtK52cJzpAqCvrfVIYoBlqcBSFJgdAH/s3151+tae7duUg04AnEQABkRKVYQAnEpptpNaAQJwasXZ3lgKALA4ZNrg98Rj9YntUgEqQAWowLIUmB0AA9ue6x4kAE8ongnAE3IGTQmqAAE4qJysbMIKeAIws1UT9i1NowJUgAosRYHZAfAfnn3lh7OieAPoIAIwKFSKYgTgFCqzDR8FfvfaV31S3Wh5tqWOO48/bs+zLvrFP36oLEcA9lGdz85JAQ8AJvzOxNF3nPfmV6v3oPWTjjwvznz61Vfxk46Z+JVmzlMBcDxm6tvztzzj6ivfN89eprd6VgB86MChPYeP3Hujkml/j1RHtraz/b/8J2++JaWULmDn8kzKPrEtKrBEBQjAS/Q6+yxRQAjA0LezkvZZNr4C4IT7KAE4vi/YAhUAxyMBWBgqmwbAjz5WHD71vE+95XtCHbyKu8CsyzNeRvJhKkAFrAoQgK0SsQAVoAIbrgA44SYAb3gcsHvTUAAcjwRgobsWDcAIhOZ5fvlrrr/okiFdkXp2no9zDRLSPtKPvj4CmXdo4QGxs62Th00NvYXjIsMOW+Np1VJdp16eADx1D9G+TVFATersnxsU2Z3FCcWznnnVVdXnBpvS/yn3A5xwE4Cn7ETatjEKgOOxA8B8xw6HwCwAGACwvl4avwEWfkdc1t37PbEL2Lk80+5k6H6068cgsPnUEGgH6TN853LDLuhb8NBxNoW378EvvuiYfd8++VZly7N77DlcZMWT3vb6G+51sRf69rXIPnzxOde/cah+qB5Vgbpu4i1ve/31q29cLv/Y2c/dKrIvq78eV6vbqz+pALjPL3lW3PTrr7/hhRJfAD5u6CapuyyLtKEasfpZ1wf6uuHH91z7ynfmWf52mz6InfUYChCTDTuN8TOgS9mvlh2db8xdfDb1Zzg5m66HwAk3AXi6LqRlG6QAOB4JwEKfLwqAXYCupafxG2MXsHN5prQlVj/qfXWE68HFAp8+64o9bVI19GdsA2g6WL9wXHoX74HD4XpBgNGVgKDYbq93Yg9C0QrkfvDkB66wQL06CwIHSQSa+oQr2wHtX90DnG8dfaGGuSFnIJAGtgn7wGSPUxxl2eAiBGj3qo4fHH38g/v2fP8eNXZP0vb1+RWsU6QFWOfKziLPn2RYjKm317gD+uA15x5X75cxFgTj0fuFMUIFBOARRAebBCfcBGBQTxajAmMowHfssOqLAeAwgLMSs7Pd1wXsXJ7Rjcfsh67fIwvajrRO1tW1z7pif/gtzetC8KEDB/cePvIj31ElTvF8SY1yCFvbZkc4LasZzD45AlEvCJQ/AGFDF1efIxQKHneAaPB/IECkBGBl77fVn6fYTNc/H4JgTx9DGWHfNvoywqCv73ysKP7V3jz7Zt3XJgD2tbNPZ9DOw8q+s5S3PqVcVt+JYHLxCoIfLvb9uRV+d59GFkKQWJpiGU7OpuiVHZsIwNP1DS2jAqgCfMcOK7UIAM6yJz1mOT0ajaey3Kdfe8Ob1aRn538uYOfyTEA4NfZD/6PwnmWbbt46yfS1mbP6uccCBlQ/tN0aqklYyAfkWk0ZITgA/JbNdDKEIGwcVRXAAKnKQtuhfXQTZoCFHjXb7wt8pRFDcNWzNVdqv6b4zrZo0Nd3Kvv+Sv2COrPeaBuAY2oB2nmXsk8vnNngt+yGsV8Dwm7sdmjp5OzOc8897pH8RLUbIDMvfrW+F77jvIueq8q2P5GoS/3hZ1xzZfVphsWewWznFw8ePObUv73vVhWzfZ+a6HYb7ckH084TIJw2tkP2aHH48JGjT3r2xz7U+fwFbKPSpL//xU3PuOYq0ScdYNtOWgIx4XWQEBQHka+qAWzo9TsSk0D9cKyDvm7Y2zNOe+PhjvP+3TuVU5s7rgbOFpixTdwCjQRwrcwiAPjRR4/7sa0927epfp8g1KeveAOiXGDW5ZmA2d+yX41+RABsb520oeGyvzvdbn+nHLj+0bLAwaBFa9TaQuwDiaZB1K4fhA3x8EUyaD59iwzAjW2zuvOBdTIuEARc6NAmu/bBCJb1uImtReD6xbG7+0BHP9eKpvAcOHk2mprn2ZeLIvsf1Q9BALbeZVtNmgG7jAAMAVW3N14AAk7QV5Phe37sCVfYwbwLqWAbK02UTxTgDn/SgdxPCi2ItLUEDkkDfGseGkDd5YOgXs12BPUjY9cxFuGFBMf6B2Md1G1Vx7HH7HmS0mFoQasxRq0LZjuidvo/Y5sEY74vouQLVkhsTrXMLAC4FE8AaI3MI5DVrKAFKKvNaUCOC8y6PAPY5tUPHLB3thED9miUWpXVorn0Gd+evNMO2EaVpQVjqgJ5DJbTnw7tA3E9L6cGHAWGIt1ko/5osAFsg/bRLjIAd7Yqh8p4Vj436BO6jZCLHfW6QtvZzlZHi0nhbABZxBFWOVpxZxhZWVx8SX07/0MDWdZWpsiQ+Wn0fD3ZAybLnYm8E7A1lYfho/4YOEHXv3t3PxfpWTAYsAVsQ7Yjpyfz6QhWdet7s/MB6rZmhL3jIEBG2MsGAMS96u8BTf3PYJwdVuP+LHXWAvSZiV6UOW774T8f3C1Sj56W/jO2iQAs/M22CAAGoKUCHBACRwHgifRjDYPAicz1bCsIpw1olvoDLF/1AQTgakEF6YPPlVPC8VsVRwG1nEwj2eL6xBsoX2WqgLLa7kZmC4aNXWBD+4ueTFwKCUJVZ1uq1H60fN0H0MFJGhN2T8oG22j0JVIbwRY7SgCOZGdDC1C/Sm8w7qvdFWgMpwLg737+7I+r8PklpfHnT/25G14meRd99/85+6Dq2P+mou+O037uhmf2PesJwDdl2dZ9qo2ze+pvgJB10l6b+FtBqbO92gbXsHpiCAYn6DI4VQuS9e3QYBtwJ3cLGhYRrNvU0TY6dQOLGmjdA4ANXOWFtOIIwX7jqWbY4JbgeLEOxpnsMxPVF/Uu+ivVu8bnM71u6Ixt684RXdUUbSIAI2OtVoYAvCNGDYjQA5H8MpsISO2YVmvn7Cs/nBXFGwZ87NUPLKO71gqETRE8dvoMQLaP/zYFgMHJegUiUPladhAAw6pucGLvBMAlDKAANDUALu0HNWp8Qws+U+kKlnfJ9EvbaGSyodjrecmVAAz2TWqnC6jLxlRtgQLdeUAALoOhUACc/fnAdlsPALZNetfZYissyyZh4pOUQWiQWbGaamRvecbVV66umIvURqOvweCt6mlz+2bQPhgAMWj9rQUI1HnG71vRhzvlTFvhgy1Q6NY6sR5YQ9eet98br1a/eD/hWlmg59xsgj976LOSW6AD+S98NSCs6Iabhy9FBkcnmMXAbhMAuNpu7KKTFMqlW6bBmBL1YYwMMJh9EkGqcLtpVTcKp/WJPQhFFdCgbUwMgL3sBzVK4YcUbRh/gQi3nKews8oag1BeLQaMCcB3f/5Vv6y2FP6BEvlY9WdbbTF8q/rvF6i/rzLAKtP60frP1b//pvpzofrzFPXnv6g/z9HZXkVNt+tn1B99ONU/j58BHgTgCuJAuKqyhnaQqANwoKxfD7jZZk4RoaHKRkdrowHZQeFKy4YclmSTt+/nJnj75MBuBJd2RLsBwBiX2BFjm3+r/YiLFJKetsvGX/yRW+diEwFYpPPGZ4BBwJFugW6CqQvMCp9J0Q8pbIIZYBE87kTvOusttQkF4MbWbPsCSbXlHYH4TQFg5Yhqci/JAKNwSgBe32/b+9auZeGlixwR/SAGy/pCBAjyRklKAJ6QFtEBWLqIg8wA1Jblr6iM3xlqDH5ETQJeoybyd5YwqwG4KPIf0j+vYLfI/lr9tz7pugnARf793XIQANdts25R1oXl2xNXEAFuf60BsBVqJfVWIA6CpOhQLLBOrd7KZkHG2gWAd9uwZdB3Pd+Y1Fu31lbQaV+gWNUPnErdGB0S/zcy5GB8yeIA+Ba3OX7ABYRdzSENa/6J0kfXrfaSPqxE2gFtOPYdYVPvmIB0TWxTGScu71jk98emlCEA73hS9F3rCtHy/PLXXH+ROmTC7XAnBKR2TNuBQSkAo/XX+yGFzQkBsHg8OvS78oW4sQQPSIEAzFatJvf3PeG+f9r37ZNvVd0YuuJDlF1e/Yra/VZV/x2EIq8MKuIGAPR1Na7fAHvZL/UxCsB1wErRBuhro7tiA7ADqEsBeB0DX3zRMcC4Ml4lhcTyUJkSgNXvlw+d9nOf1JndrP4NsAMAV1nhoW+A6za5TM6ACa0EVGuAZQHgagIOQUetXqi89aCllm7YFs1dm2GQqZ2IC0O2TBfdjTpk2zKoNUCFdBQCcCOrj2has11mDxC3WpsYCyF1yJ9CH1222kv7IN0Jsik28Rok4S/GjQdgVA8Q5qrqUgNwin5IARi1qSyHQrlDBlhqSmMBQ+j70a45GuqkFFxiAjAMOLXsJviMF0AiQbIBAIx0s1kmQZbZASxLG43XAIHx7qUFGJOzBuCAGeAkAGyHOVHmZwVMd//YE79gvSqoAj0o01lN2O327oao4BAkEE4rGIRtkAOwbxswAMN92NUR2x7sA8BTiANrBr0B1RiEizXxinUoliWH1ZVvfFEcqIekGeAp2qT73j3R2jbGOrts5L805/vE4gEYhL6Oh6cGwCH6AdbRuNtXEvpTBWDdB7Dvre6mv+6oT28QCIz3vkp8OFQWhOp1FQRgtW00N99pWqokh1O5O+VtpNoC3cm0l50D491LCwJwbQu0/t53vd15/Q2w4d9iZoCtILQ7Mc0f2Xo5dJCNmjAev/2DD1muTKlnipEsmhwKDPeR9gUvBA217cBWzdYNSbdAzxuAGxADAW1NHxl8wj4QLYTIbIAAWK6JV6xDsZwCNqWLP1O0iQAs/n2/SABGvxMdUnMKABy6HyAEbiQAu0Pw6q1T3XUsHoGBHgCBIAoAg213e0oAJgAPxP/Q6cfOMWcbb/KYnGUGuHUI1pFiO3t+vpW9TcljPASrfkhWbQWrfgjW7j8PX4NUl99lC7Q1s1cBcPa/DpwWXTfjw+o/Pqj+fFn90d84m/4nOCxr9bgXFNhCFIKGiQOw1Y87Iki3QLczebbsl3RhIz4AixZCYgOwrH4Y8uPDpnAr/CrWZIs/cgCOb9NqKro+yV3/p8s71vb+2aSfLwqAhVtdB/08JgDH6sfSAVg73ENb54WBEC8UEAiCATD8felQ5+SwwS3QWf72EPHSqGOiGWAC8K6Xav4J7vsRK3SdnFmeW0HTscds/WowAG5MduNDgc0lywRgKEPbAhnIV6Lvr0vf4Acf2bzZ+Tl8EjRog2wRIXGsQ7E8Rdicok0EYPFgWwwAg3CnBNRXQOTPU385ZUjNsQA4Zj/Aup1BL+IWaGeb+nyM29quYZxscCoAFm9zJgDXFfACeNDH4l8CEz0Ey/jtb9m5FFps8hZoeZCEf8IdgAfBZpVpKYqt/xm7okbfLbx15eB26cRQYFMagoaJZ4BtfVyDJnTYVL066UFV5bOi+5hB+ES7abTf9jBog+hgrXqb0vqZAe7dQaJlZQbYFtAj/HwRAIxn9fJzjj3mvk8cPvIj35kiAMfuhwsA/6H9CqGk1yCFHkOgJvVmRzkkCwQCrwww2IY+VOGrWV48Q/J9KwgbXgCJxMYGHIKVwscpvgEOAcBeWoAxOcst0MhYiF0mFgAXeX7WVlFcpnYQDJ1av9s9AIB3r1TRD6SAApvuSwBgUGeTVI0MqlM9wHe4TvXaHLvz82gZYKz5dSmwj17b/aFYnmK2dYo2addxC7QozBcBwAjElBld9LvaMTLAsfuB1K+iq5FtnSIAI/2Q3tWL1FkbeZ9+7Q1vPks0Ej0Lg3DaAAIA9qST+9XVRj84etKH9u2R3XELwgYB2L4F2gv6pHEEb4X32O5uGhpSO12GFxiT0jEyiWuQXPQI/Yw7AA9vh1UZ4IvVgV2/AgGwnshuZTfkRfbWgf5N7NtPaDuw7wFVyGFfXm209RZkEIdCsQOQIMh16xwAYec67YOIANzWaIqwOUWbCMD20dUqsQgABiCtytpNGYBj9wOEvEUCsB434F3MumiV9RaPSMcHXIBAAsBQ/buQkwKKXNpApAU00dXM4h5gbajEb3B5dThNkRVPetvrb7jXxQ8gWAbPAEu1AO0kACMDy1DGHYBt22LzS9Q2FP2tfPuE9bvUv+lPm+qHXR1W/60PwlrdhdzzPwKwWZggAAydTozHmBEgPdowbiEmAFcOYQb4PNv7aKUVt0DjYzhZSQLwjtQV1M0cgL36sVQABhYWaroe2nP4yL03qpjZPzBKg3+TbHsjQJP7Grjo+gDYqyb3QFmv7CwIG15t2DQENdHFCMAE4DKcCMDIwDKUcQVge6Ywv1YB8CtUkxAAq0nQTSpb/OLebjTuCIUOVvKCApuc0LbRmXwDjINk/lXlU/VZTcenbbkGM6igdl0XdLaWyuLA5lOXn4Pa8Rvgv73vVmA3CE+Bvuqqh1zicM7PbDwAg1k7L3DED0xaH5AkfSZFPyIBcLUdWNpnPbDAZxrAifSjsYXd/h2zNOud/DvgCQBw0qygS+YReVEDoE8AZga4HkoEYGRgJQXgzJTpVRYYwfio+sG31Z+n9HSjcTiSFDrssF61Ktj6uhlboOGsLHZXcykkpCPox3pIeMWB4xAZfAzsQwOArYtOiQ98gxYkprjdeIo26WjhN8CioUYA3pGLAOwIm0D2dJIAXL+7F+jDIgE4V4e//Prrb3jhwS++6Jh93z75VhUiQ4fKEIDz7BOWt69XBhvMkje+AYYWRuTf54p9Xb/SCOzH4BZosI4UWhCARVOOdWHrZFwXrU00yyeBO2SNAKwmO9eoOp7bygYRgNcukWXBvLPMUBZ1ZVOMhQTdbRAidxUqbnrGNVe9UPBcCz7x/iJDCrSdAMwM8NmD8WR4xyLxtwllCMAE4Mtfc/1F6psp+A7c2vfS9u3AvoeFgSdfNzKuANDqpbJzXnvDRWqrnMoy2zPA0vqTb4F2AQJbtpMA3PuKH2ULtIuPEQB2gNONBWAHLQjAjjMhVwDeAZA3fxK75mhtnOhwrPVjLhDDLdD9MVGHbJsPg3xjbAtPYEFlpwqP7KgAmqEMtqA+AjABmADc8xLYeAAGAacCInDLbeYLdmg7QlDz6gf6/bNqZJXVBeC0CY6v+sDLsu38c7ZfSPU+4zbtAC1YvmEXsmW6tAmsPzkAg/fzyk6gLQ+1mk4GeHXK9Ntef/37lrgFWupjPc5sixw787odTfXfpW1Iy+s2QJAfzAC7tCvVArSTAGx/oRtLQBDbk50As1/1doX3A+8+2mofbJcAHAaAvXQE4quqH4Tgqrw0DgTASgBux84UtxtP0SatG7dAi34bEYBFcq0LTxeAZR1qXwcEZEMlDTROQ3aBfnwBQ2LWDsCXT+B2wW0kPwUaBcIyqwsARANAJPAAgoMmrw9ffM71bxRAUfUMYP+Os2ptIN5D+qnqGSUDjPpYuEjQ8LO0DdDXja3I4DODACy1EyzfaBO0kwCMDCxDGQBQjFugBTBhAOBMbWHN9QnR4P/W21532oW+v5WDG3D3bGkwaINX9jR2G1LgdNkCDcSXLDta2/IN6uOye2BcAG7ceR0/1iEdpwibU7SJAAy+02scJ35ixAfAg6C0hQ3AwTJ8so6NAcCx+7GCTThLi+i13mYsq7v5HJBpRowpy3QOqAKzunAb0juG4YotBUF4Q5trQF7gundscAFg1PrdcvXsJvIo2M/OXbsgLHl9A6ztB+1DuroqUy6IlA+A33vD9ZvakGrV11hsLUA7CcCiaFgXBgBlAIChyXndshWMHHvM1q8SgHsdluwbYAJwjw/CL4QIIb/+nTM0xrwWewjAgy9P6XhkBlj4u2gRGeDAALUzcczz6ttZHBrdT4HWbcbuRxk7IbLAJgh00am0KRT898FpqPqVvcm3P5cagRN26BXRBkfkW1Ko4nqh+AA8mEU02evQzxUMbxX5zxaRD8HS9sKZb8wZRn1CxpEyo9MGWL/Vd7G1AO0kAGOx1inlB8DQ3ZvrNnczNvkjWy9XVG07rK5uayMjB55cXGVfpeURKSFo2Fl5esszrr7yfY7Z01cDOjlnmScCwK2Tna3flde2QEPxJ62/AzBD8SCNLVDzGnTJ+ii1R/cNiuUpZlunaFNtzJdx4/OORd5Fcy+zCAAWZI6zvMjeqyayz1eOHbrndRQAjt2PMpgl7fQMgEYGvgJrOLvczAAHhGCjXQHrT379UVv/IFkxw7bhwLCxY7YcgG0ntrbl6GRqbS9sEHrq1SQFYN2wA6Sbu92zPTxoFtjQBqixFYBjawHaSQC2Daqen/tMzgRQt9v6TmYLnKSvLW5l5OB2d5+DJvjqWjGdnX72xz50LyIlWKeuagUzgj5LM07OALwLP7ZDsCoglPZ5p37g1GXZIoFzthOMmwYw22IBrFP/okVjv9E+XL9HrEN+nSJsTtEmHTD8Btg2bBo/XwQA6x6DUPfpY4954isOH7n3RvXI5AA4dj/akeOWFTXDq67bJwNc2ua+Xbnfrnq/3evPkn/3axrpvvDS3hJbtiGqt1DXjeTZc9WzQ9cmuQFwsX1Wlm9dZq1bGy78/lc/An4rWpc+OQDrxn0huM/Plb+vOfe4fXu+f4/6jXqS6DdKvXCP/iBYQgAcUwvQTgKwY4BAANwDh/DkfG2b9DqdnSdbE0owiyZUpPmdse1hCBpslZh+Xusr2EZ8AJb3QwrxeAudA9GsGWO87lVJWRzoJ8AxhNnR6l+KWIfibIqwOUWbDO8rMD5EC3BYMM2j1GIAuHRHD+CIrvZZxdkIW6DrIRWjH30hC0AhlPkMAcB1GwFA99qOjNmLgXXq14ELINm+l0UgWIPVPz75H14M3BvsBMDb21tnPvzj93/BVr8N8Ib8Icx2jwLA2n4HWN+ZZtVOfbbFpeOOghB3+MIAHEsLArAtOvx+DmXomk1IT+1dPy3L9JXPGTNy0KQdl0aU9duFHmR7Mm7BTsn2dl2kDU8ABjK00l7sZr31Yw6LJLbWXLbD2+ocjDXbw0Fj0fD9cdD6WzEGx/IUYXOKNmlBOxlg8RhbFAzPCoBtLwP+nApQgaYCACSJQGMANmRXLO2QmPQU6IatPaAq3vbcFzPgIsJoAFy3G7DVSxdkUQBddADBUhyXpR6htADtZAbY8aXrMLkWHuhTGVaBmjCrZZwMCuuwqQOf+ltWBOom/lykvg0bbUPdrXzm06++6vMC2JR+Y2rTr/3zFqSKAaCvPWMsOCzi9NUvjoNaPNi3kttVNLYfO9ahOJsibE7RJiMAQweZ1aODAGwfKyxBBagAFQinAAgbzlAUzlLWRAWoQAgFBNBUNudyrYx+Vn4Y0c4C3Z3FCcWznnnVVQ+1++tgu0kyJ+iBoEH1ucjzs7aK4jK142P4U5Qdy1rgCE2cvTLAErhSmZprlI3PBfrS0TQApA5m6f3rl299rgeTREfzuB1uP2asQ7E8Rdicok0GAHbwHQE4xC831kEFqAAVQBUgAKNKsRwV2BwFBAc06U67ArDbcwMAXHoA/Mau7TDxtud6BRA07EL/3T/2xC+c+rf33ToMjl0AkrThmgHWfcLgrbjpnh9/4ovt/eiCfKmbAwjsPArEgC7mXL/g2iPbqHcCcUH7MWIdirMpwuYUbTIAsP4nn3esLebm/nNugZ67B2k/FdgABQjAG+BEdmFjFcDOQ1jNwM557Q0XXSsVApy8t7dAI9+pdiAGbEvTz+r0XKQv2CQTr2+oTQgaOllv45U2vdkeaRsCADRmvXued9m6bs2qQ30TgGHbV0B8Rc2yAb7wXIBBrkfCYh3yxRRhc4o29QBwGZ9AXOqiUWMTeZemLEMATqk226ICVMCoAAGYgUEFpqtAbACebs+nZxkEDYYDh6bXE1pEBagAFRhPAQLweNqzZSpABagAFaACk1eAADwdFxGAp+MLWkIFqMB8FSAAz9d3tJwKUAEqQAWUAn949pUfzoriDRYxJnFX9xwdRgCejtcIwNPxBS2hAlRgvgoQgOfrO1pOBagAFaACBODoMUAAji4x3AABGJaKBakAFaACvQoQgBkcVIAKUAEqMGsFmAGO6z4CcFx9WTsVoAJUgAqkVYAAnFZvtkYFqAAVoAKBFSAABxa0VR0BOK6+rJ0KUAEqQAXSKkAATqv3xrZ26MChPYeP3Huj6uD+nk4++lhx+NTzPvWW77mIANSf5Xl++Wuuv+gSW/0uk7meCbaoTx/7t1edvrVn+zZl3wn9NrpdI6LrQzRCrymZu0Z/9Mor3qruvnyvJRYq/1LYQosAACAASURBVGG+0bUN+werx93HZX9c/NNjW28Mg200nq/p/unX3vDms/r0R2IVHc+6jdAAHNo+kw5AG6L3S7sNoP6o70xTn1OND9vvAP6cClABKkAFlq0AAXjZ/vfuPTahaTYjmdi61K9aG5w4ghP7FexkW9v3ZNv554aEGuoPMgntqRs+sAfvT6OlwfrxOqepUUoATuHjdoxI/HPsMU/4Q8vilK6+A6xgG6uxduKx33/48JEf+Y6q55RdW40AHHI8e+hu7K/+x5D29b0zXNqY0zuzfQ+wh5/gd6D3LzJWQAWoABWgAotSgAC8KHeH7SyYdelr1Dq58ay/N7sBTuyPqAziu9QA+W1MtW5Wz2Wi221rOFvoq1FfRnPuGqUC4BQ+NsUf6B81BrI3FkX27hqY9oZzG7LANtQ4PvanDh85/I1WG12gxk5qhu3zACsz8Ae2z+g3vzam/s5cLRrWAXis8VHX/nevfdUns6w42/Iev/P44/Y866Jf/OOHsPc9S1EBKkAFqMCcFSAAz9l7I9nuOfGsW907oQMBxqqAKXMCTuytdbcKNPpy6MDBva2MmLS+svyRre1s/y//yZtvaVfgD79ljV3InrtGYPx4bYFO4eO+oAH9oxdx/ka95J8OBl9j5wTYxh1ZkX0ty7PXtNpoADDoD6uZ9fHs+R6Kbl+9M562zuiduX6XjDk+CMDWocQCVIAKUIFFK0AAXrT73TofajK723onUxQma1D1rQOQ4MReKk6jncBtdBYKAtff2TIeuH4jzAduo6ERGKNeABzTflvwBW671twaYMA2dOb3NPWn/V17Na5jjWdPqIxuX92HYDza3F7+fMLvTHH8oH22Zr/7KmIGGJWY5agAFaACy1GAALwcXwfpqeek02RDF778tgma2mhMGMGJvYNetclf2D50IT5s/Z3t4nPXCAQOPwAO64PeTL8pEGP5p55h9WyjGnPhdipUSqzq9nwXRbevtNbTzpm9M9O9A9EXNAEYVYrlqAAVoALLUYAAvBxfB+kpns3ZmQhhIOKybW7nGXCS7rK1s4JCsA2l745N4IS3sgkDhOgaNTIsaJ9LYELLp9IIi7v1YWnSuI7tY9tgRfUu/YP2LzQA49tg3cez1gobQ1kni5jCPlT7cmxgsRv9feD0zkw1vm3jo/5zVwB+7x+c/eoizz5haetwkRVPetvrb7hXl3vPta98Z57lb8+z4qZff/0NL+x7Fqq7yD588TnXv3GofageVYH6FOItb3v99e/TdfXo0eiHTd/LP3b2c7eK7Muq3HF9ZetteunQsr+nbZH92h5Iu3A+cIqTg1980TH7vn3yrcrcZ/voDPc3QqzotoF+DPrPJd6QZ9TAsI4x21jgz+erAAF4vr4bxXJw4r2Gu1d94GWSU5TByWKVLQPLV3C6miwDNu2IuzPJRNso4QGEo3UGCrCnDiagPVKNvCa8oE3VokJsjTCIiA7Azj62DW5pDKOgFxqAwbiQxmpjPK/GNJaN7wBwCvtAX23UOzP2+LaND2DC3VtFCa8QIGXZauL+g6OPf3Dfnu/fo35nnLT6zdEDwCCMt23rPaALtHEFwApYv2sF+gEg8NA0iP0/ePIDV9hg0LbwoIUdyQeiOEH92gqUwYPc0DpDxEppFwSh7Wg3xODBa849rj6+jIO39RzSNrJIY3vX8OfzVYAAPF/fjWJ5JLAQgYLqeDVZRCf29dNJwQlpNSlH20gFwKD9i9YoUpxW4DX2BB+MAecYli0UGV9FqzEN2ukVqz4AnMK+SLE4xXfmZMaHB6xV8AoCw52PFcW/2ptn3yzh1wTAyGTc8gv96Pb21pm/ce51n6+XA208mhfZBxX8vhmZNJigIID9jSx0aQdovy5+icpjv72ucW9feiA+QB98fADFiQegV3L0QR2otXeslIY4LjSUjzdgHhnP7cUPoL9GfyJjhGU2QwEC8Gb4MVkvIk3mqsxMrAmpQ2bLGR5AOBL1uW6/1AcowE9wkSCZRmAmUDrBd7bfNqDBceIcw1MH4M6VTY4ZYFBHMaD7jFcwFkWx5bJo6PDOnMz4QCbMfWNMmAG+UwHHX6mJ1Jn1+uqT8QDgVVbd2SYKTPJtrxLTz5vwgWTfsFY6wAHaf1RV/2315ylYMztZ+XJbun5mAj6wxkkI+C31MUEwqDUocVWsk3X2GXutxht1l58XDBjYKA/0V7xtXioOy09bAQLwtP0zOeuk8CWdzEnrR+HOYTLnBw/2CXlVPzIJ95lQU6PeYRT7ECxnH9sGPhIzqg6/GAa25g/YucpQphjPK1i3jzddrLMFOoV90jZm/M6sABj0SbTx4TMJFwLwXaqvp6g/jW9hyzp87DCNLYcsl+1VYvp5A1QBkJC0IYUUSd1V2ToATsQHg3GiDQ+sc6rFks6iBgCqsE/r8Q7o0+iztDxsFAtujAIE4I1xZZqOLGgy5wUPoE6NCSPqQbxutMadcqkXCfB+dO8ptvUMrNsLgME2nHxs698EAdh4ijWokVeGFYQtAnBx+NTzPvWW70VcEGvEOuj7KOPDB3qEAGwcqmUdATOPZTvSSb7tVWL8OXBollO96qGYcL22qbYNeso+qAOe55bhrj9aW8EBIHTyaczFBmVQFe+AHxuxBYD44DfTTmLwoVkpQACelbvGNxac1HSuNkItl9YfcTLnBcBgFqeURXQFDqgRKnlVLjUAT0AjLwCOab/NeRMD4N47WsFYJQDXzjWw+b798xQag/HWgNkxx0ddIxAsOpNhH2AowQaYhFeTdqCs7pYbQO7CENqnEmrAhYQKUhCt68CE2lOe1gtA0I7ra/AH6JrGB4aBXe0UALeZl9qBurll2x1jRXcP9U/ZD8A31bfjwEFYIgBGDkyTvotZfl4KEIDn5a/RrZVOtqQGS+ufKgDrfoN9aUlkz3a61Wv3RGoAnoBGXgAc036bt0Ag8VrEAdtoQM8YcKbb3KQt0Dbfj6Gxayy4vavs70CJRgiUqfqiADDQtiTD5QzAJXCggFICJALAwm2qDTgFQU4CQR0AnooPTDEr3ClQAR7oR6fdAq6xovsH+rOyCyq/C+RILEp2LhCAJW/RzSxLAN5Mv0brFTihWXwGuHQAqJfBX/2TQPc6h8NiDAB2h0j9pLdG3gAcy37bAAaBhADcFHIW3wDbfD8nAB5rfNQ1AgBIFx8dgIEM16pbDhnUCpzQNiYGwM72a70A/1dAhurj4APjsBZut09hp5fWSEZXCSFa9KmDqrX+Wubf6nfeASz9VbNx5QnAG+fSuB0C4YsAXHODcCtg3YFGHUEfiANhLADWho6kURAAjmG/zXkTAuDB7ftgrHIL9AZuga7HcOjxbRsfBOCGQs5Qg2Td6osHkoyethAqX9v2jQJqfQu0FYRqQIbWHxqArWC3485FArAkviSHz/EOYMlbdDPLEoA306/ReiWd0EoNkdY/5S3Q7b6D0GKQrJnplGok9YEuD9rqlWE02QW2G1wjfII+vD0zlP02n4HtePlH2obJZmmsuoznVbxu0CnQNt+3f55CYzAWlGnTGB9TAOB/fPI/vHjft0++Vdny7AGfirJhuh4H+HIGYN0eAJBV/RDQ1jJvUHkPAAYBPoUPjCEg+FbcCYDrCwGxtdYGSkEe3Mpd7c4Ayq/K3veE+/7JMvZ4B7D0F80GlicAb6BTY3ZJOtkCJ6fV1kRp/S4TZnAy5wUPQz4A+1ivopFlA593zsKPCcBlp8E+BtMoFACHst82hlPEsLQNAvBaAZ9ry2b8zrQCcKrxMQIAdybUUvgCAcXlG1ovAAahpgHmtvdX+XOwz872T8gHZZeN4IVqjOpalUu42JACgIEM/Wox4wdP/ocHCMDiaFncAwTgxbncr8MgmDTgC8jOLAqAHSeBq3tV9bMuPkCeGXMLdF9UInbXnnXWKDQA+/rYNkqlcJpioYgATAC2ZYDbMeI6vm3jIzEAe12nAmS1mt1NDDVC+0SZtdgAjMaJsI8uixDalN44WSoAo/4pywELGqv4e7jY9+f79nz/HvU+Oqmnjc49yVJbWH7+ChCA5+/DpD0AJywEYNArhw4c2nP4yL03quL7LY84LxKg0DxFANa2p9AoFgC72m8LHwJwfvlrrr/oklInYJFNF53NIVhAf5zfBxEXQ5TE8hOcXca3bXykBGDXbwmdoScxAGstXWxFdBkbgF36tYotuQ8GM+TOdtgGgtxO52y7IE684NOiFQrAXotWNtn583koQACeh58mYyUBuN8VDYC0f5NYO/gHguCqvIsPkGdSAzAwyU+mkQsAx7TfNuAJwATgY4957Cd+8Y/f+ggytlU8eR00BsZbA4DHHB9TBWBgC6dt6LvAlxfUlAa5QtoQCI8BwCP5gAC8jmwvALbFjI63Is/+fKvIvqyaPM40oHgFkv01s4QSBOAleDlgH6WTLd00MBGqtq6CEy3xZK6emQDb8PoGGOizNEte2QPa36gf8duUARiMo0ojpL91KIgNwFL7bUMWjAG/GH7VB16Wbeefs9gyeAo0aKfXeAa11cU6GeAU9kljEezPFN+ZzgAM9nkw1vriFDjEST/qeg0StOVXvMV2aNAlzurVTfHohxF6bDCz23YQgPewvesNDx+YXOu6uGD7PeGQqfbSGuyHFwBb/ah8s72VfZAAbI2OxRcgAC8+BGQCSCeM4MRmipM5P3gQZIBBjaID8CYtEkihgwC88x7wWQQxvUmk7wt0e257qy2w4DQaAEs1AN8HU3xnEoANgwCEAp3Z/WqWF88Y+G5xp3YP+IKzn5Y7UkFw7ajRzgaD9XhBmTZiSj7wAGAvcEyhNaizVz9sMayzu0fz/H8ZAuD6GJLNgFl6kxQgAG+SNxP0BQSFGjzat/fWJ93S+qXlV5NLYWYLnZQLt0A3shnABF56Z620/ubkdeYagQAsXVSQTvClPoBP7gZjuLLXKYaFMWB6/UjHp7R82SYwfowALG1PWl43Kn0G+SZ2ou/MyYyPeiyOmQG2Zqt2DdVg+IOjJ33IcnDPZAC41BcEnro7GhnzFFA2NR8QgNf3GWstgPHZ2Z1heebOIi9+Jy/yq/umxMj36Qmm02xiZAUIwCM7YG7NoxNp1a9VhgKY/DUgAa9/57AVEASa242FE3vUJvnVJzt9AOt33iYK1t+EtZlrBMZFNWEHgbkxwceecfOx7b2A9q+MSWAcrpoMnQEGY6/SFexXZ6HAFYBT2Ie3Mft35mTGx1QAGALE3WyrLbNV9WkCGeD2+wnq5+5D9e8vUwAwZFtCH4QCYEm/dJuT0TrzB2BL3w+rGHtLkeVXEIBtM4ll/5wAvGz/O/UenGyidTe+y0OyH2jFtXLVdkH9b+Ak228LNAaQkq40dArsA23HRmkE+liifzl9Wy1aCOJI0kbnG9W+hyfUv8HvMlOM55Uv7J8c6GIdcJ6YfWisTPWd2QDgCDEKj4+pADCQ3fLa3psCatCgBK6oKauqMnop7J+aDwjA/gBsiZujSuMvqD//pid2oe/20bhnufkqQACer+9GszzsxKZ7bUbY+rPOBB2s3wuABVkfyI/1zJx+AM3oQZVnm6dRYH1qMq7jNbaPh3wHxjDo/qqY1y6ARLBuBG4sG9+wsILhwFoa7QvbxmTfmQ0AHnN8zAiAq+8hp5oBBgBy3YcvvuiYfd8++Val/7MHXj5V+YkAcFIfEID9Adiyrd0GwF7fIEt/qbL8dBUgAE/XN5O2DMy4DPahDXVl4ZBZGVMb4GTUC4B1Xxwm5X16Gb8NDVX/JmoUMoaaTmnCRygfqDbg73+1PWgMq2+d/ka95J8Ovky8PhXoayOkL/reGaAedROlV2xBEvbZt/IZlqWe8zuzAcAp3oGIUwCA09UEPwUazIgmhS8XyAb0awAFUL7KwMUG4Cn6wBSzoA4NnZeyBdp0ZREQx99QOj+15/3AO4CRF+cCyhCAF+DkGF0MMKltbLlt2xgie+A5WfYG4EATwMEtpgEAzOgHECgmrRHYB+2mIwoUL1Avw6vU308YHi/d7FsAH4ivdwH7purN//X2VvEfVJ/2294D7fGCt5Ht/+U/efMtQ/XHHM+6XYf6G7Dv8Hynu0Pwu2Oj/UBAi4+m/s7sAHCKd6AtrgEgIwC3Rax9ZwzoRwDOs09Y4nBw220sAK4f9gS2kWJLvihe+u7sBeKyzyUEYNtLcyE/JwAvxNGxuuk2+e9CRJ99jlmTEHeTBoE7x8l5KQf0zZv75L3fD1L4QW3oz/of3Hv4yI98R3X8FGGsDmqExWd+Tra1fQ9w561xgp/Cx21NJP7Zs/eJtx4+cu+NFgjuwJWkDRsAl/bHGM9l3cJt78aMe0z7SjuxmGx7fBbvzMmMj7p64ESZGeC6aDIAbsAdoLd0C7S6tSZ7y9tef/37gMzfTi/KQ62EW7Kl9eumpGBp+v0GnlQt1bnSzcVOFy2k/YAy9D1XckEZcIPYfUAtnHew+AYoQADeACdOoQsAAImzXPV+gZPbwQxJNQnHDqgKBsD1fmBQgU92274HJtfQVlvMzvW3w4D/V6basmS6DNY2rtFA5k16l2rvBD+lj3GNmt9294yh3njA/ND9fhx5H4Uczw5jQD8yOA5i2lfaC4yZub0zJzM+6jEBAJkuHhyAdaVI2yXcgSCV/B5gBDSEgCoG4BJoQcBqaDQ1H5jejyhsCnVOfuUU2o8SQgF/9mbO4fHSFtxyxzXy+4tlNkMBAvBm+JG9oAJUYEEKxITTBcnIri5AAQSAlAydg3HACfbg1lawbZkXEl+DBOog6YP0FGhJ3auy9a2/U/NBX2dC29nOdIJ+9NoCjS76CBzau10ZgGdjM7wDWKD+hhclAG+4g9k9KkAFNk8BAvDm+ZQ9iqMAksFstbyC4a0i/9nC89tOh7btIiQGYDSrZzd8t4Tcfrjq3YKNRYmp+aCvM65A11NfZ2EmFQCD7UA+HYJVx7jkFUiQ8ssoRABehp/ZSypABTZIAQLwBjmTXYmqgMOEPBgAB4aaHZ3kAOmd1QsIkY1MO+gbfa3Nt9Wfp4CB0mhjaj4Y6kMwnQ3bfFGtt7e3zvyNc6/7PAyYhraCZLOBrcoO7fAKJHAQLaEYAXgJXmYfqQAV2CgFCMAb5U52JqIC8ER+bUMwAIYO+SnbLbJrsjx7rvrPoTt0RwFgbWIAOHPOSmbF9llZvnWZVZvWAoH+z6n5wBbqvjr3HfKUEoBFmhsEQQ+qctCKJ0DbAnBBPycAL8jZ7CoVoAJUgApQgaUpIMwCBgNgFMD0hP8fn/wPL9737ZNvtULeCBngMl4cFhPKR43gIYGyh3/8/i/Y9OkDJwTIUvkAGXuuOg9tGZZo7ZsBLvvoAKiN77dtWkkzwChY29rlzzdDAQLwZviRvaACVIAKUAEqQAUGFAAn5EEB2AKP6+3J2JU9o2WA27IiQGU7cAipQ7XbyBz3LGZAW1t7wDKpD6QDFIhZqO9SrWEIB7YqA3VB3+YC9QzKa4tHqW9Yft4KEIDn7T9aTwWoABWgAlSAClCB2SkghbLZdZAGB1XAE4ChhYKgBrOySStAAJ60e9bGfeGjZ7yk2M4+o/5l77DJ+aUvOf8r79Bl/t+PnHFRnmdX2Lu4fsZedr4lXPQAn9lWqrzuJeff/PH5qjMvy13Gg62H9PWwQtRnfH1AHyhDl/FOt41p/nzaChCAp+2fqVnnA8DM/k7Nm+PbQwAe3weQBS4Tfk6WmtK66AE+QwCGojhcIZfxYGudvh4f8Gw+mvLPU8QP2AYBeMqBQtsqBQjADAaJAq4ATPiVqLycsgTgmfjaZcLPyRIBeCbhLTbTZTzYGgHHy2IXO6jP+AsEoA8IwLbBzp9PQgEC8CTcMBsjhAAMfVc8m87T0OAKEICDSxqnQpcJ/xQnS1+4+ow/U6txL7WodNfh7exZP3/BzQ+EVNNFD/CZWUDRmNqH9KOuy2U82GzYJF/b+ury86noM9U4TqEP2AYB2CXA+YyTAm/+ta+9rCiKz1kePqKuMdp/5fuffYtTI3yIClABKhBYAQJwYEFjVecy4Z/iZGnMyauLHuAzBOBYgd9Tr8t4sJm4Sb629dXl51PRZ8x3yJBuKfQB2yAAuwQ4n3FSgADsJBsfogJUYGQFCMAjOwBtPsaEH207ZLmpTl77+ghOOAnAIYMEqCvGeNgkXwMSiotMRZ+pvkNS6AO2QQAWRzcfcFWAAOyqHJ+jAlRgTAUIwGOqL2g7xoRf0HywolOdvBKAKwWibD8PFkC7FcUYDyBczGKxI7Teur6p6DPVd0gKfcA2CMAxBgDrNCpAAGZgUAEqMEcFCMAT8NqhQ8/ce8pDJ92uTDm9Zc5t6mqd5+l/c5nwh5osYW1j1264Tl7BvhzZyoun/ex5X/2W1uz/u+aMD2ZF9ib115WOYB2NySP4TAOKevrYC041O4eiseob5g9dVdMnrtr3GTUQt7VHsLiotxFrPNiGutTXiJ22Nsufg21fp+L4AFpnWQ6LF7ufQBurOA+pT73PoeMY7JdVe7Aer3cF2AYEwLHGrzQ+WX7eChCA5+0/Wk8FlqoAAXhkz2Pwk1+abxVfTHkPMDY5MorXySB61KUbkMDrChKzh4+7f/v4R+9Wz564a6GkDmcAzreyewEfdfTBYiBzAuC/3/f9/71ncQWJ/GoBpl4Yn4Q3moAyy5gWbuPB1mGwXyuAyfLshbuLKwPV2qEShLl2G1YtPcZcb91j6FN23KM/1TukLWJo7SX6uL4rwDYGARivQz5+bWOMP988BQjAm+dT9ogKLEEBAvCIXsYm+5WBh9TfXqH+7B02eT3pxic6rUzhR894CQByFuXWdYaYvIJ9uWvr6PYLtvds/XUNfqUQ7QrAn1APvgYMpwZYgnEwCQB2hIaaLP1QCOpQMZF0PNh8A8aYBmC9uPKjtvp2fm7uL5aVHWyhd0dBgLqNdqfUp93zEO+Qss4A+hi1F+jj/K4A2+iPO+wU/oHAsy/qYOOCpTZFAQLwpniS/aACy1KAADySv7945Yv2tbKUgSzxA+CAdiFbIZE+S7K3d6kKv6n+/EyrYkkdjckjPuFEulKVaUygQfAbHYD94bfsf3cSHTDuWo7AJ+yRfN3Ylq+NCwBgZR87dQfUsQN5qfQxjaRQABxT+0j6NPyAt9GN+5jjV/T2axVGAEpdnXf5Vb//nEuk7Vz4a395+laxfZt67oS+Z4u8OOeq9z/3WtPPXZ6HntntD9J3bVfdxn/3q1/7cJ4Vb2jZ++ixW9mp73vfc76HanTgwKE9TzztaTeq8vt7noHqBPtQXYM00O6nr/z955xlsgVso2HvRb/6tbcq5d6r6uutV7cF6KA2+2DxB9o5lj/hftS0GwqnSm8k5ttxHGq8ofHOclSgrQABeKSYwCcyUgP9ADiwXavtlA+e9OBDvttwQbvuVWr9sPrTzpJPDYC1U6tvCucAwKD+aLB2wC1w/TU7RgfgBsB4gpxJ38ZugsA6NrZDB6677At0qJinbiuNPOtIrX29vepdgfugGff4c9AQ7oxf6KlWoR6Qs1V1x949j/zE7/3eTz3SVxABmp5nO3UfPPj1vfc98Nh3VPlT+tprwxECAyXQSoBpK9u6x3bfLgJqiH3tvg7VC/ZhBcBZUfz0LpT2+tm0IAG2sQKyH/7hvQ+3fGYEYBcdlNGDiwKgnSsAHtOftn6kBOCQ49X28uDPqUBdAQLwSPEAQo+DdX4AHC5LsDJ9Nbn9+30PfjIRAPfpRQDuHrCGxNb6EDbvrZOd5hqHCqUYD7YOB4YEI4QHzECW9TdgJMb4VfD4cd1YCn36fOQJr6s4jq19PH3Wi2V4G04H4NmGSP3n1kPB+ipzBI96dVU2sd1GgLob2Tlwct4ALACCKvuBsrqLqnz+LgWPv404aCij7bjoUDZrXHyA+5Blf6MqerpLH8A27jj8T0d/6tjj9nxDtVFfsOgAsKcOvZlU0M6p+LO3H6kAOPR4RWKLZahAqQABeKRYACf8VXYELK964w7A4CRzvRUXgiKniVjnIB584md0aAoAXk0IBXYmyQC/5PyvvKNUBISjjvb4ttodX4MaNNoB49trPNiGOmi3rkbo6/UYAPop7aP0UwPn8ZtCH5uP9M9d4zim9sIFAmH8+AFwivGL+E2XCTHh3W2rk4lDsrWgnQ3ABmCgAYYABFW2A2VBkxvFOqAKgjzSVqfuSH1o+Bds4w7Vga+pP+2zOBoADPgT0cEIj6CdUP21QsaFh5j9AOv22gIda7xKxWX55SpAAB7J98BkTFtWTVbxyWd0AK6ygqBNjUyB6+QVbKvPmwkAeEd3fLKZZgt0CAAGM2cViIHl+66sGhqRXuPBNtTxGNvxNdjPCphBeJN+6y0FYOfxm0Ifm49ADXWxzkIO8O5x1l4GwO7vCqkPVnphhxp6jV/EbwEhrGxOmnlFzCzLVNABQI0U1mIDcCdDDgINqk9M3UsbGn0AfKCf05nf09Sf9vfelb0BF2BW8zO9rfvK9z/7ltJo0E5UZ6MW+h9j9wOMFy8ADqyV9dMIqegsv/kKEIBH8rEUgMFJjOoNAdjg0tgAXE0eNxGAwUl3BQ+4BqLM6GrCUd7z7DIebEMd7KeXryUQJtUR3MERG4C99LH5aAV00M4TPwCWai8AYC99wBh1+T3gNX4RvwWetOsmG+Dpu6211YcKbgC7nTPGgSGg6kJ9G3SEhQcp8CPh0SlT74OnThUAB44RbXOKxYDGtnzdaOx+pADgwH3o/SzCKfj40CIUIACP5OYZA3CVWQEnY0vIAHtNalPEgg84SO1zgQdpGwTg+otrZyEBBGDn8QuOd6+xgLyOCcDZFXad3BeXXMav3Z4sAybV1SQWKLtaECszcCDkVeCGTL5LAAO2akoBuIImFOzKQ6jg8rWTrQGAX7mv7C+ivQuc+vQB7XdPHK70BvzY0AFs02kxwEeLFP1AYqC+ACWNsZjjFXkXsQwV0AoQgEeKgxQTfnDCqsNgHn4JWwAAE95JREFUNYEGIama4IL1E4DNMTabb4ClsYpPoNNvAx8a7mA8OwMeCKheWW4ADp3Hb2x90Fcx0EddVWMLdArtU+gDttF4p6cYv4jvAOiUbqmUArAIPEtIQSbrwDVFdYlEdtThFAaN2rU9UpBDytdPhUbKJ+pDXxiu9Aa1k2T+G8Cs/yOFFin6MREAFo0T5AR05D3FMstRgAA8kq+lkxKXjFfEyVJjgiWR0GXyquvH+7Kyxni1Cl6HeBu5MxRpY1PEAri40QEHgX2SMCjLJl8EmBMA4/EqXkhwGr+gPV5jAQkil3eIFIDBvmpzpVcUeemD2yXOACPSt8uIToKWALA0y4VAqjLeeUJtA4L65NvWTwd4rKAM1qUGwDbbd50qXXwQaana8OoDCpY9QbyyFayj0gHWupZtB9tIoYVXPyLFTLXLIPZ4dXmZ8ZnlKUAAHsnnKaDHZbKEg3Y/aA5J6jJ5FQJw5/Cb0h4XPcBnvCa1KWKBAGwf6Cl8bbcCPrSoXlUFIjHH72T0cfwGOLb2KfQB22gscIDvF0SeuQOw5GCrxim/ANisIAuZ2DtsH/YCpkgwI9JyowFYnm338icQi3qcygE4/qKJFIBFMcYMsMsrfNnPEIBH8j84KfHaDukyWdJygLa1lGted9Qna3wA7rfDRQ/wGQKw2zhaVAbYJpHbuFvVGuBOZfv4TTEWbBr5LOQM1R1C+xT6gG1MDoARMKxP2sFtno3DgWyZ1zqEIRBRn1AD9qwm63/3d3/32BNPe9qNqq39PfHmcrqxFzARgHcy/1Id4AxwYgBO0Q9pG8D4WA0H4acCovuyCcDIb0+WqStAAB4pHsAJ1ygA7A7B+snhiTQBuAq45PDnqj0Yqy4jKbkGQ0aCcOG12NFuX/C99JDpna2o7j7zXkAKqo+p065xHFv7FPEDtjF7AEYAdTWhlmetOifqIi8uAIZWGbe77vqbfyQAGxX1gng0HnZbNp4ILIU6wOc7UEcA/p4LAIP+cBqvyJhmGSpAAB4pBsAJ6mgArGURbqesK9m447X+A9fJKzjxM377W7YP1tGYPILPeE36U8TCyp+OW0dB+1xG0mIB2GNsmXQ2fovp0YZx/KYYC0gQucZxWbeHLoPap9AHbGNyAIz4VZdBJ9JlfcIsbeN3VPsO1yEbgQz2Crqe8M+O+S/3PfDYd1Rdp/TU53JqsBc8gqDRsAv1ly4HwqlXH8A2tDm998FKdSAAF++1xIH0u/EGzArHOq85kgxKloUUIABDMoUvBELFqAAsB8e2Tt1skuvkFZz4EYAbLmjq76q9NFZdRou0DRxi7Ft7hXHutdih2wL7qlMLt6tz+p+qHjnRoungYUTg2DE00dQOrMdbH1v8uMZxbO1T6AO24QLAvYuWNn+E+DkIJ52m2tseXeqpb8sc6oulbhSAG4AGgp0XPIKabAQAD/lSqgMBOC4A67EG+qQxLNHxGuK9xDo2WwEC8Ej+BSfBkwDgUiLQ5rqiHSB1nbyCEz8CMAG4NaKnBcAScN96ZO+7t49/9G5fAA41fqVjULC9W3SasOs7JLb2KfQB25gFAKOAMfQr2vTdn8ukWrdhm1jbYFU/X2R7btkqtm9T1Z3QY3d1erL+ua3O3ToIwL/2tZcVRfE523SNAFwpNOlDsOp+jDVebbHCn1MBAvBIMQDC5KQA2HEifdtLzr/5eeWzrpNXcOJHAJ4IAIPxvbgt0BJdYgEkaEMZSdX4lY7BWPa7vkPAfq9i0sX2FPqAbXgDsEQr6a9Q4dbHwer7Dr7xaKM3E2qrU9tS5FtXE4CNLvOCeOlCgckCELS8wFFqJ7oI5PCtu1c/pFrZxkbpj74FCvR5g1+ddy5I31ssv3kKEIBH8ik4wZgkAGvJwHs1ddHGtUSuk1dw4kcAJgC3RvTEMsD277CjbyF2Hb/SMegCkcjr2PUdAjznpX0KfcA2JgvA4MRa7fzPPq8m/XrhtO9b2lWo2E5+BYGkE3amiToAK5/ezrcuHgLgtr2gfV7wCGruDBIp+iBtgwA87WuQ+t7zoJ+h8Yr8LmGZZStAAB7J/1MFYGCSWEE5CMGNb8uA+jvQrP8BnPgRgAnAcwfgary4ACQwvpzHr3QMutiPvI6BPhrfIcBzXtqn0AdsY5IAjGZ5NHw+8Z897hOWw6QgAC7jCYTAevgZD92xXLV0R76Vvb3Yzm7oi+M2WIMT/uQADFwpJbqjVenh1QepTgTgeQJw6PGK/D5hmeUqQAAeyfebAMBaOmBS2YBSoDwB2ByTXrsBQF/5aN9Y6ADje1FboKULRi4ACYwv6YJUNX5B+PLKoiKvY6CPnThOoX0KfcA2GgAMPuM1fhG/IRBaZkiBbKsIgB0n1o3vdXUdlj48qr5TPS/P8z8iAHcUIACvJfHSAhlHqqlZbYHuGy9gX8vHO+MVeS+xzHIVIACP5HsQELygB5z4NCZLwOTSeQKdAMKYAW7Ec5hToME4cphAr+1LMR5sQx3spzPgpYCwmOM3tj42/5Q/B/pIAK7dxw76zWv8Ir4DsopeYIDYoMsAVxqVVXWu1LFkIo+oBz+l/vxCjy2drLI0s+myMABCRGMLNOArZoB3ncx7gJ/jdA9wivGKtsFyy1SAADyS36UTfnAS04BZl2eAyaU0oysF5s7kVf8D2JexALjS3SVrB8aCNBPXiAWfxQfw9FxpXDTsAzWoYgmMh44GQ8MdrHPuACz1k1RzZ33QVzHwjpoyAHu9K8AYbcR9ivGL+A6AKq+slaR+EII738VatnHbALhTHwG4P3J8wNJUq3QhwGWxYYr+dOmHVCvJ5w1Xvf+512r/pBivyHuJZZarAAF4JN+DE/5qIiMtL4BGBxDZydyBsLcQAM5W23nxCepOeRc/ucSCDwCDfpZO7BsgJu2TtDwyzEHfeQEeBm874wu0R3dNuJXcbfyC9njpg/gJ07B5+B4e/+7ag/pU/pKWd3lX6GdSjF+b36TA6TJpl0yowQl4J2Nrs0tNqP6bArd/2aOHNKNcVuOVGZfCDKhNtd00BfRJ2zDpD9YhX4RR36yXUAe24eVPsA2vfkhjJjYAgzFp/G7f9m7iz5erAAF4JN/jE3ipgettpfgEy+UZ2C6XU6Ab0CyY+I2YAYb12C0YVfNOGzgAZB3tBc9KRGhcj5ViPNiMA8eLF+CB8GYztf1zh8UUuIlq/KbQB7EK1LATx+BziAn1MjG193hXOH3+IOl7Y/zaHtwUAAYn4n1yjALAUmAC+0gA3vVy/WAzUGsCsNIuxYKV7b3Eny9bAQLwSP4HJ5MO1rmA1foZPFsAm1ZNEPUTDqCzmsge3c5fnufZFZZW5wLAzW2oHz3jJerk0M+ovu2FVYUKNifBrtr/7Hlf/Ra4jRKyShXq+CnFeLAZB9rgBcAOPrCZrX9ejbGY4zeFPkhnHTRcvUO2s/wSdW/Om5A2BGViA3BjrIA+UOa3ADjsO2bwPWvSbiIA3MgQSSfgZb/A7JhJhs4hPSmACczOVdogvvLZnmzLopfC+bRhEl+qg7S8bnOK/nTpBxjjVcyA/c7qiwXA+AsyXgXvchZdmAIE4JEcHmGiutsTPwB2hNQ+FV0zufX6NhGAG7qAhyM5RGpzEoxPnqumHA7GgcxsLIroJ1KMB5tloD5eABx4IaHsku8iEzR+U+hj85H+OWhH5x1S5PlTIyw0xQbgxhjE+969/9ph4aDPHZ3xi/gNmPBWE2R4Qp1ll1/1+8+5RLePTNrLCTgIYca7cVHb2pqY7iwG6/LKGIJ91eauAB0ApgaYpOiDtA1TPKI6lDECttmIEfCZJP5M0I9qvCJjT/ukDsDIMyHGK/JuYpllKkAAHtHvwgnJIWXqK9QfS5bQH4ADQbAxS+AAOnMA4O28yN+tXtYX2/2j1e1OTvGJbSZoq9mOq/Y6A1wOE2HMmkZX79ZJYd3i8WAb6qAPvABYuNih7xN9hvpzusX2DpAItTRV75ql99LH5iP9c9c4vu/Ef/zOKQ+ddDugp25GrD0aPz7vCrAN4zsm0HtdtPW57k8EgBH/18s4ZAklTXS2LOuHAUA0ttG+A1gXSgFMup3A2jd0SdEHaRsmByCZbUlw7JZtZPWldsJQXlvomVA/xHI5bBeXtGEcr5IKWHZZChCAR/Y3MFFdTSjzrexeLHsRBoAdJ5qlmo3vftsSC7NgcwDglY1YhqkLv6U+QCysJrbqrsnvAtvBjZNgF+3rAOwXF/19F2jgPB5sQx2EC2/AAyH4tr/f9+AZILAZM3IOoDg4flPpY/OT/rlrHMfUHtTH610BtmEc+6Wu7nFhH79DvkMyPojv62XqAIzCBNqGKWOrn3Vsx3hATwpg0jaD7UDStEEerNsr6ylto68jYD2QDqrQKNdahfanqR+uizw24eqx4ziOepvoG682m/jz5SpAAJ6A7/snZesJBz7hCwfAdWmwiZdsgoQB386hTBP/BrgB/D39gjInAxP06nnMF9p7vrBtPhCrHheAD42Hag0Nu1jjwTbUQV29AdgCIlX9IKzp6qxbUrG+DY9frI71990C0LLa3+c7IP70o50Y7LHNS3tQH693BdjG4NiPPX77fBVjUt2e9AaEbOP257JvDhlVn+3UXvDoYXPHlWNt4wbB1XoKcMjs6VhaaKfE7kfI+utB1F48STVebb/7+fNlKkAAXqbf2WsqQAWoABWgAskUEE2qi/y9WV48Xxm3f8hAE4QEmFRbQcqhDeP2TCnYoVkzky4i/c2idw7x0sVS9EHaxlDMoBpK4y6VFqVdMfsh6MtqgVH9uUD9uUr9OWFQt9qVUWU5h7HUbsI6XpO95NjQrBQgAM/KXTSWClABKkAFqMA8FQAh7NP3fvdvXvHE0552owsAa2U84AD6jtAhAzwaPLYjxQU4TN8vl/VK4RT1jcP33SIQcvDhDuzlW/uvfP+zbzGNwBRatNuN0Q8JnOrY2Mq27lGfZn3O9lbqiyM0Jgz1Q+PVZhd/vkwFCMDL9Dt7TQWoABWgAlRgFAV6Jryiq3i04ch3fwiUDAGeJ1Cv9O2rH7GtDl0oKCC6AHVBQJmiD9I2JEENbs03LmC025HaCfhgJ35qh2D19S1kP+ptDCxaSe+C7h0H9fYQDW3jVeJ/ll2uAgTg5fqePacCVIAKUAEqQAUsCqCg0lPN4PfEFJ8KUAEqQAXSK0AATq85W6QCVIAKUAEqQAVmooAPADNbNRMn00wqQAUWpQABeFHuZmepABWgAlSAClABiQKuAEz4lajMslSAClCBdAoQgNNpzZaoABWgAlSAClCBmSkgBGDo29mZSUBzqQAVoAIbpQABeKPcyc5QASpABagAFaACVIAKUAEqQAWoQJ8CBGDGBh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wP8Py68G5uDGCWQ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9" name="AutoShape 6" descr="data:image/png;base64,iVBORw0KGgoAAAANSUhEUgAAA8AAAAJYCAYAAACtlI8BAAAgAElEQVR4Xuy9DfAuR13nO/M/OScvBHQXLzehZG9WYSmlCk2CCdEssJcIlpFbgjcF7kohIVhC4hvCZRFrOVWCIsjymsAVCIJa8aKAF5FXF3BBMIuGsFxSV7hgXHmNmOsFlpDz8p/b8zzPzDMzT8/099f9656X55uqQ8J5erp//f39uqc//euZyTP+QwWoABWgAlSAClABKkAFqAAVoAJUYA8UyPegj+wiFaACVIAKUAEqQAWoABWgAlSAClCBjADMI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mIQCX3rP445nefY8hzGHeZY/47xHveXlkzCaRlgVAH1prs1fc/6j3vI0yrgsBUD/B41lsA3G2LJCi72hAlSAClABKqCiAAFYRUZWEqoAuKANWjSH2sjrMQVAXxJOMDlnVwr0f9BYBttgjM0uemgwFaACU1HgSx975XGzUe1KTKzn2R+4lpvZU3Ec7YAUIABDMrFQbAXABW3Qojl2H1j/WgHQl4SThQYM6P+gsQy2wRhbaIyxW1SACsRXgAAcX2O2MJ4CBODxtF9ky2Zh+hFzlPkyR+fuKI5kl9z3kW/9u6ocuKANWjQvUvCInYrsS8JJRN+NWXWKsQy2sRNjvjE9pp6abe97/zW1ZF1UYOkKEICX7uH97h8BeL/9r9573wUWuKAlAKt7rL/CyL4kACf0ZcqmUoxlsA0CcMfxvmM6Zfywrf1Q4Esfe9VHTE+HN8uL7I7iDLNZftF19Wb5fqgzjV4SgOP5gfEfT1u0ZgIwqhTLQQr4LrDABS0BGPKCTiFfX+q0zlrmqsCUx/K+x/S+93+uY2qJdhMApu9VAnA8HzH+42mL1kwARpViOUgB3wXWlBfNUMcXWMjXlwuUgl0SKDDlsbzvMb3v/ReEMYtGVoAAEFlgheoJwAoi9lTB+I+nLVozARhViuUgBXwXWNJF8x0fuOrc0ydPf9IYdUHbsOK28x/1tgfZjAXbOFUcZpfe90feektZx5fe+7ibzL+ekGX99Zbl+u1pWhL22Z8UbTStjexL05RbD80+x/S/a3AgbedZ8d7zHvW2Rw/VhdRjro8Vw616++wEbaxPc0Qcyzsx5hvTfX3VjM+ANiC/rOYz33c01PPgYKTXdnz5vT/xk0VWvNGUPjo8NrZzABg3sWIbmo9c45y/4woQAHCtxipJAI6nPOM/nrZozQRgVCmW61UAWwT2Xb4GS3Dxs1o0m4XVQ9dQOvTPLlyBbawWWAd58fkiz283LZy9bsUOwGCdXUN3XgI21JMUbVTtJ/Tl4IIzRp/BOkX+d00LIHDA8RGjDzisbM0cgnXQxhRjeRVjR44ePMu+Weby3rjjXssvKmN6YgA8pfkZiaLUZe741PXnnr6r+GRWdDeIm5YMf7rGWUee3Xb+Q66rN5vdC/p2e+7y5W0XfwbYae+q69jnekDwO1XkZrP8IdetN8s/9qr1ZvlGF7COlk09mrTaQWIJaXs1h//Azw1vuCb6DNKXP3Y9sGGG+c6mDxIbiB5rP0OfhhqMjU28qD0DH1s/JObmWIYAPEevTcxmlQXWex533Nw4XN+bOzRd/6r5cx9MgjYEgwvzO/L89BVFceRm08YGfu0LYU+4aZjuzoCmaKOpZUJfrm/8j3rLzrcDY/VZ2/9DMegDL536rM+7a/chUGvrRg5oY4qxvIoxbQAO1Kw37pv+D2yj5ReVMT0dAJ7U/Izdh9KVAhfnbYMGIHMQUhvXAYBxmBfFMw7ucfB6N5j36NUB7qqUdp+lkHNw9MjnixOnb6/XCx4AnGWHX3F9bxcBNGhToSvvoP8h2GtBPBrtQMzYqxJsimBguNPM4IYDGG+rOiyx8X+b1s4a3pjC4j+Ffqgv51qOADxXz03IbpUFFgbA0l63j8thbdxhbkR/b7aeL+6sElpHqwMXqBAEp2ijK2haX1qz9MhntIA48D4BAPk/MvxW1e8cbQXh0tmHMD+3eu/7STPAh60iPmNZHYBjj8kYfgmrc3NCZ0IAPJX5WRrAsct7wU/LqN0Mm2OxX4PClz/x6vu0ILAHss44M/9HTQCO0WcYgA2I5QeF2SzP25vlMgA+NDD0TrP5/2NYfNizoJ6g12xytUFx3iU/9/LmX4KwJwZgBXudbYbGRt+GA6RJf2yoAHAK/bB4nHcpAvC8/TcJ61UWWBicSvvbyqKB8HCnaeSe5k/n2bXtEWiwHtRW6/N7KdqwGZjWl14Zem9dQU2d/h8yIEw/W83to/dafdg+247KOVTOy0Zpwz5jWRWAQe3RftnHPQaaYBtrv4TF5OQA2Dk+U/gJdECyYqGL/a2hbcByLLRraHIuyDdQ6J21Kg0UH7lG5ReD/7piAznGJrNZnrU3y2UAjBpZt9n9LJRTe7yFncwnBHur+vHjyc7NEtxeK7SXl9fH0fG6rCVtEAxp0h8bwQCcQr9A2WZzOQF4Nq6arqEqC6w4ALyemDfHbMMWRi0AVspSrn1qe55SL9PU34YtotL6cgeAo+qq5f+hkahw9LlbvWfm02alBhBZe69o45C6PmNZ7wh07DEZNvb6/XLGmUc+HfoMNLhhkuIlWD0BknZ+ntLdGFqQ4wa3IMgNrGvwcduwLueub8DQBgC728M7bEr6gp99MyYmAJuz0s1MbZCeNol2Nhn0j0Cr+s5yHFpxQ6BUaAeyQfv7YiMYgMH2sQEgOE6OVTivUgTgeflr8taCi0TvY5MVLOIw47No7oeHL7/nsfdpvxyrzyXrdkE7W3qkaAMJpNi+bG5OpOgz6AvnAntIOwAU6kwmUHZ9AzYvfjvvUW9ZHU3T6AMO6ZsYhrKS8nGWZix7bbLszE8p4jO2Xzbxg2wy7c7PUAxs3z4u7YtabCeYn5G5M2UZvezv2upu1msom1aVdWTcaogIArYWAL/K/QIhgRN2+4yCn6WRuABcemi1mVC2rAx7ZZWdlzehOuAZYOV4tQCqbmzsnjxANbHGhgIAq/avN4suGD6zLUoAnq3rpml4KmhCF1jN7GpCeKihBbSzlUEDrwlqA4meVL5c3cixz6YE9VnD/y7dAM2kWTJ1AAZ1qO1EyvuNszWcgr5vnZRAbNos51svWgP8U162C8DTiU9vv+wFACfwk2sOSPk7fhwSzdQa6ztZocGMUw17A4vyniwTBEK2DJ/reePaAZH67HKwEIC3mwgoWG1hEzjqWwMOULbsWQuI8GwjBsDgBkgN4VCMNDcEYsSG96ZA/+bIai7+GACynfiPrZ8rtJf2OwF4aR4duT++C0xwQbsFIHCn329hbhNR9LmmLeSAdnoc1Q5qAwmTyL40JoizhkF9BmOsR5rh70BXFwGajd4HMPMsBHXxM/KJxrJOBhiMnTDfRsmy7jyfvegMcAo/IXNnqjJgBhB/VndteCsLOAjZZoF+usj+9ZEj2Xt632zb+/ZmOQCsNkuhT+ZsQQ4s75n57IccKTyCdrYy9ABEbV9UJtRtDWlyKB+KfQjghEfdm9l7UEPpeFivVTZZd1yTkQA4QL9U89ZU2iEAT8UTC7EDAICyp75HoBMtmgcAWLpI9QHgBG0g4RbZl20ATtBncHFMAK4WweZ72Pf9kbfeAmZo6zEN6pxoLCsBcIr4lLaBZTtbc633mI5jm88m2OD4FG/ueMzPyNyZqgy4GMff1lwbvl3wO6DlVFYcXJHlh+8ylzY+G9hUwJ4dBODN+h3gFH0G27C7WZYB3sIYmL1sAh+gYZDvcR0UM8ABAAfam0gTAnCqedC3HQKwr3K8zqqA9wILewlWokVzegBuZaqli01wEWd72dZQGEf2ZRIA1j4BMLi7/YGrzgVeNiTMrJYtijPlupAgBC0CsNk08BiTYngT+qUMCu8xLZ2TMNvGj20PP03p1g8eaw1a8K/i5mOvusn86wmWvpvveee/bUj1Kea3zpcTVqWH3tTrfo7XcgQ6RZ9BkCIAWzZMBu+Rn7r+XOdnsBo+R/zQ3hCAMtbi8eDRxmBsbMaUOP6hDHqAflOa21LYQgBOofIeteG9wJoeALeevaxcCC5SxR73AOCgNpCLI/vSB4ARs1tlAgDY6n9NAAZB0fPZ183is/ECLWEMS0GdGWBxdLbfAA/OLd5+WRgAjzY/e7g52iWxYFD2Uqj84waAL7R2cuAts0D2sicD3AvjTRNGhxwE3pobBOjz3JVvIBhqHGcHjwev78vi475YBhgEv8Zzy26g7WTE+zZqJhUboA598e8CZ2/9ok1UE62YADxRx8zVrMjQlCoDvHNEWwgPYvcRgB+H3LjCdMU2Wco2ev0vNsByAXikuL7SE+JDY9j6nVqk/yDYJxrLSY9AI/L0b9AIs6zixswF3vOz0DY8xr1ON4TGtlg66ekZcQOeF4AALK69C8AonO001PP8byAAxLtX/MDPPXptmxu8Gn21ZrnBOryPQEsBGLSn84wxqoMIgEH/4XXW67P+kwpjAfBYJyBaGxniCWBPLiAA74mjU3XTe4GFwckoi+amdmCWRiw3AXhKANyGJrEzey7wjR0/AO7vA2gHAfiRb/27emGFAaA4VDzGvbdfVgv79zxuAS/BCo7tID+JL454QSoAhoG109cuSLfupR5vwd3YAQKUTHivY66DGW4IHr0BGO0dnvld1+ilQyNr7LJLaI/oMz3geEhzOsDxjV3fExAx9XP5bmm/E4CX5tGR++O9wCIAv/e8R71tvfucYLGNhElkX5a32voTNSn6DGYmW3YhOg2VQZ8FHaqDANxYmFVjBJsvdnzpHdMJxiQ4BgjAjXmjO25ADcXDet8zwJ7gOQgvvgAAQo6fj8UZ4P4sJZhxjQbAvjrFBmDPWFrP5Zuj2X3OBfucBoAd9vrGf0z9xINm5hcQgGfuwKmZ773AxBa0KTLAg89+plhgpWgDiZvIvpwqAIuf/bVpiR8BdXvCA4A1YtgbtMCNhhRjmQDcCS/vMY1tAEifT27PAcJ7gG3kTGXudI9qnRLggl/cmC1zK8w8lW22Pi20s1mxhAzwAOSMAcDeR9UbzkkBwP4QV145tOkwpefDh4E9BIBj6SeeKGZ+AQF45g6cmvneCyzh4gfNrM0NHlYTm3CxGSsGIvvSB4C9oWylqzDGfHUF/VdW/2nz537mT8/nQ9YWzC2GpTpHHMutGNvEQJIjwD6xA8ZN6BhI0n98A0j8DPComzs+fo15TUoABoGu2d2lA7Ajw53uCLTH5kRvWKYC4NKAALutsQWOhxQZYOfR7VAAjqFfzLlqinUTgKfolRnbFBmaUmSNRl9gpVgIIyEW2ZeLBGDJwj8vDp9X5PntcwBgIBb4Fugy47X5djIyvrplfMa9xC8pNwAk4+D8R73laVobVD4a+vhqKtdIF/whdoNtdZoYzNa53mar8hZonz6DsD8JABb4Bd9wVTwKjugP6m2pqh1foBaLAeBKEC39EF8tqQwBeEnenEBfgAVZaeXOWzwnlDVSB2BkURb6MhxpG0ioRPZlMABL+yyNMUQjH4ipfB0x86kfw+6XJxGAOwAsjk+Pkx/AGG3NtUB5+/wstG1OACz1k8+8EOsa6YLf1w7wjcM71Y/4EqzB7LNLBxAoRgdgPIOavyY/dvC84sRpbMM1MQBvQQ46wtx0X8sH0vGAHhn3yIonyQDvrD+wt2D36ucaF0v7nQC8NI+O3B/vBZbweOqs4AFYPBKAobdAtzJs0oVrEgB2g+IsTzEA45oATACeyzPAQfPIyLfYVvPSBX95MXKN2meQJvAdYJ8+zwWAJb6MCHvrzWzHC6ok4wbpV11f41Nb4HWLywAHgfDAp8okPptjWQLwHL02YZuBhbI9w0AAlr4FOvoiLrIvl5kBdgPwFhLe89j78Aj0W14ecTOrFWOrhbDbP/b5CdjEMhcGjUlkQ2enDXd/mAHevV8G+WlKt1/pgt8HBstr8EzjjjpjfQe1lQFGdNLO8kkh2g9QX+U6Rh70lmmwD+oAvJqEP3X9uafvKj6ZFdkFg2OuscmC+Hk1h+bZpfd9yHW3+Gkue7a7z3aNZ4CHdPHRb0pzWwpbCMApVN6jNrwXmHMBYMzOoAUWmKkMagMJyci+bAPwdHT1fgv0HR+46tzTJ09/0nRs6Ia9UAAubjv/UW970AYyj5s3dz3PEWMpMuF6AJwiPn0g2wnAW7+k3AAY7Qh0Aj8hc2eqMtIFvy8AD7eTf9w8rHthf5/t2UFfAEjRZxD8Rj8CDWiYAvZEACyxGYS4uo/S2JgjAMfUL9W8NZV2CMBT8cRC7IgMTSkWzcPPT0ZaYLW+iZugDSTcIvsyCQB76Lp8APaJLwFogRs4Kcby5AHYIz7bG18CvxCA61lPvHnY9BMyd6YqA4JaUDZ0A819mcZDk6F7p9nw+rHePvccsQQW8j0vwYIycEF9BnUdFYClcBgR9qIBsCP2qpCr/QD6Tbwp0DziDbYR7RlgYNx0Yx8+JZBq3ppKOwTgqXhiIXZEhqYUi+ZBAAIzG606ME22nwNJ0QYSbpjd3i80a8FJij5LwQzRqFlmLhlgqdZIv0I+1TSHI9BSzXDY9B/3Ur/gNlnGNJadruc9cKz5bIKNPj9L54WY5cHFuBgGmwt+BzidKrLsWWYh+SLTz6M9fe37ZI1rYZ4UgLUhB/SN9xFlAnAdbQTg9sAjAIOTLgEYFIrFMAUiQ9P4AAw+t1llDMDFfWtRB15TLx7B8uLMZmRftgE4ga7golysU3NkYJqtoQe0R/07wGC8mG6tj88C8Nfd8FncEWhcs7VvwfKe497PL0EAjJ0aqMc0+DyzPgAnmEewO2GaUuCzud035brBs/FSo8E2zPOX+UFxRVHkN5se933P3JoNAzJZVgBO0WcpvNq8La1DmqFdMABL43Wb0f3Y9T9ZZMUbBzZjSldtNx2E5Vdz6MegEwhjZoC99Usza02nFQLwdHyxCEswANj9XiYIA6MDsGARKfBn+zm9VG24DIzsy9biN0WfpTHm0se66HEeSZXXGpJd7WsN9C1qbPdFS3MHYOv3fJU1qzcY5BsoqFuspzM+YnZULnPUsNN/cOzAhm0LbjPgYBvODaoUfvLoaJRLUGiqsptgefzTMuZ485Gz80tdLyuyfQ7JG4A/8er7IJ/zCetzOORIQQn0zXpDtP5MkfMlWOv7rHlDM2hPp35Ih7oNJMix53TXNoOaeB9pBjXpZFQhTWIC8E1G5ycMa+2nH+K/JZUhAC/JmxPoC77zXxu7Wmzlefa/TOTFOc4FFpARk3jC2l6KNlxGRvblDgDH7rPWAntINw/NXG5QzwBvNhsQSHXati6whRhB3Sk2s3Ztw47yNvvt8WkfSDbruAdjFGrA9tyqR3yu+n9wkD8QyKyAdjWL6QNw7HnEo5NRL4FAUmJB55ndoforGHPaYHkO2HnN2mb/49NBfQ6HHBCuvI9Ar+bajyEALBHCzBotwIZ0WM+z4GeQQF1woxtvgQaz4njdq9tbdtv5D7lu9YLHteaQJjoAbIl/sH28jwOfKsMrmWdJAvA8/TZZqz0WcLMD4NUkKF9IW33WzO51C6RoYyiQIvtyfdM0x0WbNsTsM9gf5wbIkGbKi+9VUzEywKsYVshW2+JXqjN4XNhHh50YA21rutjjhUnu6Xlw3Efyy8bn0o2PVf/POPPIp4E3nLs7vlNCH4BTzc8enY1yCXgkGG27tXB3Z+Cq7OKrXFmpHZDFMoEts6VHXb36rAU5IKiEArBLd1SDulxsAHbHlMzk7ukCUHe0kR2QBetHAFjqu1X8Hxw98nnsBATWRdvpDOzK+ZciAM/fh5PqAbqYbRg9SwDWWWTtHn3uOjMcCN1t9AVQZF/uwEllR6w+g/ATBMDIi4mqfhZF9mfm5MP9zf+/YGgQxwJgia12++yxJdUZjTMPHXZiDG2rOz/d90feekvs+Kzqj+WXsv6Q/oN+LZs5NNs2v20e4HyK+e++FyNtuhsHgFPNz1O5+XrApNX07mLYAdfClw+1s4QgSDTt9HiZl9tD9uPZ4Vk+sH9BAKy8+bESKzYAr8bmx5wbJm7HrUvsbKxoZoFjxcZaAyjGrPEfUz9U+CWUIwAvwYsT64MwCzZbAPZcUO4s/Fzu81i0itvosyGiL8tb7U4GuLIjRp/BBXwQAJf2YwBT3Hbk6BmXIlk1D/AT9cFvw6Hfd1KdUV976GCNMZ+YbgJwqnGv7Zd6bL33J5AXxVTFPTLg+WuyovgK8EhLyz/SuHHNm6n8hNiRokzwoth6THlwkS569nIHruFneWv1NLLIbVf0fqIJgpNRP4O0utd86vpzXc9fVx0ustxsuBb3N5+tumAoHlMA8BoAgyG4V3+NLHNfZhQEV2cG2MNG7Q0gp40p5q0x2yAAj6n+wtsGF3CzBuCmC4H+Wl+uIwmDFG3Y7AHaLS+T+HIQgGPoGmOBPeS7HrCr4RQD5XhHoLu2AyAKgbVUZ6DdlalaAFz1WxLTXQCOEZ99sQToA/mlW79v//vjdnsiAIyB1hwAXuPV19WC2/3YSvD8LJnLY5T1WFRvzLA/wzn4jKn02UvLs4bCDKb1eWDtPq/hbB4AXNoKQTD4srJ6nq1fsgXpsB7H4DPAzbj39h343KrnM9KqGxuDawTsLdRVFTvxH1u/GHPUlOokAE/JG7SFClABKkAFqAAVoAKBCgAZNitQVs06wUrwsqxNnb1gAdhaVjFo7xpcnVlFZx1zA+DKXz0wVGvu9Ge1FRL5JVh9YY1tOniCNgKaPacBuvZidm4/tYQMYyBunfGP2eWnH9KHOZYhAM/Ra7SZClABKkAFqAAVoAJUgApQASpABcQKEIAFkv3WdRc9OsuLdzsuOVUcHFz+rJf/dflheP4zcwXo85k7kOYvSgFwPJrj0tmTfvmVH3/TojrPzlABKkAFqAAVoAIqChCABTKCiy8CsEDTqRelz6fuIdq3TwqA45EAvKCgeO4jfvly49APubqUF9ljn//Bl/yxq5zr99Ttuezh75gCt3z6tT+Z5fkbTenBN48XWfbeix9wzaOxWllqXxT468+89nie5c9z9jcvXnPR/Z/a+nyj8xoWmKQCBGCBW8DFFwFYoOnUi9LnU/cQ7dsnBcDxSABeUFCkBtLU7S3IVaN2hQA8qvyzb5wAPHsXijuwlwD8kp+/8HXmG5zlNwqH/rnt4IyzHvKMl370rqoQuPgiAIvDcLoX0OfT9Q0t2z8FwPG4A8C+c/7+KTy9HqcG0tTtTU/xeVpEAJ6n36ZiNQF4Kp5IZwcBuF9rAnC6OJxsS+CCm5sek/UgDVuSAuB4JABP0OnPfcQzX2zeofHMIdPM8dSbv37WiYe/8l2vvLsq5wukqduboOR7ZRIBeK/crd5ZArC6pJOvkABMAJ58kI5pILjgJgCP6SS2TQUcCjADPH6IpAbS1O2Nr/B+W0AA3m//h/aeAByq4PyuJwATgOcXtQktJgAnFJtNUYFIChCAIwkrqNYXSAVNtIqmbs/XTl5HBagAFaAC6RUgAEcE4DdfddWR/3beZz6YZfnlrWby4h3PfMWtj7E1DQLX3UeOFOf90stu/aeyDrO4e4Z5pvkl5nhZb71luV57GoaEfj4kRRuVuaBWreOQv/kLD37gGYdHbjFH7c5pdLulZ9MvYBt1BtjH530hCLWdFy8ysfRs6dTRo0M7TAM+JZMyDvr6DtjQ63dET6B+M/Qx/0C+zrLuuN99l8FAe/U80e7czqMewvE1RZt4BBoJ4MRlUgNp6vYSy8nmqAAVoAJUIECBvQFgaLHaJ+QGLMFF6gqGDorDH1pB6cA/NtgE21gtOv+/bz/5zXP/8dgXTRP3XjXTA8BgnV1LexfGti6laKPbLtpmqfP9vnz/37duRjQrtegHthHk826/wGyV2F8BYwCOBVAvse2SOQ6B+536QFAtr/OqvwOvnrG8GvcnisP/0bKJ06yydST/+PEHHWvNEzYxLf0HfTlFm1YADI15x5wviTtbWZ/nV//9I37xgiP5kVtNfd+2rbP45tGzTp5//F2v/BpqE9R2nj3nBe9/yQuH6oTqydr2/cq/eURVNgAAACAASURBVMbV5pMir8/z/Pee//7femJZvy+QYu2Xt7/2Z5BSt2fT8Pjx4wcn//zrbze/XdmrMeCDtX7yz0HZNZDFkj0e273R+gQVGtu2cppHoJHjsEOfU3Lbkt+RHSkuuei7rvm7si+f+tT159595pmfzIrsgh4NDo3Gz7jwX13z8j6NQm1GtUfaMXWdOswOLn3IA66+paz3lk+/7iYzKT/B/OdtFz3gmgd51fGZ133EXH9Z085hH9RtNi5p696sC7SpnGj4GSQ0WCZejgCMOEgKwEX2mTzPvgequpNlAxedt526++AHzzjz8LOmjTX8lv9YAM4TprZVAlnAFG3YtAS1KnV5albk5SJvq1WfczogALZxymx2ePu8MsUTrJo96X0WWaFu56dlxoqDpgCBNjhBP7D+3owwGGd3G6h4RJYV/6lzgsEWzatY+O//7Fsfd8JvNX34zUVTtGmWAHzGI+75dhcsNYGybwpDwK97re3lU1UZDLzWUPXFO+6+6zvudc/bzcLivpvrf9/8+9vNn34A7OlI1Ves/TUAIxr2Tv0bWJe01/fdYQQad+0YBlOJXcafX3V+O3kAvCFwtwg5FEfIeiikjBs617UPQpMFstw27ULVJ/6fV9/ndHHG7SYqz+65vgWI0vLNOm9Rstndz3UJEBRX/Tua3/35jg5iAD4oTj/Q8X3n1uYAoKU1BsB+EYDRQJlBOQIw4iQZACM1Nsu0jhCCC+HbDGDfaqDr37Ya6wBw8GK9Z2HcbDNFG32CglqJ4NS05eOPIJ+XF2sA6saInWO9UAYQ60EvYI8ZB6XpAdntbs97IbjnCDGmXLOUf7b1s2bCPh+A36o1+zzRb3Gr7+D4mqJNswPgIssfb5bmL22AY7+XesDFD7pazZw4yIpLfu0D//ETzb9FwKsEn2PFXVecyM/+m04f9g6AfTYg2vdxe1Ye8YOp54SBhWdnRfFSZGKyZW4V4mgnG4/YElomBIDRawdsbEEYkNENBmBtm1H9MVDM7zg8OLji4PDUzZ1NABEAm3nxWXlWvMjYdtRh30r/g4OTNzk2HrbVdDK5WL/M5cwAo6Ey+XIEYMRFcQG4BRVBi84GAIP1IL0vy1iflUzRxpCByu3XTTWPpkdqo+VzRXhb96GzEaLcB9/PgwXFmutiNTi16Ff+leIGRVndzkaCso9ccvX97jMX+baFXudl08yOQJ8wYpRHni/BRNnNFGpAy7rt3boR8CoB2Fz8V0b3azt92CsAro5+Y34cKGXZ5ED8IG23m7H9mYt/5mgngy+tsipv3UzxrQy5DgXCbgYYvQ6woYZaAIBbwOy2oZ1ldpcHrF0XaYE4chUGisberPh7U9/FnTolAHynufae5o8LfjdN9LbZ0622pli/TFUEYCRMZlGGAIy4KS4At46WBi2EG+CjlZGr5bFkrVK0MeSeIK2GKm70NVYbTchWhquyZ+4XEyFxby+zA29jx4H6BoJlwydCH1svrIsVZ1I3J9j8kZrkNT/ODIDlmjSed/U9rtrXaPeYNQheZdb4AvOn8dzyqoW9AWC9TYiVbjsACfpBGkutdjTbSH0cGoXCJgADoCrVcwV45UXOo8kNkAJsr+uNaTPSWRAU++BVAsCIOSFlWpsQYL8IwCGKT+zavQHgpu7gYtY/07UBKHRRq7bo3AAweuS1ahe0s6VHijZcYwW0u37uEgZNHwAO8DmQvayhEyhbyuZ+K3Vb3BqYkbHRjNcpxAHq18puRMMEffQ6ai/pw8rFmzlBqlF5KTq+pmxTFeZIXJuyzmfAXXNS93dNoGjV3cgQKoOXaaadBQ7sw94AcPDR507weG5ESEO0dVxZuQ9Js8AARK60aQIweo1A1Dqj2njxk/3yBgC74CuVzUg/XbY66pgSALdgFu4XM8BImMyiDAG4303eAFwtCNFFZ/NTKeii02q2bLFbQxJoZ2vBDl4T1IZrBKFaVf5AYc3HHyE+BxbntfZS3aHsqPTofGODQGoPWF70eSIwDuo6ofLx++iT2ZT1oeTfzYutoDholBcA8BRtmsxnkGB43AAtDLMNAAaO3dYgApQtXa+WFdyXt0CjR4erZ26xuPDciNjEBtbG9u3Z2EmCrU0ILKd8OzQKs22YtL0puLXyqLOETqBdX1aXdwFV0w5X2eaxW8AOb5tda67yd6etw5XIAHgDm0Cfq1ZX9aOx0NQV7hcBGAmTWZQhAOsDcA19MYFrCIChBX7jmCdqp0emul4c+7ThGkFgP1P4I6gNCQBLdYTAJwCAQR9EjQMko2tiSbaJINUkzXiqN+XAjYQUADxFm2YHwBUooCBlOlh/vsgNIltoAQGbAJxnH3Ldf5pwJ9UVLN/Jzso+g4S2UcUSAsDtDQ3AHvATTy6tkd9R6GkBsPsNyo2M7mt/0vE24hYAA/Zsj0tvPxNk62r7eeGINiM6w6Bor0wCwLX2cJsbOIWPiQuy8HV3CMBImMyiDAF4gQAsBQIpVJWSpWjDNYJA+AqC0xRtjA7AjaOfUH8b2dEpxIHUBhAea7CDNPEAYI+TBtFhcyE2zQ2Aa+CMDcBo/U24QzOJtvl6XzLAmEbbjYiIfvCOJQKwdcVRQxjyeZ1VDRtAAspHB2DAhnWnBVAHw2gwAG9fUgVsJrT6QQB2rZ75+yrs91EGADhKWXyPQKcALrvbNlkrKRCgANxcHKdowxWbIJik8Id3G1CGVpq9XA/sJ/3yKz/+ps1mxevMJ7OeMqBnbT+kaQIAbsaaKw6ksSgFYGn9PuMJ0r0xJ4F9kD4L3vpO8YxtIgC3Bk0S8LIOUwJwUxa5H9qZfiDj2ji+jkK2JAPcfLEVBP0LygBLYdINYQ3AG87qtt7U7Hy5VuPNzlKbXffa8vclAbDoGHoljmCzANGTZcZTgADcr/0cANj6XVZwwS6POjn4BLXhuhhcoHvDadl+7DakAAza0wIZNB6a0OzSvvodrRutry5neet4Xx2gDbIj0A3YlNZPAM7OQTZbwNj3gfK9AWAka9d8qRV6LJYZYNkRaOzZ6mkDcDlm3cfpt8+Hzx2A3YC6msWkR6Bb2VQHrG7rHgTgLSinsNl1r54wANdHxUGdWi9Eg/tFAHaFyGx+JwDPF4B731gKLtjlQUoA7tMsCLIRR4AZv21V8pc4VddaN1UC4RPpYrtMRACWGgOOJ/FzzgmOGzMDvHG276kfaax0y0OQEDlr1wRg0J7yCEnjGWMo81h1vffNvwBclQvSm79+1omHv/Jdr7y7qhC1ufvCpZTtLQWAsX5sX5wVOj40r0ePyVZZPxCSxM+hCp4xXtV99om7Pn33mWd+0gT/BT16SD+BFGSzyycwKK4raj2/XNWN1SE+Ak0AdjmPv7cUIADPFICHsnXggl0+FAjAyQHY25cdgPSpB8kI+9QLBR4B2CaT9BlgAvDCARgaS6YQmvmt6/MAYNd3X1MCadmPlO1h4Dj9DLAwTpJ+5sgV61IAdtVX/Y7WW5UXvGV6BWzHTt79+iEAbtaXwmZXGxi8lrVsAbZbJ1YHAdjlC/4epgABmACMRxABOAkAw0dohzxnAUhfWB17s8UVoGC/RJ9WarYprR/2n/x70wTg6y56tMmcv9sVE92YXWoG2KUDBmaWWjwA2PXJm5RASgD+j5+QPgNcRYFPzLh874pTjd9RUEWBUvDpnZb5gudKVwB8cHDyptPFGbcbYDzbpgNqb3mths0uX2DwWvJv8ZqL7v/Up9nqw+ogALt8wd/DFCAAzxOAB4+pggt2eeQQgKMCsPiYsxCAy+IBbVgBMkWsuQIVtIEAfN5nPmhWJZcP6rkMKN+bZ4BtvoTBZ3D+kB+BdkEQAXj6GeAQCC6vdcWAay4P+V0DgOGXRg0Y2s4AOz6dZCDxSHbqeUMA7HpDs7bNLh9g8EoAdunI38dXgAC8vwDsDQSlZLGhAxka4Auhgp7PTdGGQE+zsM/fW2TFxeaae6MgYysH9mvnUktm7RnmDdMvcfgrKNZcsRA7FqX1MwPMl2BVMQs+v+r96Zrm2BAeXx0eVvIMsPM4LAF4PgBcBod/PG376Zq7NX8PAWD0WsTeJgC74LQse0Z+8okDAGx9hra0I5bNrj6CANxrd1k/VgczwC5f8PcwBQjABOB/8gkhKRT4tOG6BoS4yQMwmpUt4fPr9z7xB+f+47EvhgJwpS3ox6YrWqcPwOsnB8DAkdj6uLG0jwRgAnBqAEaPrZo55M2HWXa5+fd9hzfQxBlgAnCWv374njUvABbG8O5maZE99vkffMkfu+7jWr+jQNg9Uiw4Nvxp80K5+/UdVa760azf9aKtsmxeFL+T5fkbzfVHLVq0PoFU/R7TZpc/MHi1v/yqqhurgwDs8gV/D1OAAEwAXgEwtMiXH4FugY+0DVdoLwWAJbr4wJVLR9j/VUWb700LrosaB5B+jW8pb+x2fRuZAIw9bzvF55L36gg0mqkrj6fe8fWv/+l33OuetxOA15OZ1lunsQ2IeQJwNe1jfWzdbZybIsi9CS3jA8DoNeUxZOdR5Y2hO4A9/I3f27KieH4/AO++SCqFzUOaY/BKAEbjluXGU4AATAAmAHdjQP4cZFCWGchGBtWPTi/wd1kDvpELQ3Pkt0ADmhOACcDo0Oktl+IINAQmmyPN8PPBPAL9IZfzm8+7Qj7I5g3APiCc5/nvPf/9v/VEl5Yav6NgKHhLc7VJ8t6LH3DNo13Hmas+yDLM+R1FfvjGvMif1aNB/Qmk6nck+1vZ4GszAXhAAX4HWGO4TqIOAjABmAA8fQAO+sYsAHt1/SAE1+U9s6/u54YJwLaZaYrZ1inatFcZYODZ2qBnjKUQ33dLBexUy8iWNqRsb58AuNT2+PHjByf//OtvN/955dBK1vVpLM1VsBcAD2dnS/PqZ1l9YXI4Y+oBwAlsJgATgDXH5lTrIgAvEIDBo8FBx1JTtOEaNKANQdnT2G1IgdPnCLQEgEvNgfK1pqA+QbHmigNPCB8+At045i3tI+qj5gvFwDamCJtTtIkA3Bo0aTOPBOA+BdL6wS/b/8wXm+O+z+yfc7d9wCA43QuxIgFw/QxuHADOTpldn/eaCetHbZrbPoF0ixuAg20mABOAXeuuJfxOACYAwxlgjwW7GHyGvjnbdRUIDQTgn7/Q9bxr10+u8tEBOEIcyPpIAM7A8UUAHlgJSLOnUmiRQoi0/nUm9ZcvNwt015Fg5/OeKTOyqTPAmEZyAG4es8bayAKz/TgAgxo740JrIS0FYNcLqjZ2BcOkwy7zTrrsk+bP91l16By3TWUzAZgArDUup1wPAXiBAAy+Vbj7Nl8X9LSyKinacA0ccIFe241m5swO+Iue+Ypbn122D7bhDdkTyQBLY6GGySnEgdQGSPNGDEjrl5YXxNkUYXOKNu1NBpgAvL1LdL9BmxK4MTglALvu6SG/TxWAHZljA8D5V83r2O5j6fvOp4QIwNY3ZVfS1XqBOpWPXKye7y4rAF/uVX7s+jUX3f+pTwuJVV47DQUIwAsEYBT0qiwbWL4FSeA1UvhsteEaIiCclhPWCmhBMKnLC8DEG4DLNoAjx7WO0j5v6nc+cyuMBfEzycL6RXGAxqKJg3eYOHgMEAdBsQ76qJWRBq+ZImxO0aa5AbAJzfUnY6QZWgLwNAAYfBN3nQ2Vll9nW2WZeGksrdtwZYC3GWas/HSPQIOQFJwBBtuxLXd2PoEE1hVsMzPAzAC71t9L+J0A3O/FnW+XgovUIBiSttFnPgJVogBuHAmtrkvRxpCNoFaibpaFPY56B/lcXcdVJ8RZbIlONfSgAC+pvAJVyTXKGrb6B2WMJcau/bOC8eoyMJanCJtTtMkXgNW/Vw1CSznpPOcF73/JC0EwqstjEFKG2xqwpfb4gFffUADgarYvwUJhU+aHNjyCvgs6Ao28zEu2WTNdAC7jFHiets74oRlCz+d2IQBOaXPfOAZ12MleN+vD6uB3gKXLCpaXKbCvAOzMiHVkXC2MTp86uNSsJN7tkDgIhsCFsDNDBmS5JJFibS9FGyMAcKuvUn8IspH1MWvwJU4Sf7UAGLYJbaHzhuax46A0G/QT1EPb88ea9RsjdsYTWP8UYXOKNtkA2GvO/6WX3bp6R4LvPyC0iKtvPxvqzNqJ66+APDUAm6Og3zx61snzj7/rlV+rjEY19DkCrdUelomXuaH7CSFQhyAABtuAO7KAt0DDfa0KWgH406+7yYypJ8gq2/0GMAzAsoZaR4Fdl2Lwyu8Au3Tk7+MrsJcADC42m96ZHQCXxquB1cAnaVK00TdMQD+eKorsM3mefQ843HyOpgZteigD5LqbHZ+p+SnLrFkytfoFnz/q+lMlC9zTvmoW2NIGGMtThM0p2rQDwKC+O3P+RAG49WIhJGsHzn3bYhG+Ayy3cw3DJ+869mDgJVx1lrvqROr2lOFx5+VRYP1BAIxmsuF4asQRfI1nQekzwCuY9ALTYQNtAAxCY7finW8Ap7S5r5dgX5gB9oxjXpZOgb0EYI+M2CwBWAWCLUefLeAhza60qwDasA0JcFF7Ks+LhxsI/k1DhZc7h1YHTtA2ioODy5/18r++GY6tRjtCuHqJyVpc6uyLBbIUIHXw5EFw/Z5xUPlUqONuKDjah307FGQ9gA3G2RRhc4o27QCwh+9UjkOj0GJC5lbz5xLn/LQq0M6SwsemscrXpSIAMKhFw8owAE7dnmoW2AKOYH+CALgUX75x0BdY6Y4/r8HwtT+Z5fkbzX8eHQr1JqCi10iGjj0DjNnWbMdWj6SfoTb3XU8A5kuwJLE15bJ7CcClQ4RZt9kCcNlXj8XfZg2UPemXX/nxNyEBnKKNrh0gNKyg7X/64nf91X877zMfHARHCwBJ2vAF4LJfELwZ+/7Flx7w485+rBaw22eAm7r5+snU0Xouti8mfOuXfPbIFY8+IC5p3zPTPLh5AMbZFGFzijbtALDvnJ8oA3zi4HTx0MMj+a8ZO690xXcTTtfz+/GDk3/+9bcj1xZF8avmaO1lzrIRAFieXQwD4NTtlb6Qt2nxdk/WNBUAlxYpQHCyzx9VCoJg1jruC75Uat1EXvyZ+Z/7mwouGBqjWgDc97bhVDb39RHUmRlg50TOAmMrsLcAXAkPLpZnDcDNIAP6G5z5SNFG2ScQGlrg0bPx0dtnaRswAMoAte4DBMrrm3X9jHHfJIP0TQKG3XZSxUFf/wBfOJ+lH5qgoU00MKuN+MLYMkXYnKJNVgD2mfOTAXBWXHLk4ff6pAtku8+FVn1CILi89oyHnfskVxvrxf76pVzlf0rBa2jMyLLVYQBc2pG6varvyAu/LDoNQqPUDzCM9wA3fH2nIymf+202DYLZzmdsQKC87cwTd19695lnftIHgB2fQrIPmYHP7aSwmQDcowA/gzQ2t6q1v/cArKYkK0quAAgNQZCTvFNskApQgcUoIIWWfmjDjpP2QEsNVggoxwTgyrFYhjEcgMdqr2oXAfC+TY3uIJDGEgywwHO6SNvdl5ClGsQw+FYG9QBMD6QGfVu2ahIE1qZkgxnUqmBMmwnABOBUY3isdgjAYynPdoMVIAAHS8gKqAAViKgAAg6m+eTHRSN2mVVTgaQKCAF459u6SY1lY1SACkxGAQLwZFxBQ6QKEIClirE8FaACKRUgAKdUm23towISAO57sdQ+6sY+U4F9V4AAvO8RMOP+E4Bn7LyJmf7OW6+9ybwpfOg7jXeYZ78uufKi6/9uYqaLzfnTj1933LxJ+HnOC81RwSu//4anOcstvECIXgTghQcHuze6AigAE35HdxUNoAKTUoAAPCl30BgqQAVSKgDDTZYRgFM6ZkJtwTFi2TAgAE/IkTRlkQoAAGz9nu4ixWCnqAAVgBUgAMNSsSAVoAJLUuBPb3k69N3ITZ8JwEtyvqAvIQAsaIZFqQAVmLgCtz35useb0zN/4DQzz37pe2+8/mXOcixABajAaAoQgEeTng1TASowpgLAseemeXsPwO/8+LUfMccIy2/IDv3jpVPMukNjjAAcqiCvpwLLUIAAvAw/shdUoFSAAMw4oAJUYC8VAKGr0sYL7KYorC/QgXp56RSz7lAf+OoV2i6vpwJUYFoKEICn5Q9aQwVCFCAAh6jHa6kAFZilAh/41NPP/eaJ/JPG+At6OnBo9gefceWFr3r5LDs4YLQv0MWE1Jh1h/rPV6/Qdnk9FaAC01JgigBsbHqLOZb9uEGliuxvi3OKBz/ohhu+MS1FaQ0VGE8BAvB42rNlKkAFRlIAAOBThwfZpY/5vutvGcnEaM36Al1MSI1Zd6iQvnqFtsvrqQAVmJYCBOBp+YPWUIEQBQjAIerxWipABWapgDYAY5CUv9dklB89JBj4XHIN5/CLvBpvKMZsNVZ23mocE1K16wb8W3bQ6Y/SV7562fwM2QV+fgq0q7WR04iv26688PoH9cUiVrdbP6yedqz1xIJ4QwrQWlxnUy+g/p0xNMvJkkZPWgFmgCftHho3YQUIwBN2Dk2jAlRAVwFo0Wpv0vpsKwhu3Rp7n5OdGgCfczR7luOo+JCDBiErwBdlm9a64Q2BttWDIOQDcV1R4DraFw4+Tw3Wuerbsez0508dHrndVH/2pgmrftrxDNq4AsWsOPiK+/vUAHTL3u6+kcNdb+UauE8CX+rOcqxtnxQgAO+Tt9lXTQUIwJpqsi4qQAUmrUAAdLVgxBO0mtpYnzEmAMPhswNwnvDWaNAOQTDw9GRug+3qqRe0647sSH5Fdrq4uQG/OxsIseIZtNGMheyd5s+PQd4fyJAHau18gVtg/VEywh84fvyM8/7uH/7KvKH9+3r0O3ny1Onv/L7ffc0dkL6dQkD95RWv+943XP9UV/0+R4h7AE/Up9uefO1Fxra/MH/O6rUR+HSRj/229rTsWQ1k5WeAIX8DWm1sE382SsPfZdtAPwZjyMdH0DXgWHGNJf4ergABOFxD1kAFqMBMFNAAYAVYqNTayTwSgOFAagEwqBtQ+S4EgxBnhZtgYKostkAfaNcdWZ7/fVYUF3c6X+sXM55BGwG/tIrsgGrAuO623X86A/sMmLsv4BF3V0XgYrtbDQSqa3gBoHHXSAdU4N/RzYr8S8A3d3v7AwCQXeKBF0aFALCmPd51rXpcfOh733DDw7qdh/vWvNDxci24TgPUof6uzPKM2504+tuf/umz7srvYU6lZPcaGIut66C2wc0D1/jn7+EKEIDDNWQNVIAKzESBgIXyamF8zpnFPwYcCbap5ANyyZ4BnsMRaEWAK/2zk5mHIa4DNvB12NjZ2SwB67/TVH9P8+dop5lV3AWMhz6rW/EM2ogpsC214yO9DZBVIzunC5T7EfTs8cpAJOvXpyrwRuCg+tftWsEUBKLTRZa/Os+K66DAsAAFBCKuyq314gD/vTde/7KqCW17tAE42N89UJfK31udgTdig+MC07i9mQD093SeFz/6PTfe8F5X+PH3+AoQgONrzBaoABWYiAIBC/4VAJvd8x80GbU3WoDCt4d9Lykaqo8A3IAUtSzrVnE/iPN7aZggbtrZ6UAoW/VRefOg7EsrngNt7NemoXXAmO6rf/dkhlb2t24Rf+a4aSS2KAdCajDL+fTnm+MMzwVqcRXZgWAAEFx17v7e6QuYuUPa2YEV2P4GEMawJywOdqDN/RklRK2QDQOk/qqMJXbD9Gg03qn7tic7xsJOeecGiejovkQWlpUrQACWa8YrqAAVmLkCgkWzNENbZ6fArFQrmwVekwyAr/z+G55WuRoETedzlLbQ8a37PZ/42ft0Xu5kj8wNMIFA5gdxDSiLZFf7OfSPX3fc/dKo3oG6imsg3oLiGdTbGLkGQrh8863m6EuvNtcAfW4dZ0/hS3Q6dS7I0YpW5XaPwqpkKrc2+AOkqB9Zqx0YUpE25ICzrrUBgzHsueM+9/mW47nvgd5t/a5qW5btwJ1y/VWfLHGltmnTGheA/a0+S8sjIcgy8RQgAMfTljVTASowUQW8AdidCZLCKQHYxIgvAIMZzFpjsHwLgCJCmdQuPzC3j8E1AEeOZ6l2sH8an7AC29iOS2jjYJuhBW0K8iUyTaplubaN2YBFJxtYtyE+IopIsVumDZyaffCD68j2fPlf3Of9SgCsqVXpl84zsc6MaLC/Y44LYEOoEx+yjLFf53mVlgIEYC0lWQ8VoAKzUSAFAEszR6V4UHaqccwUXJwHA93KNjcslcWSZoCl8OPjE7ANH41rKItqlxIAR7Sxhke4jQYARxoz25eEQcC8PfoN90H4MixgMb729Aa+oGyxz1Hdun4IbqQZsipaVyAFZNRafQZhqLYJevbVJ5u7uSa2PWXnoT5Yjg3DR7Ml/vbNmG/AWervdf/Bl7V5jAtAIxkA97yAbDYLp4UZSgBemEPZHSpABdwKEICL5zlV8numdRkALM8wtgBYCmU+0ASDOQG4VEB6MqOO4xS+dI7FNeggn5Rpwh1Svs7YgSBRL/jB8n7HgWtYAeFmA1AYcIqPADc0gnxQ9zm2PSEADPpP6m+/DQ9Pf2/6j8S517iA/CfK9tvfwI2Mf5bRV4AArK8pa6QCVGDiCvgAMHiNdKEdBE77ngGOBidTBWAfu3oA+JxjxaXAG82D4hmE9ClmgOMDcMOXyHQJZXQbz2FigCOGwRokgOxYKzsrgJUauuA2CMCPG4whSwZYuqEC+0KeMff29zqmoOd/GwCMbKo0x4Wz/uYGietIOfwZMmROYJkwBQjAYfrxaipABWaoAAizq/tr+axk+R/gNcJnDcuat88bSoGOAHztTUWRPcERgvKjxj6g2ciYg370GDmNZ1Oxo7lVGzufDkoRz3sEwEG+RC6OstBvgFE0IGo8Fwq24Q1EUMZO3ue4GeAAezabCi7oMu87y/62OKd48INuuOEbVaxJ42mvAFjkkzUsQ7HHbwAjU12yMgTgZFKzISpABaaiALj4bwEwajsMpXWFBGDf54tB0Nx3APY6ll6F2/WQ9AAAIABJREFUZ0g8TxGA0XFclQNjTFpta+MLuVgKLFAGuLXQd2a6SjPlGeCEAAwCYeNYL3Sk2RuAY9sD1p8WgJP7Wxa38nHhyBhvxhDwZm5+AxiZ6BKWIQAnFJtNUQEqMA0FYgCw/0KZAEwARseFRwZY+LKlcPAT25j0CDSqdLgOrpZk3wImAA/q2YBUCIhazya7PFX9DmawO889x7MnAQCj0jTLSTcMvDP+6/5D+sqOQDc2hoDM96ruO7/7vDsdb+YmAPtEU8RrCMARxWXVVIAKTFMBLQCGX140KAMBmACMjhMxXLaeMXe1oh3PzAAPKR4XgF2+7v4uBQkADKomEgMR8oxn3XsRlPgBcDx7CMByAJaOC+Bo8yqGzjr85n++K7/HV0z99+ppY+ezY1JbWF5XAQKwrp6sjQpQgRkoEArA8mOh2EIYzCKneDHRDjj5QioSDr51S/XCAS8MNEG7EGk6ZcR27Tz7a2s0VjwTgLFxjwSCFFCROptlpPVPFYDXUAhlBdsSAc9n+gBwTHsIwLCvg+DTEU8YAFuew5aOUZbXVYAArKsna6MCVGAGCoQAsABuPm2kuJ/5c/awJMwA7ykA1xsZPkNGCpd9bcSMZ6mNPhsUoP3eWseuH/U9CHXeC31p/VMGYG/oLC8cAGFfAI5lDwE4FQA7nhU3MWNeNPafjT/+wvw5yz6m+QkkdK5LVY4AnEpptkMFqMBkFPAFYDhTZp67PCM/fN6pwyO3E4DdbicAuzXqlpDCpa2F2PEstTEVAAPx5v0ZJLknsSukgIrVui0lrX/qALyGQ9Hx46Zk1o2EEACOYQ8BOBUAO+PodcYXryYAS2edccsTgMfVn61TASowggK+AIxlg9YZ3RSLeQnAXPn9NzytlBqEEh6BNj701QuLk6yVlcSu0T0CLWnTJ57BWEv+EqzYACzRFZ3+pICK1luVk9Y/BwDe9g162/OuZJ1scCgAa9uTAIC9TxRsbHu8eQX1HzhiMelLsKTjoizvjvXiQ+aG+YvDAJzxG8A+4ke8hgAcUVxWTQWowDQV8Abgj1/7kSLLLhvoVdLFPAF41t8BHh+AI8czAXho/ov/EiwDbMPfiF3gZ5CGFAchv1lF6yVZWgAs3HTotYcA7JcBloyLxqZF/1gqx1Ge/1qeFTf2xh/wjPk0V0vLtYoAvFzfsmdUgAr0KBARgIO+OYtljraZQwIwAdgxyAdfggVkQoPimQBMADYKJH0LNHLTk4Hw9tlNbQD2A+H2s6ROmCsbsbyACdSglQEGr0nqb9CmTj/wjSHQRyfLZ8eNzq8iACMjcBplCMDT8AOtoAJUIKECPgAMXhMEDATgwSCon8usSoGAJfdJ49u5YButI+PgNaNmgFPEM6hD0lMTZewA4H/blRde/6CyLNiHIF8iU1/shb60fvex0LpXSYEI0bIsA3zeZl1VK0sOHqX2yPb52FOaRwCG3vitAMCDvj9tXPF+8+eHe+JP9LktNIZZLkwBAnCYfryaClCBGSoALv5X64tqIQxeI4etjG+BBoCk9AUBWA7mvRngFPEMwmMQAINttAHVffQ7PgA3fIlMoVJAheBogUegASCsYQiEzrq8TwY4pj2QjzsQX8WaXzxBsJl0w8OvHz4Z4MEXYbkAOOhZamR+YBm5AgRguWa8ggpQgZkrAC7+pwrANTCAi3+f7OQsXoIFHgHf6nXL038yy/M3GsceHQjhFjR6aezRDrQJQADeuK3xMjCh1tjY96+/NFDqS2Q6jbLQz8THe+uFPJwBbmRDQYAMfCmSA26yTJYNzLLaHtD+1qeUJAAMAm33ueTh57x7ARjKZu/nEejGuKjGJhDvnzVlv9s6lvkNYGSKS16GAJxccjZIBajA2Apgi+CVlXUmSLqwhcGpkQGGr9mAEHhkerEADL+ZeKMXqG8rWwhe09JYahdY3gfMQ58BrvsF6yCP56AMMKhdPZaBTZOWZnD9mxgDyw/6xTY/gvAlhDsCMACoBODffc0dazgHMsDpNzyQN017j4vmWARixb60IQCPveSztk8AnqRbaBQVoAIxFYgKwGLDxZ+2EbeQyTOHvhngFjyihkIZs6z92aCyboEfUVN2Nj1g8OscaQX7FNuucACWWLgqK47nIACGN6bwfuwctY/tS8Q08Ju2NayBx3sbx1Wd3zotzWzAoKz8GqCgrGPsDLA0gxr7CLS3PRtNPTPAXv5zt5UcgGX9kI6LNgADGwDWwdx+cRky3lkmvgIE4PgaswUqQAUmpoAAnNoZ4Fuhtw4Leys+bimsv2SS4jXB3wGW9x2GYTiTve15XTcMqJhqO8AI198BYCDTiFm0LuVr1zAAy30K2JwegGEfAdY3x0pVPLYvEbOAI5ibataLbQCYW+AF178BHBBmu5k3JFsXCMAApGz6APY5EIDj2RMCwGDf6+PcYHmfz0YF+Ru0y0jlNy7aAAxt4NiGM78BjExyicsQgBMLzuaoABUYXwFfAFZeCG+E2AKDwC6ZiAoA7AEZMACH1K2r2e63WWHbLC818gD7Hr962zUIwLHjGdQuOANciqaTpe3/Nm9MX6KD2fsIpq2BzrFMMDOGmtqC8eoiEJqDgAhsA+9H4FugY9oDA3DnueeGP9wZXVypGjJT+lugAdaTgePKwKaSvQ2Pt4JjxrJUiAIE4BD1eC0VoAKzVEAATa0MsOC6cjHwZ2b7/P7mPy4YFqm96Aahoazy0GSrfjsr8qeY/x56qZNKBhh8trHZVRiAQ+v2uN7iEjv8wP7oeauvAji1YrAyHLRrEIBjx7PURtyPu76S9cU6Iq06N0vG8iU6iarClGVRrlp/47h0SiDCM4Ko6uLvGLdeghXTnjX8ARnmdlcbGW3o+DAq1M6nfsB4Ctrw2AAwcrIA68cArHr6kp9AwpRPXooAnFxyNkgFqMDYCggWyzuLYvDa2845Vlz6zRP5J6UAXGoDLbQNcGXFwVcMaD/PqadCBrhsQ5gxhAFYq27PLOBwlvTj1x2Xatz1Bw52nSsHPpUjhcu+GIkZz1IbcZ2UM7WCTxLhNuK+dI7fRgGlLLD1SKZyFninjXRAJIbCPhf4HOFuAbAnpEL2eMKfz5udkRAdzd8bHTSy2c6jyh7jj59AQqJnhDIE4BFEZ5NUgAqMqwC46F/dV6vvAINQU8MU3oZ9MT9wvfQbpSoZ4Gb/IUC3vLQK8bpG3SCoOzN+KzBXAGChdtDGAWgX/LbhHrALimepjThc9gNwpTVQF6xNX9wCsQr5EhkXVZlwSB1+IY9nlqvbBStIpAJgJej0zWjuAHAse8p6Pfy1A2QeWeSOv+0xldLfscdF1WGxVnwDtGR6S1qWAJxUbjZGBagAFaACVIAKUIEwBcQL8bI5wbOIHpmusoXB454pgcgTDtdO6YEW0P5enT1gddCeLZSJjjJbM5Letg3EFKhX8BHo5kia3rjgG6DDZrp4VxOA42nLmqkAFaACVIAKUAEqEE0BAFyCnkHEXvyDLfLHAKItJAJv8HVsEID2QxsNUF2CDYuynyD8OY/kAvU461jbA2je2DQBYrlyp/OoMlAXNC6AeobHttCH0SYKVryjAAF45kFx3S/c+uiiKN6t1Y0iL550w8svepOtvqf//K2vy7OifOGO1j/vuP4VFz5GqzLWMy0FUsbLtT9/6zPMtv1LtBQYGgdabbAeKjA1BVLeT6bWd9pDBagAFegqEAjA0EYBVR9HAQLwOLqrtZpywZISaNQEYkWjKZAyXgjAo7mZDS9IgZT3kwXJxq5QASqwUAWCAJjZ30lHBQF40u5xG5dywZISaNw9Z4mpK5AyXgjAU4+G6dr3n95w2avNM38/ayz8o0de/dGrpmtpfMtS3k/i94YtUAEqQAXCFPAGYMJvmPAJriYAJxA5ZhMpFywpgSamZqw7jQIp44UAnManS2zFB4B9rpmDdinvJ3PQgzZSgRQKvPYNn311XuQ/axbkf/SUq79rtQn32td/7to8z15VZMUtT736uy9OYQfb2FVACMDQc8XUeRoKEICn4QdvK1IuWFICjbcgvHAyCqSMFwLwZNw+aUPe/zuXPbI4zN5pjDxm/pjP4GQ/Zd6M+7B1Brh4q3l7zYPM3z3Q/P+/MH//Q+a/bymK7MZyIVp1rMizF+dF9nTz/+9h/pwy72D46TzPb7TXmd1h/v7cg7x40L958l/ePmlxjHEp7ydT14L2UYExFSAAj6k+294HBQjAM/dyygVLSqCZuVtovlEgZbwQgBlyiALvv/Gy9xVZdkUDYv/GgO5/GQJgc5O801zziCwvnp8V+fESirfXZH9kfv/2ss4mNDd+/8LJw+zBP3LNR+9E7Bu7TMr7ydh9ZftUIIUCr73xc+8zc8QVpq3Pmz/fWWZ0y/lhk/G9w8wd55oNtreZjbZ/V2aAD/Piq+VvzfLMAKfwFNvYNwUIwDP3eMoFS0qgmbNbrrrqzUfuc/4DPmj6cLlSP+4+epCd97KXXfhPSvUlqSZlvBCAk7jUu5GpjIkKgE2m9wWPvPojv1p2aHuc2Z4BbsCsKb2+rnkEugbgrTotQJ7Tc8Up7yfewcQLqYCnAmPMQ0MAbGD4C/nhsQcXR068oDoCbY6lfHsXmAnAng7nZVRgQAEC8MzDI+WCJSXQzNktY9xkp6hXynghAE8xArY2TWVM+GSADcBe/IHrH3Hu4dl3f9n0qDz2bM8AW6F6Xi/WSnk/mXbE0rolKjDGPFQD8Oaxik4GePXMb/MZ4BqAG+UJwEuMRvZpbAUIwGN7ILD9lAuWlEATKMuol49xkx21wz2Np4wXAvAUI2BuAGw/zrw5At08Nm1OYhTvNdngJ5sebo9AZ9mbzf//cfPn/2oekWYG2P5d+WlHLK1bogJj3JsbGeCVpATgJUYW+zRHBQjAc/Raw2YC8PQcOMZNdnoq8BngKfpkLJumMiY6L8E6ZV5O9YDDLH929RkkA65f3fx3JdXOS7DKY9DmeeB7b8p1X4Jlrmv9PqtPK6W8n4wVi2x3fxUYcx5qvtSq8QwwM8D7G47s+cgKEIBHdkBo81ywhCqof/2YN1n93syjRmaAp+0njolp+6eyjveTefiJVvopMMY8tMkA/89mY+wPTP733zozwNuXYNUZYx6B9vM3r6ICQwoQgGceH1ywTM+BY9xkp6dCWosIwGn1lrbGMSFVbJzyvJ+MoztbTaPAGPNQlfnd9PDQAPBPGaC9KU2P2QoVoAJ9ChCAZx4bXLBMz4Fj3GSnp0JaiwjAafWWtsYxIVVsnPK8n4yjO1tNowDnoTQ6sxUqMAcFCMAjewl4UdA7rn/FhY/pM5MLlq0ygJZdGW87duSuh7z0pT94l2YY7NNNtqH5qSw/uPz6l3/fzZpaonWlBGDQv1FiC9VjauVAzSRmR/80mIfNo/scmAN5PzFRBuiU5F4hCfg5l52K3h5j2iU75yGXQoG/O2JHZd3hWj+YbzW/6IZXXPjswK6ILp/KmBEZPbPCBOARHPa0X/jEAw+Kw1tM0+dImrcNwpQA7DEgXd0bXIy5Lo5gj8oCdqybrGsSd+nZ/b3Iiyfd8PLdN7j2xO/OjSiCf3rjJUXfA9oQxVWq+FGfOwYWCan6JI3xbnnlmA2a39C+zPV+gvZPo5yyX0uTRGO66kPAHNKSoW9ubhbyjQuL3uK+TkXvbl84D4WPJq0Y3lhi3UDwvDeJ4vT48U8d+4c7T3zR2HFvgSoqwG1rb6pjRqDN7IoSgBO6TGvybd78PCeK3l4P3VgjDFDxAtFz0hJ7GVlg9FWq5edG/dAus/KNyTrRD8TAYgFYayGJ7iKnih/1uWOmAJxgTomyaNKKk7HuJ+JJWXhBAr+uLJLcK7TGHDKXaM1bpovQfXqKes8JgBPopzIPKa8zWtCqoQEyNhTWstCYcE1ZGv11tSGdo5D6llKGAJzIk4o3o8ri1QDUuqFWlU4VgLUWe0J3QzeMqdimfGNq9R3o4yIBWFnTMvycN05Aa2EYZ5q77P2bZw0AjtAHpM/QeK0qGsFGaCML6egS7idIP33KjODX0kwo9hT95pxHtNYGLqCYst5Ttm2u85DyPbEGYK143ehqHR/KwCnKODfnsjnEpc/cO7drCMAJPKZ40+tae1t+kD23OMzeptWNKQKw8sToI9XgYmMqk5nyjalerIP9WxwAZ8XBw/KseIpPwAxdM8KCkgDccciYc4okY2iLo6XcT7THVVnfmH4dWnhHgB3n4ltLi6F41WojIBZmcW/u69+Y+vnOQ8rrjFUcnzw852FFUbw7IA5sl7ZiQxl+q/ac47Br2Jg+R+YoZR9MujoCcGT3gPAQ2Qq8+qkB8AQmC+dEN5KPd4BT+cZUQxN4XGhRAIyPGK+Sg9miCPFEAG64SXmceAWAuciZwbNVHCE2fO2HrvNdZEOVT2hTo2PK4KIYnE9dEjhPE2jFeZ8PeW/udRF0GkDLP65AcfwunoeU7X7HYX7wTJ934iD9rjabI8HvygTXhnbTzjmMGUTXpZQhAEf2pPJkEdna4eeZlG7czT4MTr4RMx2+OlrtHWlRGhuApTuzBGBZVPUukiPEEwF445sJLUBKi8ZefMoi1qN0KgCey72ilFBpTeCErJjtzEXvCHMpMgqcvpnzPKQUV2t4zLN35UV2T/OflyPC+pQp56BYp7k29jj9XZaby5jx0Xiu1xCAI3ou5q5TLLOnkgEe6cbllNW22zeSrdEB+OS3Tv/g0bOOfNaIgrwlkQDsjJ5Wgd6bZoR4IgBPcwEiyh4s7X4iGy79pSOMFxXT+jJDWvDj2lxQApWduWNOeo9k6yAQTRCERPOQUlypjLGpVOLKAo8Uh055XHY7K5h5AQJwRAdOcaJzdXcqAKy1SHD11+P3nZvbSJNbbAB+R5HlXxE8A0sAFgZT380nQjztPQBH0FTo7f7iLpCprlza/URLwDndKzQzQa64UTqxtXNSZU56jzTuU25uag0j+G3mBGCr5IOPPcxpzKgF1AwqIgBHdNIcJ4opAPBINy1JJLSOLo5kb2wALjO/55s/6LeqCcCSCFqXTXWkfu8BeOJzMfQilYn3wRr9LkiTD5n2FSPNvRKzd8a4ls2u7E0MANayXSKgsOwk781VHyY+hhc7DwljyKf4LDc9Nh0VP4rjI9AUryEAR/TKxCc78YJF6YbabDfFq+pjeLgFFCMtCmIDsFQ3ArBUsSyzLjgixNNeA3AEPeWedlzhgpny8qXdTzREnMGxcOvYU7qX9i5cFWM+xZt0NUKhqmOS9+bSOEWfaOrVqmup81A0wRoV9232zXWOSqHZ2G0QgCN6QOkm17SwtWCOsSCaQgZY87hIsz+aN6BY9QrCkQDcECv2WIh0/JQALAh4oKh1F15zPjE21D7TnE+a9fb1c2n3E8CfziKavo01p9vuqUrzVfQX6XWBaG56K49RZzxuCix6HlKK3TZ4mxdV3fDyi95U/qVmjHUcFmvuXjWT4m3pKecoNNjnXI4AHMl7ESbeJM+eTgGAtSZY226mFsjEmogE4UgAjgvAO9kVrbhsmE0AFgQ8UNS68FQEx536teaToQVU+dsS7yeAP51FtMZkqntF1SGlRX7vp5C04qWry9z01tLBGYjtAoudh8puasVAJZltzak4Z1fN7IwV7cxsX/ZcS6/Uc5Qw5mdZnAAcyW0RJl7rzU5rcA1NRtVvESYl6xEupXasemlNekNHhVL5vhu62rEgHBqLOgId82azDwDcjZ2xxoTWeN/0J/YiKsWR1t4FYarFrXBeGSw+13uF0sZJ73OHWnHfhZO56l0FEechaPQNPhOqvM6wbgIrbRA1OxvtWfxGI4tcz0IRM9NCBOBIjosw0VonCuXJaPBNgEo3v1STUtTsGgF4Z+AsHoC1FpUN5aybNBHmjuTPAE8FgJVAo+rOzpyi7KvoR1pdmy8p7yeht15F7ZPfK7Rsj/zcYWtO17LZ+D253mMD8FLmoQibZFZo1AbgvvWa8po2JmSPNmZC5+kpX08AjuSdCIvlJDtlYx+BnstN1oTN6NkaZoC3CqRYuCvG5mAWLlU7qRYZZWdT9ak7JpT7GBuAo2f0XACsrBf8aRWf27BiTEVdXPbdKzQW3333ayXgivVCqVH05jwEj7LB7xgr32ut6yil+K073DdOYvdl7nMUHDEzLUgAjuQ4AjAk7M7kp6jb3t1klSdzyIGNQsvKADdeypE6e6B40xwEbXXYybIX3fCKC59tC5xUfYq8KWSdUzRAprI7ckavKc/oG6rSCaZbfu73Co35ui+zpQQQLQCeu95jArCGr12bVynmodIG5b4sGoCXMGZC5+kpX08AjuQdxcCvLBx9waI5wW46FROAYx8vZQa4PXYIwPK5JHaM7j0AK89ZMZ/xWvmqD2iWeD+RD5f2FYqaxB6HMY95xqy7teaYu95jAvBS5iEC8OCstbNGX8KYCZ2np3w9ATiSdxQDnwDs56NRFjVj3mSVd2alqhOApYplWewY3WsAjpB1jg7AxmGpvo0++oaqfLgsC4CVsrQx/RjrG8Cx571JbU4vaR5KBcDK6+feI93Kp6AIwKGTeuLrCcCRBFcewKWVMW90tQpjPwOsqJt10lO8GU3qJhvhxiQdGQRgqWIEYLli2yt6PwFTFVEc61WVKQDYOs8rzouT2VANcX55raImo9wrlOyP+YK7WAA8it5jbU4vaR6KsM5IseG3BAAebcyEztNTvp4AHMk7Sje3pnUEYKGvbMcJFW9GBOC2PwjAwvg0xWNnQvY6AxxhDiYAC2N8aENVWNVOcU3/jnWvUDgaa10Ya5wG6mqyBL0V7/+Dc2szWDV129Q72jxEAB6ctWJmgK2PxyjG8+Cnr0Ln6qleTwCO5JkIkx4B2MNX3QVYiglDsQ34JhvhxiRVmwAsVYwALFdse4UzAxxhDk6x8Iz6/fKG4KPfT0KcX16r7d8x7hUqoGp5YV+Mepeg9xj3Zm3dTOiPNg9FWGcwAyyYCMeYowTmza4oATiSyyJMeqMvWBR2q7tqx/xuWt1WzCyELXzGuMlGuDFJRwYBWKoYAViuGAH43iGiLQmAI8yzUT/bZPObxjOItuy1wr16Zz5fgt4R+rBXG3ER1hmLBuAI8ZZ8jlK630yyGgJwJLcQgCFhU+xkrgzpe7sqZKWwUIRJz3mTjXBjGuo1dFxGYRHm3DCpCmhkPJqN2TZNUvk1VTsai++WZhP7DFKEOTjFfMUMsGC+jTDHJL1XaLwIKxUAl26Zu96p5tZmCC9pHoqwzlg0AC9hzAim49kVJQBHclmESW8vMsARJtimhwc/8K4VCmPcZCPrVlYPQXhTwwiLpV7wJgAPRm/MF+XUDQ9tMo0xJiLMwQRg4SQZ+/SN9rhvdC/JvUIpRnfiUmHutc4Zc9eb8xA8gHvv98oxsHgAVtYr+XoWjpgZFiQAR3Ka0o2tad3eALB2ZsriYquWWqEwxk02MgBDGd+ufgqLsG6VBGC/ICUA++k2xlVW8Fri/URD3LnfK5QyRK37mdL9J8l6Yx/uzRHGrsbQcdXRuwGkDHSLB+AlzFGuYJnr7wTgSJ6LMOkluSGN/Rmk0h0RtOvzchQQVlqANG2Gsq/KN6aqfW+NCMDOyYVvgXZK1FvAOSYSziP+vdi9kgAsUDOhj73nQVd3FObt1lhQuv+kAJMhaaLoraSN6N6cMEZdoSb5nQAsUWtdNtUn7JKuZ+UyzOcKAnAkX0WY9PYGgJV2xSWe9cpw9jUwxk22tEVhIdXtUtAxQAKwMwQJwE6JCMClAku8n/i7vn1lhHlmyDTVe0XZkEKGqDVPK8VKbz/nrPcY92Ylf2gNF7QeAjCq1LZc76bNnMeMXIb5XEEAjuSrCJPeXgGwxstBPFyrsrgZ4yYbCYCdWbYhjSNM+jwC7RHU5hIegfbTbYyrmAEWqj7ne0XZVQ37mye3NNYeQ8/za9grdHFZfLb3Zg1/eOgVegkBWK5gLwDPeczIZZjPFQTgSL6KMOntFQCXbokAUKi3g262CwLgoGNoEfxHAEYjuF2OAOyn2xhXEYA9VI8w16BWBN0rykY01gpNYNVYbLteXjZXvce4N2v4Fw1GxXIEYLmYg+uluY4ZuQzzuYIAHMlXESa9vQPgCBqKvO1aBPRVNsZNtrQlwhHooMVdhAmfACyK4LowAdhPtzGuIgB7qD7Xe0XZVY37RWoAnqveGlp3wtN5SmpsrTyGU3kJAVgu3CAAjx0HvutZuQzzuYIAHMlXEYJ97wC4dI3Gbnagi8VZ0DFusjEAOPTbyQRgZ+TxGWCnRL0F9mrhucT7ib/r7VfO8V5R9URh87LeHFTQAXr3g0I7oSEwi3tzhLEbqhtyPQEYUaldxhmPcxwzchnmcwUBOJKvIkx6ewnAE4FgaEFQhRIBeK0EAdg5uRCAnRIRgEsFlng/8Xd9/5UTWGCK7hVVTxRehFWvDxTqcm4uVXbPTe8x7s0Rxm6ModOtkwAsV9kJwHNcz8plmM8VBOBIvoow6e0tAEdaAIo9j2ZEx7jJlp1RyCK0NEH72yckAdgZYgRgp0QE4Ejz3+j3E3/XD18Z4d4rNlU6dyqAZD2XKAAwtJCvRJmT3mPcm6egjziAeQTaQzL7Z5BsFU0hJqRzlI8gU7+GABzJQxECfPQFS0qgSQhVoghAJo0xbrJRADgvnnTDyy96k0igRuGU8aIO/5a+p/JrqnYUFsrwhkmqPjUNijAH+w4FyXV8Blii1kDZCPOPyDLkXqEIkXXcKMyFIgCu+jAHvTkPwSHMDDAsVV1QPG7mMGbkMsznCgJwJF9FWHwRgDe+UtgtD/K662UCY9xkCcC3PiPLipcEObZxsc3Hqfyaqh0CsDhagl4KJ26tccES7ycheqDXTv1eUfVDY8xXc5YCAHvH+dT11tC5E3vO4+IRxq63f9BxM1ROIb6a1Vv7oqxZL8wr3wPFAFwKMfUxoxEzU62DABzJM8oDuLSSANzxlfJELImEwZt0pGnyAAAgAElEQVTeGDdZAjABeCCA+RZoyejuLzvawnOJ9xMdl2C1TPVe0bQ+1MYq4xyaVZJkrvvUD+0L5lVrqcndmyOM3dHmoQjrjL0H4CqKpzpmAsbi5C8lAEdyUYRJjwBs8VUE2IQiYmiREMEm5y5zhBtT5sp0u4QKXYhZ6udnkFyi238nAPvp1r1qtIXnEu8nOi7Ba4kwL0ONo0AZmo2aEgCXwkxR7wg2Oe/NEcbuaPNQhHUGAbgxi0SIT9U5CqpsRoUIwJGcFWHSIwAP+GqEYyS9N74Ik5jzJhvhxkQA7jz/nMqvqdoJXXB3h+PUNoUizMGjLTwj9GX0+0mkW6+z2indK5rGKti1is/QjcfQjc+uAxT65fRpp8Ck7s0Rxu5o81CEdQYB2BLdUxoz0sE3p/IE4EjeijDpjb5gCb2xSjJ6vm7RXtQP2dG3UEgFMF3btI/QhC6EUsZLir6n8muqdrTHyj4DsGL88SVYvpO/8Drt+Pe5VzSvUVgz3FacOnZpfsaJd5l6LxfKURX3+owT0tYU9E41tyr7tStvipNQfAkWEtTtMl7PAA81M4UxI5dhPlcQgCP5SuFm1rWMACzwVQT42mm9b8E/xk02ws4sM8DMAAtGnHkFWZa96IZXXPhs20VjjIkIc/BoC88IfRn9fiIKroiFx7xXNLulMEbuPnn09HcePXnkbQEADJ02CnHHmHoraNztulOvCGN3tHkowjqDGWBgMI05ZgDzZluEABzJdREmvdEXLBEGYdSjPBF8AG1KjHGTjXBjIgATgEWzIwFY5S3kzACLok6n8Fj3iq71gScJTOwUjzQT91tNvff2VMYJdJ71ti4bS+8x7s0R+koAlgXhpN8CjXYlQhxB61nUvjmWIwBH8lqEYCUAe/oq4jES62JhjJssAZhvgR4YHnwJlufc0blstIXnEu8nOi7RrSX1vaJrvUL7TzV1vjAAgNWPcQ55SKG/fdVP5t4cYeyONg9FWGcwAyycwlKPGaF5sypOAI7krgiT3t4AcOAueOXRHb0iZLAnc5ONcGNiBpgZYNHsyAwwM8DdgAl9j4ArAOd+r+j2L/jlN3n2MvMswhMDAHjwVNbc9R5jczrCWpAA7JoY2r+PmgGe+5iRST2v0gTgSP6KMOkRgGW+SqGXdWId4yZLAGYGmBngtgIR5uDRFp4R+pJifgzeRHNN+bEWl2W7ypkW6OVSCn7+P43pP2z+nOPSzva765NNc9d7jHuzgk+7rhptHoqwzlh8BnjuY8ZnHpnLNQTgSJ6KMOmNvmCJkEG1Tn4xJ4zS3Yr9IAAPjB9FnatWUtz4V23ZMlepFk+p2lFe4PMlWJlKBth6qmSJ9xONW+/c7xVdDRTG/mdNnefPEYCXem+OMHZT3Ad7nwVXGnOD93RlzRaZAa4EVFxnQZt0GvP2VOogAEfyhPIALq0kAMt81fssk+LCnwBMAJZFZbv0qEfoFcfBetOAb4F+SUgwbK4lAAtEVFqMj3avsHVVcUErUHJd1HVkfe56K2wwdDV1vjQswlqQACyL7EUDsOJ9nAAsiyuW7lMgwqRHAJaFW++iJvg5q60dBGACsCwqCcC+3ycVLzwjLHZHW3gu8X4SMnCqa2MDWex7hU0DxQWtVGLnAnjuekeYE5wAHKHN0eahMqCUYqCKTR6BxkbpaOtZzLx5lmIGOJLflrhgibAzbZ38lBYAo00YEW54zptshBuTMxvgGjqp4iVV31P5NVU7SuOsDoOpZYAj6DjawnOJ9xPX/IH8rhTDo90rbH1UhG5EwmYZJwDPXe8Ic4Lz3hyhzdHmoQj32sUD8NzHjHQSmVN5AnAkby1xwZIKaGJPGIq+YQaYGeCQGYRHoP3Vcy48y6qV56wUC08rjCnOWZXio58o8nf99sq53ytsGkTwNSq1c0zNXe8IMOrUbEnzEAF4cCjFnFN7N+kU5wvnBhg6kcylHAE4kqcUg3IyCxblxWTZr5gZ4N4bk6JvettQ1gq6ySofTWIGmJ9BEs2OrjfILmBM9AKwYt8IwIKoUwKyUe8V3e5GgDRUUec3gJegt+JYLXUd49482jxEAB4NgCc1R6ETytTLEYAjeUgRsgYBOCX0KN84egFY6QjYqBOGslZj3GQJwPEBuHfBmSJ+lBaz9Qw6RQBW7mMKf6U4Elj6zNqXlPcTjVvvEu4VNh2Uxz8q9eA3gMtKlqC3srbQvXkp8xABWA7ASxgz6AQyt3IE4Egei7CLO/qCRfnG0QvASpsHvcc5lCak3kVk+YOyVtDRlKktXpU16I2XCDdl6xuNleKyOeOkAKqyPWv8KC/KBt8CPdaYUBzrveNdc67v20TQbGMTgKPfTzRuvUpjctR7hU0H7bEJau0E4CXorXxfgu7NS5mHItxrU2z4jfoW6CWMGXD+mF0xAnAkl0VYsFh3GpUn88Gsn3ZbRnrr5KelXd8nHRQXFymOIvUCTDd0CcAq32GtZN3xrfIiZvQNFPV4GfgM0lgArLT4qGIi9ieKehdqWnNiY84Y/X6icevV0mXMe4VNhwhzjVNu1wmOsoIl6K28joEAeCnzEAF4cBhZNxWXMGack8dMCxCAIzlOK+gb5u1MtMqT6qqpoe8AKt84yuZiA6S1fq1+DC0YtNqo/O/6PmOEG9NeH4E2eu7czBQ3Tnohu/ohRfyot5EWgOH4VOxn7Ex674mAJd5PtG69Sv4d7V5h0yHGvd2lN3KPUdzIGk1vpXip5UysW9nuaPNQhHXG4jPASxgzrrljrr8TgCN6TnuiNaa2du0j1D8ZANbKTnVvTlr1ujYLNNvZhKjzWSPtNtEbe98QihCfKd7C2+xO3V6MBenQBoq2L7tzRwSYdx6Bjt2nvjhU7mtrHGrW7RpvEcbTqPcTrVuvVlyNda+w6RBhw8MlN5TJ1ASgsfTWipeGoM57c1lWc66IOZ+75iFl/fYCgLU0G2vMuCaPuf5OAI7oOa2gj2jiTtVTyQCPcQRMqPPgTS+R71s2aLfpuhG69IqwYE8NwK4uBv0+BMDKi6UgO9GLXUcoteOzx66dcTkCTKCSNcs538CbSD8f23uvCZ1DEGPmfq9IuIE4JCcEcWUFc9c70TjiPIQM3p5TgMobzqM+A7yEMYO5cn6lCMARfTbLRWxePOmGzttvK4lSAs0MFq2DLwxJ5HsC8CY4Ey1qNGeLwYzLDBaZu5tnjiPQY4yJyshEbXvHBwKKU++DrfNIv7xF21w493tFX/8Tz2nODZjKzrnrnWgcWTcUErXtPaSQ8aocl3uRAZ77mPEOqIlfSACO6KBZLmInAsClWyZ8s3AeF0vkewLwfAF4MOOivAMecZbbVu3KAI8xJpodj7CBp6Wr8+27M8ki7G6KDNxPtMSb+72iT4dE46VqHgbgueudSNfe+X3u8xABuHfmGhxDc17Pas7VU6qLABzRGzPY9REtWCJM3M6FX4Q2NTzutDuR7wnA8wVgZwwpLzQ04n6wDhcAjzEmmgZPdFMBPnqaSD/VOEEySloNzvVe0df/xPHqnI+6ds5V70TjqHdcJ/YrOrzgeUj5vrQXGeDKCXMdM2gQza0cATiyx5Qni8jWTuct0FVHJ3izgG8UCXb8CMDzBGDnCYI5ZvxcAJwoczQ4PhNlf9B5GoqDZmVLup+gIqHl5nyvsPUxEaitmkbGbtfGOeud+t7c1W7O85DyHLRXADznMYPOw3MqRwCO7K3YN7GiKP6PPM8fr9WNqbwEa6KZGxh+S/tj+940QQCOA8AGTPJfz4riP2iNq2Y9ksVmxB1j9T4i/Uo9Jmz+m8ri0yc7Glu/lPeTGGNrQgtM0b2iT4uI47/VpE8slhXMVe/Y46h7b17SPEQA7p25oMcI5jpmYszXY9dJAE7ggVgBX960DrKDr5hFy7u1ujFFAE4Eky4JvRY0kW+0BOA4ALy6kZ08POdhmmNrY6roqOGs5g7HS7CqAZZyTPQN6li6uiaRze/izG+KDcHU9xNQK3GxyPGF2ON1r7BVrAwbfbYH2TtXvSPbDWk6x3lIOSb3KgOc6B6YdI5CGptqGQJwIs8oZx3qyVX7KM9UAbhyk3Z/QfeLoKVbZ8QbLQE4DgDX/laON684Up476m99Ky9kRMcoU40J1/jW1sDVnvkdyhK46lGOiVHuJ64+hv6uPHZRc7zGuK3yiGOk25xKTM5R74gaQwBcOWJO85CyrXsJwHNez6IT4RzKEYATeklpsm1NGNo3nakDcOIbhugm5gol5UVr2RwBOAIAd8eAxi49cjx4KH40bDD1tzKPygsZEQBXfY09JlxjMuF8EpT1jQhIo91PUN+EltOO8x57VO8VSmsFVDo1aC8bnKPenIfQUFH3714DcML7z856Eff4cksSgEfwredka92l3VcArtwWaaGguiCwhZhnDHSrIgDrA3DvQtZzrKlkV0J3jG0Arr1QDYX8GGNCOr0rbTQ0m1UFI8W5ZPT7idQ3oeWneK+IZJNIKt/nf12NROrbLO/NLq26v095HlK+bxCAG86f65iRxvdUyhOAR/aE4yUX0RdPI3dfvXnPCST6TVW9o6xwVAUc41Y922frLPCCHFX4HlXwkRr3WIgm8X2fHLyf4IEyhXuFpw14J90lk80Rnn3lvdn4cG7zkDvsWAJRgGMGUcm/DAHYXzteSQWoABWgAlSAClABLwU8F7hebdkuCj21oWYIK6ICVIAKJFaAAJxYcDa3vwq89vWfuzbPs1cpKPCCa67+rl9t1hOzbgV7WQUVoAJUgAp0FBgZgJNlf+l4KkAFqMDUFCAAT80jtGexCsSE1Jh1L9Yh7BgV2CjwE//r777YZMOeaf7vR8yfHzTfVn9OdpjdYZ6PfH2WZ58wb/g67+iR4oqTp/MPm9+/zfw5kReHDy3yg18zm1p/XhTZs7OsOMyy/HPm73/V/P37yjre8oc/9cLHXvWmy/Mi/1Aldl5kjz199NStB6fOuLWqqzidXXJwkF/cbM/8dmjK/mKRZy81/772LW954h//+BPecIHrurPPzP/V7//+T32Nzp2+AiMC8KhH9afvGVpIBajA0hUgAC/dw+zfZBSICakx656MgDSECkRSoAvABoZ/76DIP7AC0iy7+a7//v8+/Jx7/LPnl5CcZ/lriqz42VWZLPuy+fcPmjLfb/7+debvrymy/PF5VvxJCboltG7qfnr1943r2nU12juS/8O/OV38D39ovln1D1lePMYA8iPf9rYnfqKys2VDx853vevn744kE6tVVmAsAI714itleVgdFaACVCCaAgTgaNKyYirQViAmpMasm36kAktXYAgsq0yuCz5NJvhGkwl+qckC/weTDf71Mqu7gtaf+L2rNyBtWLYFxWXGefVPE7hb7RX5d9gAeOi6pftqSf0bA4AJv0uKIPaFClABXwUIwL7K8ToqIFQgJqTGrFvYTRanArNTIBCAn2I6fCQ7PHxOdnDwbpP9faPJ9v47cxT5/Ooo8s/8zP9+9Kt3nnO7KXffVgZ4A8SlYBUotwA4z364PH5dHWuu7Ry4bnbi77HBiQGYz/zucayx61SACrQVIAAzIqhAIgViQmrMuhPJs/fNvPnNnzr2tW+c/V+NEA8MFGPnJWmB9S3+cm8A3h6Bfshhlv/4QVbcZMT6VAnE5bHp8jhyA1ofXz7Pa377e3Pj/YgB4V8yWeP/zWSNn2v++0+qI9c1AJeZ44Pi5w0A/6Op60dbdQ1ct3hnLaiDiQCY4LugmGFXqAAV0FGAAKyjI2uhAk4FYkJqzLqdHWMBFQUIwCoyelXSeAZ4dX3zJVgVkHZfQNV5CdZzzSurnpwdFGU2+ErzZ/XccAmtwEuwVkejTav/vDwqbXl5Vl1XxwbrdV4C8KJRFIgEwPx27ijeZKNUgArMSQEC8Jy8RVtnrUBMSI1Z96xFn5HxBODxnGU7Wiy1pvWs7+YN0NI6WJ4KUAEqQAWoABWIrwABOL7GbIEKrBSICakx66b70ihAAE6jM1uhAlSAClABKkAF9lsBAvB++5+9T6gAITWh2DNsigA8Q6fRZCpABagAFaACVGB2ChCAZ+cyGjxXBQjAc/VcGrsJwGl0ZitUgApQASpABajAfitAAN5v/7P3CRUgACcUe4ZNEYBn6DSaTAWoABWgAlSACsxOAQLw7FxGgzUUeO2Nn3ufCf4rXHUVWfGF/PDYg6+55n53usq6ft8nAL7++k+de+bZZ3/ZaHIPly7m91NH8vwBT37yv7wdKDuJIq99w2dfnRf5z/YYc2ji5qeeevV3l5/Egf9ZGgC/7nc++0jzZuR3GgGOISIYzW4xml2MlNUus/h4ff3nrjWfXHqV0c0rNrX11q6P/tNWlPVRASpABZatAAF42f5l7zYKSBfjA8J5f2M1JgDHrBsNIi0bzKT0R0+5+ruuQtvtltMCya4dwkX2yiwJ1GnZbZr1jlFfzcvrFO2vzIjaj6nEq09cWfxk3USybPQZAM7ej2z+2WLBNTYdG0OD4eWqu3vx/vpPvrkWMq55LRWgAlRgiQoQgJfoVfapVkBrkdSVVLpYK69XtGUHDGLW7QqnkEXvUN2+2XctEGv6OLCP1qyblp0u/5jfo2b9lACutxs+Y21Ik0Bf9lbtG69K+rUAeKDOw6wo3mQ+dPzTQNzsFHFt6ARqC214BLYxe//5nC7x8TWvoQJUgAosWQEC8JK9u8d9SwQXIrCICakx6+4LI8WsuitSoYVxVYmW7yvwUlpw78SKlp0u8WICMPooAWCjq4horNkqm2q8agBwE74d/TwsisMX5vnBM41G0NH0ppZOAAYfLbH4x+lf+m+lmlMn10Di71SAClABKpBlBGBGweIUSLhQWmmHZqhiQmrMum0BogSFcOy5Ft7NihTB8gVFXtx74Flf2P5NwVaWTtFOlx3qi+aEtrf6ho61riBTjldNAL777q+dcDx7X8bCNXmWv9JohDyf35JyKMsdGBOD7wGg/2o3qI9l1+TB36kAFaACS1SAALxEr+5xnxRBUKQiAmiKto16BDr1YrRyBHrENHAhXvvdPCv5ZjNB/rj5C3GmrC94mgCnZScQqOqL5oSZX1v3RCcCph6vSgC8eoEY4JfDw8PTP31wcOS5RtgHArHTLdILqiHxPDS26b+WC9THskcM8BIqQAWowOwVIADP3oXsQKWAImB6ierKTinaNxoAp86udx2BbDSELMS9HC+7qAaIhHaqLpoV41im3LY03J85xKsWAGdFfuPmTc9Duq60M+dWrvZ8EVYvAIf0o29c0387roRj33dw8ToqQAWowD4oQADeBy/vQR9DFl+K8gwuThTBYRQATghsLpcMZgAnZKetH3WMJLRTbdGc0ObBGEBOA0zFVtORwXjVmLuMHm8zx5q/17TlyuquATjPHuZ5tL83lkL6YQNg+s86BNTGsmuS5e9UgApQgSUrQABesnf3qG/A0b8kagwe5dt+izPUllEAeKyjiBaxBp8XnNDC2ern6qRAQjvVFs1jZ+Q6gg6C5VziNQQcG3p83vz3dwITyxqAi/yfA9nivuqsuofEhu30DP1HAAbimUWoABWgAl4KEIC9ZONFU1JAaQGp2SXrAnHOGeCEsAb5Yei4+dRs7XaoynYltFMNgCcEJYPfWE6obXC8Jp6/VrGQH2R3ZIf5O43xPs+3qwOwsaNVJ/3XG1ZqYxkKXBaiAlSACixUAQLwQh27T93SAMvmEbyQTEape9/zbBp2bvyaPAOsYbvid3VLjb+QHx578DXX3O/ObqxrLp6bNmuByqwB2P8zNys3ab4ELPZpi1TxqhVX4Jy/AqgTd33rTxxvi+6trm/zKWCO2IG6gLpqu5fsP/PCs5tAf7MYFaACVIAKWBQgADMsZq+AwvHn3QXYGz77as9n5HrhTGNRNxoAB+ix2RRoAavCor83E6IFwDbA0siA9oGblt3dbJrWAA+1z6pn2GMBvUfhQ/3UtTVmvCrULXFxMAD3bvD5zxE7fqT/el3KDLAk2lmWClABKtCjAAGYoTFrBUIX5TY4K/8uEFati5TAOpt+SpoBjqGxRp19mSiNurvZykp8DR/OFYBDQc3mr8DTFlYA1vB/10cadfbFa6iuwgl8NTd927nfesvXvnH2fzXXul6atVO9NgDH0DpGnVPyHzPAwqhncSpABahARwECMENi1gpoLB5tQBK4MC81TQqpGmC2CYQdu5U0Xn2ntBlsoZn72CBpfTFPWMay6n40cOvzocYgV4iDndgKHGdWHRXstD7GECteNewV+LfenPPtT9+406pPQw8bpPvaV2nb128Ne338J7iGRakAFaACVIAAzBhYkgKBC+iVFDEAOCI8JYdrJY3VAdgIkRwkNbQYw26NMa/Qd+3NFetJCwU7owBwn9/HAqiAY8bWcecLmF1Ypf8GRyuPQGtMZqyDClCBvVeAGeC9D4F5C6CR+bRlC0IXYdYMhE72MDkAx9LYd8HciFjrYlDjuGpfJjU0Ljb1Jgd3jVEe2nfbplAg/EV71CBGBtH4wGpvoAZS124zwP7z0U78hoy5blzMbb4Zy39Sx7M8FaACVIAKbBUgADMaZq1ArMVS6GKfANwOq5RAEbIY7wwG7SO7VfUE4I0SgfBAAJbP3rVmAXPcju6BY641zmLN6bE23AJjWOpBZoClirE8FaACVMCiAAGYYTFrBWItlgIWhys9I7zxtumntM8X+7/dtbY5EgCX9e9oEbgYH9Q5NC42le8lANtiIBAe7AA8s3gN1EA6f9eaBbbbGncBdam+gb8SI+V8E9B3qe/K8gRgH9V4DRWgAlSgowABmCExawUCnmMbhLNQ0CEAt8Mq1oLUdqyWALy7KaAxyEPHhG3xHggPswPgCMfApa6tNQscJ1oArP4JpM0GZIx3DrS+Y10JHxjD3v6TXsjyVIAKUAEqsFWAAMxomLUCUwVgI+ruws7/mbuuj5gB3ihCALYO35340BjkSgv96BmsWHOCwhHayQGUb5+64y4gNgjAssEZffzIzGFpKkAFqMA8FSAAz9NvtHqjQKzFrkK2iwDciFJmgFtDdpZHoAMzhs5NHK1JLdac4AuLzX6NkAEe3Azx1Urrzc3WkzITPsI+Nf9pjRnWQwWoABXYNwUIwPvm8YX113cB15QhxlugmQFOE2jMAKfLAJctaUBgZXHfd1VDI0djTgi1oe/6RABl3WCx2eSrlSIA7x5VVgDgffFfrH6yXipABajA0hUgAC/dwwvvn+8CzgXAMWTTeGHXxq7ZHYGOoWdZJwE4MQDrHeOvDbdtQIXEi8acENL+0LWxAVi6qeA7J3Xb8a3H+r30PQZgqf9ixSnrpQJUgAosXQEC8NI9vPD+aSx2tRfgfZL7LhIt9RGAN6IQgNMCcMCzns6ZyOZL50WWAhpzgk+7yDWRAVj8fGjAox6tLHPA3LY7l+0vAIv9h8Qcy1ABKkAFqMCuAgRgRsWsFdBY7BKAWyEw+wWp4rOq/A6wDTBv/Nz7zI3jilgTR+h41JgTYvUtJgD76BawodEGYD9ojfYW733xX6x+sl4qQAWowNIVIAAv3cML75/GYtdn4egja0CWpNscM8DMAA+FYJS3QFcNBkCTaNj4ZoQ15gSRoYLCMQHYR6+AzaIWvHpqbn1W2bMugRf8i07Nf/494ZVUgApQgf1WgAC83/6ffe81FksEYGaAewYCM8A9wihu5iBzkAjoNeYExCifMjEBytgj0qmyP+DFZnV7nnUQgNtB5OU/nzjkNVSAClCBfVeAALzvETDz/mssdgnABGACsHwiSAzB0d9sLFdAfsUkAdjv+HLZ+SAA7nvhk8acLvcMdsUU/YdZzlJUgApQASrQVIAAzHiYtQIaiyUCMAGYAOw3DQS8RMmvQSDLqTEn+Brnum6KAOW7kdHsi08GuG/epf9cUcTf+xS49PJnX35QHHzIqdBB9tiPfug3/rgs53ONs/4FF6BeC3bunnWNALxnDl9adzUWSwRgAjAB2H9mCHiO1KtR17OuGnOCl2HARREB2PsNwr6bGNW86ev/Pj/Sf0AgsYhVAR8487lmn+WnXvvs/WX1nQC8LH/uXW80FksE4PgAnErjsie+C3LL4OEzwIIZxTeTKGiiLjoEwXOaE8oOKb1UzBuAfdsPBWDTdeszr/Sfz4jgNaUCPnDmc80+q0299tn7y+o7AXhZ/ty73sxpsaQICLN7CzQBuDU0rc+zxgT3lBODz3FYT/sIUFvhxgDgL+SHxx58991fO3Hm2Wd/2ZhyD4Efe+2d05w+hQ0MgeaLL+oDZz7XLEHIy37oOS82/Ximoy83f/u9vvHwd73rlXdX5fZVryX4nH1oK0AAZkTMWoE5LZYIwN99cYpgiwmSvsdFO/1eNAArQsFguMR8iVLKDRvfDGxHHG8ADhgvqzj+5je/+VUCsHgDoBvb3v5LMafOpQ0fOPO5Zi56DNlJAF6CF9mHEAUIwCHq8drRFYgJwIHAugM5gfU1tWYGeCDyAhb03Vp5BDpwhCttGAxZsTsW/N9qXLezTwBcdtoza7+a407nh9+dHebvNNUcE4RL71u9Y87pAvvgomNvYMCG7kHBfYVZH9f6ArBPW7yGCkxRAQLwFL1Cm2AFYi6WAoGVANzwYu8bX2/83PvMJHQF7PBOQduzoARgv+/B+voAuU5jnNrascWVRlsp43UKAOWp2SprmR9kd0gBuC97v4LxiBsYnqBfh94UX2KGjL99KUMAxj1NAMa1YsllKkAAXqZf96ZXURdLr//ctXmevcpTTAIwAbgvdBZ/BLqv46EAYql3d5wRoMRTVsBm3wuKIvuSdJ4cyrBHndMjbLiNvYEBQt83D0+def7NNx//Whkcl13+K1dnRfF644ff+8u/eOET+wPm+MFll3/r7VmRX9lbpvFJoaHAA+3MskZ9D33ov78gPyO/NSuyb2vU3epLs02fNnyuCdCr13Zk0EK25tlzPvrh33ihqz5fAIZsKBuH4gKILzDhKK0AACAASURBVLA/Pnb1aBDkI5fu/H06ChCAp+MLWuKhQNTFUgAA2zIcAYvMrjKLOQIdCkTMAFsHjfXlUB7DK8olSsBQ2bbz7GTUOWGBAFUKGXBU3QuAx3qLd4z5RimevZ8BBhf+q0X9qVNfvOvYWfe+3bj8vqXf+wAYrLM7P+y8MMkfTs98uwu8bbbDdit/B7gH1IfnTxDsVhsW2AurAH8AwNljdaW3j8bdKr30yrJBMJXYdVgcftX5vWiBf6LcKFlpdAUIwNElZgMxFYi62CUAr1wXVeMIQMEj0PGOQAcCRAvMNeLKhCcBeD3BegNUebEvxJUge5gXX82L/GeF83zvJo1GXOzTEXZw4X/zmUfPvOLuk3f/TQW/fQDsCVtb9/dk/kA7DZTnj8+z4qVNO3tjqwMpaBvN7KTPNU17AvUa3DTwBMWmeSeO5IeXfPjDv/mJ9V+OD8CBemVZD5iCfjxhRHi2+VPGl/sfKIvtroYlpqkAAXiafqFVoAIaWdXexRIBeOWFuS1ICcDzAOAytgIyj80ZQh2s9wmgSiF9x0ypk1mQ/hcC8HhvgQYX/jcbN/+V+XNtc+B0s6jBcFJVbgEH0M4TJp7KI8+XgEuAVlYQbKN1PNfnmlCY7PTNCsEK8Fs109BoXACujt6Dvu0vZoFg2I+yxgc3KGRVsfTUFCAAT80jtEekAAF4LZeGDhvhk75VNzCjaNZK2R895ervuqoZNL6LeUvg8S3QHVEC/bWjp5KvCMCBGeDVHOJxGmMFwFl+p/BFdoPZ6rltuPlmzztDyzuDjyz8iyz7hHlO+4LOs7StI9BIPYKb885xVeX6t6YEHmeG7epAvRrMmZ7sHuf2B1Wbj7b1+9cbegRaEejLLnYy21kG+1EQxLZ2ZJez9JQVIABP2Tu0zamABvhFygDf8tSr29+91bC1F1IDstUdkQnAW0EIwJEB2Be8hmKWAOWcNq0FfHRbvesgyz9nKvzXglZ7P4G0ige+xEwgZdjCvwleatnfynrf48mi3pvCjXZgCAqE5pCjxD3da20YKMNi2eSm/uwbrmer++QPBWDt+OpuGsC+l8YXj0FLFZtNeQLwbFxFQ20KaByhJAC3lI3ygq2UR0qVsoqlKATgFAAcDjztDLDCZlDKeB07g1i52BM8D831XzZ/Vi9VQv4Z+gTSCoDpP0TGukzIwr+CiIsv/pmjzZdj9RqwgQGwzdbxUfCaGmhhCBwBgGHbNnpB2eIGaAHl6wwoULZ0507GFATSnSPAsB8b/YkUX37H3zfx4tMP0cBk4ckrQACevIto4JACBOC1OhqLxo3OswJgG6QSgKf5DHDfm389was5LcwGgG3xOhkA9gNPHwDeOR3TdKbGXBZrA2OK/oMX8pYbaQXAINDVEAWW9wOUDTjB0DQCAIOa1/2Hyjf6AcBpXTfoi1EBWGojWD7oWW64Db4NerEQQgBerGv3o2Mai8e+jETIQsy22A+pr+PNKJDaB8BRNxk8njt0aUEAjgjAAdnaVAA8t3jVmMPMmPB+hrQaTxq6IXedoU8glddr2EEARjyxffYUArTGZ2hgOJUfNa5BDW5jBAAGs64iSBUeR6/rhnXqPsOMfVpJJQO8lPjCRhVLzUUBAvBcPEU7rQpowE4vAAcs9m2ZgrkCsMYC3bYgVfCdddGvUG8VazwC3Rl1IdnaSAC8EwNzi1cNezUAWMkO553KBcAadqScbzTsDfEfCBdWv1TQJQU6H+gC7dxbADYOqmFTkgH28UUZDEAbZbFpA7B88yMovpyTGwvMSgEC8KzcRWNtCvi8vbRTjxWkAuq1vuRlrgCsAZS2TQaFhaNVZw17N/ExSwB2AUbILBISw5GycjtjV8P/KeNVYRyULg3OAGvoBsZW7zeAy+s17Ngn/4FgOQ4AJwYUWAt5Zrp13Fa6YQAet93A5r1PAi+qEmWXV84fMQMs1QuG+sTxBc5vLDYTBQjAM3EUzexXIGRRXtXahYaQRWmMl2p1ep/0CHTZdsBmQGX6DqyGHnXs01ljAT1nAO7TRWMOCfTZTgwo+Mq+2RR+tD5ZvIbMNQ2fBgOw0jh3hRlk55zmm7H9B0Pf2jM7z4KWfwkCisu3u78nBhRYiwUBMNznzrOsKTPAYHzJj3Unji/5AOAVU1aAADxl79A2SIHARXmzjRosAxdg1gyHBqj3gVnMulcLY78X5LT81wQzpUWjVWcFqKrsTpoBVgQQCDKgwdUpFOq3LpwHjrPy+5lfyA+PPfiaa+53Z9PUOcVrqKabfqv4POSIOxhPg59Aquqg/0A1TTEYgCzHWatWQEDBjapKJgYUWIvEACwXzn0FmFXeVkQALrXgEWh3aO1NCQLw3rh62R0NXUhrqTP0iQ+NRd1YAKwIlVpS9y6kFW2dKwDbNIbAA3HOVMZaaWvfcW/FGEAkQcr06j8pAFbY6BoSw/UJpOpa+g8JqXUZH+jr1k4APviQU3HZZ4rK6lpvwXbWDxbw9hUBmAAMxti+FCMA74unF95PRbgMVar3+TZFG5MfgS5FUbQ/VOPy+l6dFRfP6QE47MVrQ7rqAXBkSBIEx2DWcy7xOiUAVjxNY3Wj5Hg+/YeNBAJw9pyPfvg3Xui7GeCjHwihagAMPxM7FDIEYAIwNqXsTSkC8N64etkdVYQeb6FcizvFBd0oALyC4PBnK731rS50ZZEUYyE9AMeDSzUAVtQ3KBZccTCXeJ0SACvZ0utX1xzZvXAO842SZt5H2EGAsz77W+kNAp18vPII9Pk333z8a3Lh1leIjzkTgF2ZfB6B9g3GBV5HAF6gU/e1S7GzFw5dnYCxBABWWuyFhKhTZ0VASw7AEfV16iZximIsS5ptloWAIaKeqN1O3ZVshPRwGa1kS28z0jeUx7bHpYf5ffL+SwjAQRlNqZ1w1lMO2a03IoN2Bb0FGoiznSKCTYk3m4svN3/uO9gOM8ClPARgn2Bc6DUE4IU6dl+7NdLCHFp8Kto2Wga4jKsRNxognecMwKW+kV5E5FzIS+eMSHZCZkhAaurxqgR50Nhwias4dvqaGvwEku0i+m/YayDAaWSACcAf+o0/Lr0BwmlLL+Cty/U3d+HMr3ku+cQ3//FPj51179sJwM++/KBwPstNAHbdBPbodwLwHjl7X7qqCJqIZPDCU9GuUQF4RAiGFs+Ki/jkGeBSW0X7m/GrDsARYX1w3EmP0U49XqcEwCufxnvMAZ4ruwEwEgRD883Y/hsLgCEIlGdngwAF1GKUDLAEgCXa+mTKVxD/Q895sfnXMx2LnBrKq3I+GkP9abw0zKdPoF1B8YUsCFlmPgoQgOfjK1oqUCDRgkkEFUsC4IigZvOyaOGsCJCjAHAlgDKIiGJVMNSSngiQZH67fVCMC5c8ongdG6C6nYmY2Q+KQfrPHnbShb+tFimgrADq8l+5OiuK1w8OBgJw/QwwAJw1bAJlg0EOaKN0LQG4c3TcNfnz9/koQACej69oqYcCyhBRW+CzEF8aAFdixNxs8Mn2KS6URwXgUl/FmAmCD2ToRQSnsnk1+6cWr5MD4EgvYkNeWobEGf3XVokAPI+3QAPAKQHg+ni1T7Z0tYHBDPBRn6PjyBzFMvNQgAA8Dz/RykAFtEDYB3wr0xVhZvQj0DZ3KIJn5gO+lU2KdowOwE2dA2NYDSBdQ1ETULSgacrxOjUA1vRfU3dtXyqO86D5Zmz/aQAwWEf7mVZmgIez353vALuA04yP3/vLv3jhE7Ps+MFll3/r7VmRXzkw184KgKXxBUN949vMYBvBmXPX/Y+/z0cBAvB8fEVLlRQQLvBExxmVTFxENdR5EW4M7oRw42e08cZ4DXb1qBXsq/+kC3+bk8A65ACcGFDAfgQ/Awy2I3oJFgE4k0N94vgadYJj4+oKEIDVJWWFVIAKUAEqQAWoABWIrwAIY4NvgQbfOtyqw5XRXPVcDij1NXAWUP6ccZBdZbfkegFZ3bofQNnAF0aVfYD8p/QMsFQvafmyP9Jx4BNf8UczW0ipAAE4pdpsiwpMSIFrnnPZ64ose4rUpCLPnnTjr3/0TdLrWJ4KUAEqQAV0FZAu/G2twzCwAVqwfAuYQTuzbAOCIATV5QUQFAzAYP/Lo/WrY81AX7w3F6S6Vv5PCcCoXtWGCdinVoYdvIZHoHWnn1nXRgCetftoPBXwV4AA7K8dr6QCVIAKTEEB6cK/z2YQiOAub4/0ri8B7YTrrwsGZJlFdjXaKa9T1qv1tmXlutdSdd5mDLax8+1n2I8tvaCstsj3nvFFABapvOzCBOBl+5e9owK9ChCAGRxUgApQgXkrAALJ4BHoUgEgSykRaqc90E5JG2VZvyxzIDSLwBnpUReukReMIfU2y3QBWN7GCoazo3c9+KA4+JCz+U6flP3vG18EYKfj9qcAAXh/fM2eUoGWAgRgBgQVoAJUYN4KgGDhBOBSBejbvohclm+nonaaTOWt5uzwJUgzpozPMdjgI9CVbWAWdbgrFq2UNyPW7XfaAf3RtD0IgMG3W2NuD4ivI/nhJR/+8G9+Aj6Wze8AYz6ZYSkC8AydRpOpgIYCBGANFVkHFaACVGA8BUCQgQBYA4K7R1MrZVA7s8PiodmR7NccnwEKgzqFDPDagLCjvX1aSeotiuJX84PsMqdeHZCDAXAb2oEAnGUebe4OrB4gReOLADzeXDW1lgnAU/NIQnsGAOi2r30re8gfvvSjd2mZ89RfuezR5vsm73bXl7/o9b/xkWe7y4WVmJo9SG+uOv6gY/e6+15fNGXvbbZzg3UaE4BR/c1Lut5x42989DGIPlMtw3E2nXGPxMj/3967AGtyVHeeVbelRo+28EiGkRxgs0MQCmAWFvAYZLcZDIxxiNAECLexAaMHIhaNCHvBwloP2NuxRogRJgxGEmwMSFisDdsWEvawwOJd0FiAkEOhwZpB9oQDhAML9LIMspAsdfetzfzurfrqkVX5P/mqqq/+RHTQ6puVefJ/TtbNX56szNDjDGmTZaiAqwLSiT/SjjOotLa91tuS2Xn8f7XdhWuCR7CNYBngsn9OmfMBrVC43tHguHNsWq3q8880ewNwpddP/+Z71N8vRmKxVmZwEQf0PbdAC0Xf5OIE4Bl59/zffMFb8yx/r4PJDaAVgI8XCKOQ09ef0PAzhj0CresyHNnOiv3XXPbVW/Q/HjhwYM9JT7vrxqwo9q8LzQ+AffVXffeKR3TccJyhSpnL+frZZdxPeZz5qcmnqcCwAtKJv1RPAO46ByWZ2nCxs2crcG97YBvBAbjsL7BwAGfiLXXW6gGz0ANbeQEfa3OCAXDZN2Srd3+WvBlloO8JwNIXwAaXJwDPyLmuE/NyQtnMbMAdb8AY8tT57/jp0/Oj27epsicg5e1l/GBvTHt8J+b9tss1MYO0XX1bCdu1SKH1dwEkWx/qP+c4k6i1Lhvaz5JdDlMaZ27q8SkqsNkKSAFls9Vg76gAFRhbAQLw2B4QtO8zMc/2bF3sAaUwBDtORBEVHj36uMed+tGDN34PKVyWGdsex/ZXff1Bdt/D6y3P7V7PA4BdYxbwMRyTQF2NIq42azDnOJOqbS0PjfspjTNrj1iACixQAQLwAp3OLlOBCStAAJ6wc9qmuU7MlZPfpybnv6LqU9+Ouv0Pybo5TkIlBkGT4QTwWzZhtcdRk0f3PPbYkxQE39Dc9lyXavoA7BqvkoCwZZ8ldZVlXe3mOHNRG3pmVuMM6hELUYGFKUAAXpjD2V0qMHEFCMATd1DdPNeJeaAuDmbcEtoGfQc6FXscAfgO5bO3qz839Ptu2gDs+x2oIGaDZ4ITxo6pmxxnZucPjvspjTNB7LIoFViMAgTgxbiaHaUCs1CAADwLN+0YOfLEXJ2yn51z9btuvrYtmeO3xR7KD8PflOxxmpgX2X/P8vyhLCueN0cATq9/2MOxOM7KqOM4k3yH7PFC46NUgApQASpABahAQgUIwAnF9m1q7Il532RwBLumkiUrXdprjxMAQ4Ey3QzwCPHQuzgDSdkqNIb9TRPMvh3BLo6zANeNucQgn6ECVIAKUAEqQAXiKUAAjqdt8Jp9JsD17K0rlJm+A3bP9q0n+W72mCFhava49Q0JnWkCsOtJ0/XYctQM2hqPKMtxVleJ4yzFveRIXLIMFaACVIAKUAEqEEYBAnAYHZPU4jExb8CB6/eZJgB2rKuRWXKsw3gwjmNd0exxhDkgnuQA3K7U1bahg6ccr8IJoX+wb4E5zhqRwnF22VcuAQYki1CB2Svw3av+40Vqp9cVvh3J8+zSUy+84B31emLW7Wtv6ufvvfLKfUfzx92t2j3Ro+3tvChed+pFb/y4Rx3wozH9N9e6YfFYcJIKEIAn6RazUa4T8za4OkKKNqqTZXO0qTGpdrTHCDxTs8cVMu1hOU0AdlyACBEPSjJ/TbTujjGUcZxZozaEn43jfsrjzKoKC1CBiShAEEnjCAJwusWRmDGdJlrYSiwFCMCxlI1Q7xQn5o4Tz8ZEOMS25VLuDbEHiB5/2HPUavB7W8c6g8QDclUXIOwkAXhMXU0LCxtiDxAO/uMMaIRFqMAkFIgJCzHrnoR4AiMIwARgQbiwaCQFCMCRhI1RrSsAtyewjhnXTgbY9XtPVVEU4JmaPVowR1AAwsd/Yu5qW+9p4AcO7DnpaXfd2H93cW+3gsSDqj3Id8AcZ00/tRcWOM6A4ckiVGCGCsSE1Jh1z01qAjABeG4xu4n2EoBn5NXJTcwPPnPvSY+e9B0l4SlCGYMAT2diPjF7CMBwVASJh40F4InFtfuOjTgLX1MfZ/AoYEEqMLICMSE1Zt0jyyZungBMABYHDR8IrgABOLik8SokAHe0bWT8xp6YmwDMNctqj6IJZoBHBjUCcCdqoiwscJzZRydLUIE5KhATUmPWPTetCcCbA8BfP3Ro78n3P3i7isHTfeLQdHCcT3181q4AAdiu0WRKEICjTfBDgULnxFwCMDR8oukPtd4qxHHGcbZWwH+hySUG+QwVGEOBmJAas+4xtPJpkwBMAG7HDwHYZ0S5PUsAdtNtlKc4MV/sxDzYFT91BV3hvPcb4PEzwMYre6SDleOM40waMyxPBTZBgZiQGrPuuWlPACYAE4DHH7UE4PF9AFvAifnyJuZDd+7CgdNTkABsFobjjOPMd2zxeSowRwViQmrMuuemNQGYAEwAHn/UEoDH9wFswQZNzOE+WwqG2jobxR5dqStk6mdjwq+PbcwA94VLc7tssNPW3TPrUeLa4xvgKPb4xHKKcRaq06yHCsxZAQLw2ntzBOCYsTfn2OA3wDEjI27dBOC4+gatnQDckXOTATjIlT5DAegK5wRgArDj6e+h3ochv7WPPs5CdZr1UIE5KzBnyAmtOwG4qeicY4MAHHp0pKuPAJxOa++WCMDLAeD2FU/ewWOogABsVpXjjOMsxnhjnVRgyQrMGXJC+40ATABuxxQPwQo9yuz1EYDtGk2mBCfmy5mYZ1n802cJwARg8OW2wTst4o8zUOONKOYwsT+S5XuedtqF531rIwQI0IlN1XBqADymzg5tmyJrOy+K15160Rs/3v7h3Vd8+CXFVvYZ9e97TQ/mWXHX4b35s558wQUPBAhZ7yqmFhuSDjEDLFFrWmUJwNPyx6A1BGACcMhwJQATgMF4IgCDQi2xmJq8flAt2L0pRN+lE3OvtvP8utMufMOBPrtj1t1u06utVmVSDeuPxwSRmHWjsTcVnWMB8Heu+o9/lmf5S1E9VuUs46CsK6b/5lq31iYmAHvq0rtAUvrUKV7WwTX7xUsCsOhNMW5hAjABOGQEEoAJwGA8EYBBoZZUzHPyZJMKmlx5TRDz4rbTLnzj82IAMLqdcQoaLgGAp6ZzaAC2ZXxtg0393DrevMZazQDT2JhT3aGAF/DJdpEV71YLGherssZMvq0O23vIZ1z4LLTZ7E71cwJwKqUDtEMAXg4Axz4BWitJACYAg6+ljQXgFOMM1Hg2xUJNVqEOW7JTXhN/CwB7TA6tmZcpabjJADxVnUMCsHqHnazSuFdA42m40CAEh9KSAAx7alvdBXKB8u0H1BMnwk/VCw68P71B3vL+dLI38UME4MSC+zS3QQDcOcXVR5fyWY/rWaLYEwMyQ+hU1kEA3ngAjhLXHGchR+G86vKAQveODky0fEBiKIPhOTkcBImpabipADxlnX3ituYvlSHMPqEm8a9xH1ytJwfGGgE4u/TUCy94h+e7QeKq7a3t7XO3t7berh46XfJgVXbAn979ALfOO9md6CECcCKhQzRDAB5WkRNzWZQRgAnAsojZKc1x5qLa/J8ZBShK2Xomcp6TuF5Q9al3CKynqOEmAvDUdQ4EwFFeKn3bZgnA6QFYH3K2nWfni7/rtrw39Y993nGr6gnAUcYfK+1RgABMAA45OAjABGCXeCIAu6g272dGBYpqMmc+tMrDtl4A9gKUHlj3sDNc8NgP/rooxHba1Ntc6wLNQWev+AoXDeaaeuKXADwOAPtscR9ajPONQdv3xbHDNET9zACHUDFRHZsMwOe/46dPz49u36akPEEgZ6hvEztbRUPYo/sRGjIF2liLhrYtFBiFqscqwAIXmkLEdUj/hLBn6uPMNQ6n8lyoiW+A/hi/rfU42bf3W12vyaEBIKauYembUHaOBcCh7I8Vq2W9XvEVwDhLFcaFoVDapo6N0HZ7Z05x/63eT1mR3zt0pZWLL/UznjFoPecA7+Z4JQnA42kvbpkA3JGMACyOovUDBGCzeBxnHGcew2qjHvWcJIXXwpDB9Jng9mUx/A7Xamaq56DhJgDwnHSenK3Nkdq30DTL3QE+74e6LOW7IjUAb2WP/aej+ePuVra4HITlfFe05eVNAA7/2401DinAiTkn5iFHCAGYAAzGExeaQKE2rVioyWNAXTrZKR9YjQHA7TrnoOEmAPCcdJ44AKvPO3e2+9bHbSh95153agD++yc8/pMn3//g7coXTgdhxXjHKVus12YFfOdHq4oZ4GjShq+YAEwADhlVBGACMBhPBGBQqE0r5vs9ZX3yFWgC3ck8eMFEzzexHrZ27JuDhpsAwHPS2Stmmy+ZCkRCgtncITUmuIfUGc2yesV2+Hdctgl3AGvtCcAzmrEQgAnAIcN1AwH4jgf/KfuJP/69mx/x0YnjjOPMJ3425VnfSbppkuQ1kdsVtj0597Kz/8CfD6rp0ZscfNnIjHjZtpqgFXcd3ps/68kXXPBAaUsMDecOwHPT2dfeKi5bcOOxcNMIdQJwd+T3ZVJDAfHQoVJefo1xqNkG3AFMAHb47TbmI5yYc2IeMv4IwMwAg/HEDDAo1CYV89lavNIh1mFQrUm/1wQ0MAC3gXUuGs4dgOemcygADroYVHt5EYCnBcBe8U0A7v21zAzwjGYsBGACcMhwJQATgMF4IgCDQm1SMa+swwqAu9cWeU3kSnENEzrXrGjfVr5Q9c1JQy2vt727PpodQCWMVS1RIADubLf3WgwiAA++vsfMAPvES987zuP0/I24A3j1K2qTfmFvel8mB8AHDuw56Wl33ZgVxX6h9qGuHWpseT0wMXu0JqEhU6jzYPHQtoXS3/WanSLLPn31ZTef5asRx1lHQY4z36Ca4fNeE6TEAOxhq/EwF1cAbme9PezaiZjEYDZjAHbdsj6Kzj5AU3uVEIBb79XUCy+6+ZiLDmX3PNvou9bKecxswh3ABOCZTUpcJ+ZtMHC8e1Or1fnG0hGiogCwB3BOzR519Vt2ztXvuvnamCHq6LtB2xzrDJRhzC//yGVfucRXM46zYQDmOPONsHk8P1V4M2U0PMCtMzn0mmx2v8l0nmTGBOCBrNBcr7qZlc4E4M04YToVAOt2nBflssx4ZVHo+ubxW61pJTPAM/La2BNzU4bN0aYOcL7x35/xsu0i+5zEHXOwxxEIFw3Args0oRYNHGM6C7XQNIe4dtQo2rif8jiTvNOmVNZjgtSbVQsx8TfBm8fW6qBZtHZmZE4aaqd5LCQ0Qjd1Jm5uOocYB0rwoLFbd2Bq/8017lICsI9GJn96jJmNuAOYGeApzTYAWxwnnZ3MrQts6kpME3PHuo5sZ8X+ay776i1lt10msCbgmZo9Lv1aaT3hDLDal9ebaQ2hf4g6gOHUW4TjrCkNx5lPNM33WY8JUnIA9gGKgAcJBb8CybQF2qevZTRuWgZ4TrGqfRDChwTg7rs1NbinBGCPRT7jpxQeY2Yj7gAmAM9sbuIxMW8AlSuUmcAnxPeajhm/TjZJu3Nq9rhqnQKAPeKp97ohR182FlccNQtyBZKOIQ9dOM4s79T6IppjrBjHvWPMJFlomtmvmcpcjwlSLwB7TeLWQgbdthwQgDt2zUlDLa9Plqke56lBZG46E4C5Bbr9e8H2Xa1XzLQODvT5zGNT7gAmAM9sZuIzMQ/TVXPmbxy7+rOQU7JnyhPzgDpVUOJxEJZXiIZcMAioi2OfOM76hTNrM+Vx5hgEoz82N6hwtrf13a7HRJMAvBu1BOBq+BqzZR4xVn8vcAt06y2ZOu5SZoB9oLV9OF/Iukb/ReVhAL8B9hAv9aNjT8z7IMM16+qh32C2b0r2THli7rjV2OS2RlYuYL1oiATL/vpmgFGDh8pxnPWq0+vnKY+zEDExRh3OQFkaazjBOFCGMeyppq3siGuW2pQZmaGGszwEa246E4CZAZZmgHV51zhvv5u84q/nXuExfkf5tkkA9lUw4fMjA7Bx62HZ/YTQ0/l+2OSCqdgz5Yl5wIWC5inO7tdRuYwmKB4kFXOcrdSCdOU4k0TWvMq6TraqXpoB2O+03p3KJwnA7SyLz4R1RA0JwLvie5+CPhCrXgCyfo0wA9x6pW5yBlh31WMBsfHO9Io/w3t9Xr/Z1tYSgGfkOeeJeZ79ifrI8t+orp7g2l3kjlVn+0RG4VfdTMGeKQOwlj2QRp3FkYBwPRgdIbc+lw05a8JxJhrJssLD437q40zW12mUE66btQAAIABJREFUDg3AHpO3tiB9AOwEb+3siLOdhonhUjRsOyg1iMxNZy8AIQD3viBTx502xGs7ca0ntm+AdVHX3Snq0cZiiUc96ly+7NJTL2xm8KfxG0tuBQFYrtloTzhPzNWpvcWe/Or86PZtjhA8mP2tCxI3I4TDb2nT2PbMYWLuamPN78b4cDzkCB5fMeDXb1GA4wx2nqigfdy7xnCsGBJ1b8MLB5rs11UyArDHpK5RnysAx5wYptLQte9jA3CoIZRK50DtMAPccvymA7BP3NS18XhXEoBDvWxYj0wBHwD+yGVfucQRSKCtkPWeRMj+iW2Yij1zmZh7LhT0LpBEOhQLXpCRjbCd0hxn6+vJJPqNOe7nMs4kes69bCiYMuhgvIfSY3LYBmCXbdpR7sZMrWGo9sYAEZ/xEqrfCWK13gQBeGEA7JVtru1Q8QDgKO85n7Hr8ywzwD7qJX7Wd2KuzRUCidfhQmEmxPbsD+qGMeyZ28TccZHECqRhtMe+S0Xjoa8cx5mfgmF8LRv3cxtnfgpP+2nv7aj27hknYR6Tw0Z9jt9+Br0bcywNQ4HgXAB4LJ09FmsIwAPvhzHizuO90+gJuoPEOWZrh1d5jPOg7zn7qz5uCQJwXH2D1h5iYl43aGDS6AW+fZ3GJ6myya+ryFOzx7Ufc3wO1z6zwnXo/nOchVUU93WacR+2d6xNK+AxoXIRsDcL4To5rE8+HevwnhhOQcNQNowBImggheoj2F7o3QoE4IUDsGv81s86CFEHGP+TLkYAnrR7msaFnpjPqOs0lQokU4DjLJnUbGjmCjjCom+vewHYMXvb+K7NpU+mK5DQTrq0h9Y9UM6ooevEuN3OFAF4SjozA8xrkJAxYxq/rtuXWwDs8plH5vOeC/DOCl4FATi4pPEq5MQ8nrasmQqUCnCcMRaoQL8CgSbvPhIPAbDTSdCKgK877cI3HNBGOYGS8G7MqWq4aQA8VZ0D2cVvgFtvkTEWXlJvgfaInWqXiutCoemqN58X+djPEoDH9oCgfU7MBWKxKBVwVGDJ4+yd+5+/P8u2brJJp05PfuVv3XTzp3S5y170gqccPZJ/Tf318bXnHj5yePu0g7fc8qCtrvLnYNu/+Y4v3fxuU50HleHH7D/jT9XPXm76eVEU/+dvffmrv1K19zNnvEddD3dxn331PvaVsbW5+1yvzTZterRtPIbYaWsH+XmoiR7SlqVMLwC7ZkfKiZ1zH8G7MZ3rDyBaq4qNzgBPXWcPiKm7kQDcCuolALBHbFfx4rTIp7UG33PhX1dxaiQAx9E1Sq1LnphHEZSVUgGDAkseZyCEZhq6jt50858OAaeWtg2dpoB7pwVETc+oX1y3/NAP/fC//tXPfvbR+s+H6qo/A4DrY9vZnp/87S996S9N7SNgangOWhQAbDOO2z5NQgxy54xBiMa7dfQCsDNY7GZwXSeXyAE2c9BwEzLAc9DZOU6bY4EAvEAA1l12BdjyPeX7fJzXevpaCcDpNXducckTc2fR+CAVECqw5HGGAnBeFK9Wq8G/V2TZjwLyGjOgjhBZb64DqRb7KwD9P573vGPvP37vt/rsH4JJF2BvadSbEQ6gyWpxoszOA76xFnGdLLUr1t+PHTmSvWDPMflfq5+daG24v0BwAC6/bXvco48+djR/3N1C+6xXg8xFw7kD8Fx0JgDzG+DO+zHPLj31wqYufa9A53G6m8F1HSfIQp/Hez35owTg5JK7N7jkibm7anySCsgUWPI4AwH4MaWo3vL8k6CyncxnCNDbbbtRt6XeCpht7fdlri/df8b5Cpo/AvZ7qFgHgm1QLmhzMHstqCfc6c67GdZYE/+yT64ZXPX86vu4PdsP3x8agJ0nq50ZcnHbaRe+8XkxNQxl6xhbUUPZXm6Hj6lzrLo94r8Rban9F8p3qe3WosXUvO9d7fOpxwOnPP6Mk+9/8HZV9+mS3wWqrHWhT1jf6MUJwKO7gAZQASpABaahAAjAYmPrWcmDlm91pZXXYdVWd2mHrZ+mLKoNmoV2S7PXoupDbIcONbGrfzcWa+JfF8cxu7EC4Pzo0acWW9lnVH17BYL3XoE0Nw3nCiJz0znWOAilQ2qQnGvcjQXArvGjd7rkx2bP2z6c/2cHAPa+6k3wTk1SlACcRGY2QgWoABWYvgI2MPToQZXxDAyS2qRGFtiSpV3ZYSljzKAG2PrckE96KJdQe+8ssHOWoW5o63Rk14lbq++DmQjHb0BXdar94/dKAXjoapC5aThXEJmbzrHGAQG4u404ZkyPBcCufvb8DIUALPwlzOJUgApQgUEFPnnmmR9Wp/G+Qb2czzn7s5+9NpZc15155lvzInuvqv/yV332M5dI2rnu51/+sjwvPqeeeXTrcXtPfeWnPvW9+vP1ulX28B7XdiQ2xSgrAOAVSApgtgJgYBtxBW9AWS1DA/aG+lBCJ3pYVqkxuj0ZzTDv1luB+0EsK16VR2Dc91vgABPHDqjGmvjXx4Kr3TrrpeLju+qo0ytEY2vgCiRXW2rtJ9UwgL0r02eYQUyqc6xx4ApG7Xifof9GibuxAFi367zTZXv7f8q2tm5RVYjOYdi0O4BX7ynRi56FqQAVoAKBFYgJwD7QawDc/6CgYv8vfOYz+pdH7/9CtRlYZqg6FIBLuELBUDVeATAAbxXogYDdAOAhm/TW4MOPPPbiY47fe0jZBF2XpIWT2gGWrw6sQgC4njEG/eR8/ZLus2MmtYoz04Qp1sS/Htyu2UB3AF7fIdweZHPTcMYA/EE1nX0T9JIzFEodq7HGAQF4GRng3fezy53n2+puhgvUWPmAFIA37Q5gArDr25LPUQEqEEyBEoBVhf9N/fmX6uWssrTb5+ZZfs92Vrxd/f8N6t//Tv150m6jjyoAe63Ksl5XGqGzx0Wev1BnktW//V/qz6vLetT/n6L++9Eiy39HlXun+vvlaunvlGbZ7PKjxfbVe/Kt29TPT1B/jpSwe+jAgb17HnroO1U9hra38/xHyqxvmQFW//0eZdMZ6heOult3xyZ1gNKnVdtf3C37DfVvJ2fFnpdl+dEb2+0GE1hQEQhWFXDGBmC0fsE3xg9vPXb0x4q9e27vOwHalDkFdYFPmS5dUrZ1EMgApwZgxwzDOtoMmdFYE/96iDu3oU5IzYrt+6UgNXQy6tw0nCsAz01n5xhtvst5DVLrd1vqzLVuPuaiw9CvbteFPnU34SG1ReMVqm7JOQcbdwew1pYZYMHkkEWpABUIr0AbgDUkql9k9yhAfV1RZOepv/+RBtwSMtVL6w4FDn+hf67+/V0KbH+79owGYA2Wp6ly31KvuGuLrHi3ht761uQaAFdld+s8tw6rv/DZz5yle1zP6u4+e0697RrUVu3YAFj348i+E39izw9+8IE6jOu+lO2GV3u4RhD0Jg3AuocDW6f1Cda/pP5co/483qCG+fvf/c9XixhbN1n8IQZgVd8qS3sQAOD6wVagn7wywHODitI3zhNSBexqHP4FAVi4BdwwKFKDyNxilQDMa5Daw0Z6xZBzDBXZrWq+8iwCMAE49fyS7VEBKtBSoAbA7SzpuxRk/q4C3EvyPVsvLI4Wl+tsavmtcO05NW+toPkN6j8uUy/4X4MAuFa2BsArC+sg2t7W3G7bBYA1lOtvket1tdtNHSwgWDkDMAJ6qs/SLdCdu28H+5FnH1LONW6X7Ds9GfwW2RmAtZ+BreGV7qCfRgbg7tZg50lbcyBYr+NwAiIFwGrB7QG14+SlgnE3aIuTHfXGd+/trP9TTA2XmwFOG6uxfOi8+NMK+NQLGHONOy1bTM2H3kOh2kXfdVJAR+sdsxwzwGOqz7apABXIjABc5FeoQ6c+rdboPqVQ9Kxyy3Mra9rIwu5mjb0B2HQYV4wMcBuAYx8ChoQaCFbJABi0R3etAXvo1um2Jp73/3oBMAjZHdhH/OpSZm7wVu+jy7e3+jtQtdj2TVXPzwj0GjwZdW4azhVE5qYzAZgZ4PY7xgUwveMef9FZFx3xqqZTkgA8HV/QEiqwSAVMALxdbF+8+z3uN9VLaksB8PdU1u6nWtnfKABcZpBVBvgLPlugNeC2vzVufQPczADvZqPr7aYOCBA4nQEY7Q96iFStvk62E8iomswxZk1BOPUCYGGfva85svnCe3KVOHvpC8DqeXVATHa3+vOjNm3Kn9tORp2bhgTgtedjQapuIVbdobKCzAB33wB9gBpTc9t7KNR4tbWjfr5xVyDpPhOAAc+zCBWgAvEUaG8B1uB4dN+J/37PQw/fuLPlOfsrBYX/XP37ybtW1A+0Wn3Dq6HRkgE2H4JV3y69Z+s1xdHtr6j69CFY6uW4vpap55qjqm3TFmjdj9p3xyvTTQB86Od//vTa4VuNduOpbq55bAAGQdNkfAdcHerqhUqwLi8A1p0C22n03/e6o74Ymxu81fvhODEUA7DtZNS5aeioWyeEUgPU3HQmADMD3B40Lhlg54Ow5BMLArBcMz5BBagAFZArUANO/bD43l55i3xCKzAGALtuV255rAPAwoyqrq4C2HY0gGDqDcCuELxaXMmzV/7WTTerTwbC/C8GVASasFm34wVqxy6kIctdf2huGhKA194LFEPGWCUAE4BDAHCgOLK+52w7XawVTLQAM8ATdQzNogJUgAqkViAlADsA6pAc3S3Q2MnN9TonAcDaIA9tevsgjSV/eCtuO+3CNz6v3m5MqKi3k2piqK4Tue60C99woE/buWm4XABOG6uh4rOdNYy5HXeusRHTbj3uY2pue2eHatvWjm2ni/X5iRYgAE/UMTSLClABKpBagVQADGZU9ZbxQ1tZtr/vzt6aPiG2QPdmUUF7g2SA6z4H/dEJkxDZ4LnBW12EVBND27bFuWkYExZi1j03nWMBcKx69diK6b+51h0SgG2LadEW2ZBJhmWhD6liimUIwFP0Cm2iAlSACoygAAhcXodgodlNDXFPfPix//v+4/d+SwrAB4F7dXvkHe0QrCF3gwBer8L7kCxvqDAcnBJoomvdAq2FCGC/bQRa7QhgQ+fbu5gaBqpbzeWzS0+9MN0217npHApU29AUc4fFXGMjpt1hAbi7C8H2Agq5MDHYFgEYcQXLUAEqQAWowFwVSAHAIMytQFTwfXCQa5DGvAcYiRlQu1VVfVc6Ie3sTqw+qI6CM96XjNZR3zoXbNKvTmvOi+J1p170xo8P2eFyFRLcr52C1oNhgtig7icut5LH1jAmLESue1axGsOPAXc9GMdXZP9dpN41VwjHX6d46oWX0oAACzC6Kui91u50oEUPC/92F7R8fTWF55kBnoIXaAMVoAJUYAIKpABg4HoirwyzlhHNMhskN2ZOQfAMvgXaFBIHwex2H8yjYRYE3tDGZOWgiWKoCXufacjBMHPTMJRmqUFkbjoHBGDZyMFKGxd2Zhwb0eA6MACbvGNdZEsQS9D7FgutaZUiAE/LH7SGClABKjCaAhMBYG+QHATWPPuQ+ri4N7Np+n42BQADCwOVLiAEex2IFWrCGyGYoQlZ9MxILTPb18e5aRjK3hEAOAjkpIrVBNDi3JW+hZ2lx8bQ9/4RF2CsABww898XM1YbnINt5AcJwCM7gM1TASpABaaiQGwAloKb6xboAZh8TMHvJeqy5d/r09y0dRjURQzuddiWALC2HSjv9R3whCfpEABHtx8A4Og2uL84Nmqb69x0nrC9aiey+VtUAnD/NuBQ2hiGMwSfgbZgG98myE4X99fQuE8SgMfVn61TASpABSajAAh6zluUUwCwBZof3s72/NRWdvQ/K9Ef3yN8J3MK6rJRAJwgs+Aa9xMB4OErkHTn5qZhqIl86gzw3HSeMAD3jq25xkZMu8sXWER/QgAcMQPduyDi+vKe0nME4Cl5g7ZQASpABUZUAAS96rogaYY2BQAPff+rv4s9fMzjXnrskUf/+8DJ0p3MKfhNcfWctLxLRhfIAHttgdY2hZo81kL6iPr7derPL3mEOQTAsaHIdgVS2b85aRjK1tQAPLdYjQhMHsNKsU5W3HV4b/6sJ19wwQPtiuYaGzHtrmsUCUIhAI76uceGngCtfUcA9npd8GEqQAWowOYogAKw6vHq1GUQ9LRA1SnNALhVgC21Rzc09L2u3t589MtfPeeY/Wf8qSr68gHPOZ0qXW5pBu1uACrynXFZP7jw4A3AoSFSg5HywSmep0tDAKx9G3FrIGzDnDSMCQsx69a+npPOIQBYw+qRI9kL9hyT/7Xq/okBfgsNxnRM/8217rrmoeNvt+7RARhd6AsQf8mrIAAnl5wNUgEqQAWmqQAIbmLjhd+6iusXAPYKbG0Q3v4O+CB48rLE8HYbobX3PQW67EuIyfqqrt1vCwNkSmD4DNBWn0uhiencNJw7iMwlVoPYuTuegtQFXMEz19iIabfp5RB40Q16z0TMAMPvWsnvvqmUJQBPxRO0gwpQASowsgKhIWy3O40txUim00EG6N7gEsQBG1y/A0ZN72yzBrO6aP26XCOLLXmwXdY7u1E7WCcAlMKTslCT37YeLgfDzEHDUHqNsQW69NEcdA4BrXWNPfsMQdZcYyOm3X3v1FBtqvqtvgkRSwO/G6zt+/xeGftZAvDYHmD7VIAKUIGJKAAC8GPK3K+pPz8Jmt2AScG2abD6VTFkS3YFnUg/29chHQybBTbCKQDmqCbe259NDTlkGjqwmhKAHeyF9HUB4LJiB5uSaRhq4j4mAM9B5wDQEuYUb+Ak81LPucZGTLuRl4VnRrgBoKH6gti9KiOID7jOCRUkAE/IGTSFClABKjCmAggYKvse297KXrC1nf2O+vvQd7RlVxqwJwFJBRrvKLL8DKCdna3N+5+/X3HqTT0aSk9p7kBqoCztYGY2AAR7XX+Exp8FZDc6c4BqZCtHDW0Khfn50nS2ADa8gyKM+qwllAKpAXiTv/9d8X0ox7AeKkAFqAAVmLcCMABne35y+0tf+q+2w6RMd+pqhRAIFhxYpau0fttb/yYWaX/oG1rbN8Q9UQCDqStoh/rud95RTOupABWgApunQEoA9tnlMhflCcBz8RTtpAJUgApEVkACwL/9pS/9pTanZ0sztAW3B/QqUERAdVeS3zzypZsvHwLyzqFTP3PGe7Iiu3hAUiuwItu5+xYBUFciPmlv10brZjkqQAWoABWYhwJJAVid2H/qhRe8Yx7KuFlJAHbTjU9RASpABTZOAQS2VKetYLhxwrBDVIAKUAEqQAVGVCAZAG/w3b919xGARwxmNk0FqAAVmJICBOApeYO2zE2Bb37kjovUh2VXWOzeVt+1v+6p5z/943PrH+2lAlRgPAWSAPCGH3xFAB4vftkyFaACVGCyChCAJ+saGjYDBQjAM3ASTaQCM1UgNgBv+qFXbbczAzzTgUCzqQAVoAKhFSAAh1aU9S1JAQLwkrzNvlKBtApEA+CFbHkmAKeNV7ZGBagAFaACVIAKLEABAvACnMwuUoGRFAgIwLymTvmQGeCRApnNUgEqQAWoABWgApujAAF4c3zJnlABKrDZChCAN9u/7B0VoAJUgApQASqQQAECcAKR2QQVoAJUIIACBOAAIrIKKkAFqAAVoAJUYNkKEICX7X/2ngpQgfkoQACej69oKRWgAlSAClABJwW+8dGvvyTfzj+jHt47UMGl/+L8Z7zD9HOX57Fniuv+xfnPPADCozatsvGbV9/xZ+q/X9qy90ie50/7H857+rdQob5+6Ot7j38ov12VP73nGahOsA/VNUh97RZZdttTz3/G80y2gG007P3GNXd8MC+yNw3Vq9sCdFCldvxl0xa0cyx/wv0otbP0t9Ibi/lVbb1jTf8QrGewDpuP+HMqsGQFCMBL9j77TgWoABWgAhurAAY03e4rULpr73bxrCdf8MwHyp9+/cqv7zv++Pxu9d8n9gvWhCPJJF4CTFmRfdd+364d1ED7Wt3trxfswwqAs7x4oYZSS/B1AAdsYwVkDz+8fX/dZ30A7KZDNrgoANq5AsFx/Tncj5QAHHK8buxLjR2jAoEUIAAHEpLVUAEqQAWoABWYigKOUNM2vwIwZHLeBiwAgqpsKFBW27adZ8UnFEC+BtS5N0PWkz2GqjUtEOgH0T6oonoh4UehxlqZQqQNbd/20cMv2LPn2L+uL1iYANhHhx37zQsCiJ1T8edQP1IBcOjxCsYWi1GBxSpAAF6s69lxKkAFqAAV2EQFsGwt1PMKUHVpGwy0wRCAoCqLCJSFDK4XMmay7dudoXZMdcfogzKmkWlF2tC2qcndN9WzP9PSo7G12uZPSIgeCEbsxOvfRVTDzgQkLvF2ujAPauS1BTrWeMX7zZJUYHkKEICX53P2mApQASpABTZYgZDwUQc9oF4prEUFYOXiBsCHhSWV+2x9qwvo4xJ1jT5gbeT3Kut+WDXW+N67bm+gjGPZn47OmJ1iObr+xL5tRxtyjRcvAA6pVd/uBFQAlqMCS1GAALwUT7OfVIAKUAEqsAgF/Le1NmSqoACAJueMcUgIaDlZtI1bGCBS4BdWXxVfH/z1kTsusn//bG6mDsCBYyTVYoDuWGNbe+x+pMgAB+5DB+Jdg47PUYFNVoAAvMneZd+oABWgAlRgUQog3+oqQdaZV/NJym3NVtABbNWUAnC1JRcHYPdTowGAL/u96i8IPw5w6t4HXKdu2JcADPixoQPYpuNigLsWKfoBxoBzBjjmeF3Ui4+dpQJCBQjAQsFYnApQASpABajAVBVAJtSNTCCUUdyBFKTueobOltmS27FSfQdO4a2v6+86pSCHlRfXn6IPxvAs9Qa1k2T+G8Cs/wPTzs+fKfoxBQCWjxP7CehTfX/RLiqQSgECcCql2Q4VoAJUgApQgcgKIJDqM6G2A0ENCK3ZZTE8ru/Qha5l0mKv27DbvnKOKJsn13L9XTKewRTrNAjAIJxWOuB21u5ohhZWkmjh1Y8YMbPrnJ1dFcChbPIYIwBHfs2y+g1QgAC8AU5kF6gAFaACVIAKaAXACXV1zy8GQziAVdtsgYm9Mle6fXiKACzUMgn0jQTAeJzsGujlTyx21wsaOMjHXTRxAGBhjBGA+duACtgUIADbFOLPqQAVoAJUgArMSAHb1mPVFeH9uzUgsGw9Lk+hffCk7KHjH8pvV22d3iOdw+nGfvAYI5snPCVbS5EC+gYBWKqDCziCcOqlRYp+SNsAt2Vr/6wXf6w7JdzH64xeWzSVCiRVgACcVG42RgWoABWgAlQgrgLgpL0xCUctAmBoteX04RO3v0MANqrqBX0gWJYNG08EBuPDYetw2gxwin5I23ABYLANp/GKjmuWowJLU4AAvDSPs79UgApQASqw0QoIJuFaB9G1KcAW61V9//TI9n86/vj8blX/iT1iu5wa7AWPIGg07JIECginXn0A29DXElXbZtt9kOoALHrsNkEAFoy9KgMseEY8XiXxy7JUYEkKEICX5G32lQpQASpABRahAAg5bS0ad6z2CWWpGwLgNqCBYOcFj6AmGwHAyne9vpTqQADO3mR5aYgOTtutq+Ef0CdO43URLzx2kgoIFSAACwVjcSpABagAFaACc1DAcVKtuzYIwgCsXlpsFV/Mt/PPqLr2mrSqn2yrfw7UqYsRgLHTlQd9CMYFt0ArFaVaCbK5nTEGtmUaTtDC1RzeWbSRCqRSgACcSmm2QwWoABWgAlQgsQKCCXnbst5MqL3O4rpiK/sQAdjobC+Ily4UmCwAQYsAnBiAta/sY6v3BeK8cyHxK4nNUYFJKEAAnoQbaAQVoAJUgApQgXgKgOAEZZdsW2J1djfbKn5jCIDr9/PqRkH7vOBRCn5Sb6Tog7QNAvC0r0HqizHQz9B4lcYxy1OBJShAAF6Cl9lHKkAFqAAVoAI6w3TNHR/MC+s3jXWtjIdkDV21pL/vVW28P8uzywdEb2zbBCf8yQHYdqXURK9BGjzYDIwBZoDx8eL9DXDfOAF9ZR2vfPlRASrQVIAAzIigAlSAClABKrAwBSQT6/b3uloqy/MaCN5ZFMVBAnBHAS+Ily4UmPQHfU8Atsd5KW80AC4bAH22Km4arwt7vbG7VMCqAAHYKhELUAEqQAWoABXYPAWAK43KCXXnSh0LiG2rB/9C/XlBj2qdDKUU7GzbsNftrq/mASGieT3T1Xf8marrpX3eZwa4rgyvQRJ8wys+uMpnvG7e24s9ogJ+ChCA/fTj01SAClABKkAFJqWAbduuMnad3Tv09b3HP5Tfrv7t9IFOdA7YsUz0bQDcqY8APBRC7mBpqlW6EOCy2DBFf7r0Q6qVCwCnGK+TekHRGCowAQUIwBNwAk2gAlSAClABKhBKAcmEWrcJlO9kbO0wUfxdluVPMvWpfQfwygbseh+v7cNSmEG0qW83TdEHaRsm/cE6HLZAr6/PAtvw8ifYhlc/pDETG4CRmFRlBr8BD/WeYT1UYM4KEIDn7D3aTgWoABWgAlSgpQAAtKJtvn0TaqAdo2/GAmApMCGwQQBuuLja1gtqTQDGFqCCjFe+KKkAFVgrQABmNFABKkAFqAAV2CAFADBtZIiA8sY7RsHsWEdZ0yE9KYAJzM6toQzaHu6+PdmeRS+lc2/DFNZSHaTlVwsHKTL6H/36S4av2lr1vvKnSz/AGK/aAPut7VovFli+M28vQLmO1w16xbErVMBbAQKwt4SsgApQASpABajAdBQAJ+2rCTgIYUYAFkz2W+Ksga78AViXV8YQ7Gt1ii4ATM2FhATQJ9XJFJWoDiWkgW02s5QJtJhQPyqgBcdeA4DBZ7zH63TeULSECoyvAAF4fB/QAipABagAFaACwRQAgQVuz7RlWT8MAGJfG50TcEGbvQBYGwNkz5x1SdEHaRtGAIYy27AMq4LtrL7UThxm14sn6KnIkp449kPSRFlWul0cbqNvvMIVsCAVWIACBOAFOJldpAJUgApQgeUogMMEqkk3Y6ufdGzHeEBPCmArvleqAAAgAElEQVRaATCWmUSFaYA8WLcXxEvb6OsIWA+qwyjXWkXwZ6cfHos8Nu2q2HEcRwP1m8erzSD+nAosSQEC8JK8zb5SASpABajAIhQAt1UiWhi3P5cPOmRUfbZTe8Gjh80GncbZxg2Cq/UU4LDZ03G0WC3CBM1md/sRtv5GGDUWT1KNV2TAswwVWIICBOAleJl9pAJUgApQgcUpEGBSbQUpaRt92zOlYIdnzcJDjekQL0E20gvipToNBT2u4VAt5myj1E7cFoM/r/z6vuOPz+9WVp7oPsj7s6ZgX3TT21mRvzvLi4vV3/dabOl8BiAdS4b6rePVXR8+SQU2S4FZA/AfvfKKt6pfRO8dcMkdxx7z2E/84h+/9ZGYbvvDV33gZdl2/jl7G/k5r73homt1OZdn7PVPu8QS+zxtj9A6KkAFNl0BHCyaSqDfEUozwGPCY9vXjsDRAZeyXhCUJgPAld32U4hNw2QQtlJo0TZKGou7z0PQCMbKpepj6O9meXYF8F4xxlHs8QrYxSJUYBEKzBKAcZDKCMATCmPcb+uFggmZT1OoQK8C7/2Ds19d5NknLBId3d7eOvM3zr3u85SSCoyhAAglvYCnbXadoNf6a6wftM0LHvs0B/oEQVKKPkjbkMQZ8r1r3wJGB0axb62j+DNkP+r96tsO7XAXtK52cJzpAqCvrfVIYoBlqcBSFJgdAH/s3151+tae7duUg04AnEQABkRKVYQAnEpptpNaAQJwasXZ3lgKALA4ZNrg98Rj9YntUgEqQAWowLIUmB0AA9ue6x4kAE8ongnAE3IGTQmqAAE4qJysbMIKeAIws1UT9i1NowJUgAosRYHZAfAfnn3lh7OieAPoIAIwKFSKYgTgFCqzDR8FfvfaV31S3Wh5tqWOO48/bs+zLvrFP36oLEcA9lGdz85JAQ8AJvzOxNF3nPfmV6v3oPWTjjwvznz61Vfxk46Z+JVmzlMBcDxm6tvztzzj6ivfN89eprd6VgB86MChPYeP3Hujkml/j1RHtraz/b/8J2++JaWULmDn8kzKPrEtKrBEBQjAS/Q6+yxRQAjA0LezkvZZNr4C4IT7KAE4vi/YAhUAxyMBWBgqmwbAjz5WHD71vE+95XtCHbyKu8CsyzNeRvJhKkAFrAoQgK0SsQAVoAIbrgA44SYAb3gcsHvTUAAcjwRgobsWDcAIhOZ5fvlrrr/okiFdkXp2no9zDRLSPtKPvj4CmXdo4QGxs62Th00NvYXjIsMOW+Np1VJdp16eADx1D9G+TVFATersnxsU2Z3FCcWznnnVVdXnBpvS/yn3A5xwE4Cn7ETatjEKgOOxA8B8xw6HwCwAGACwvl4avwEWfkdc1t37PbEL2Lk80+5k6H6068cgsPnUEGgH6TN853LDLuhb8NBxNoW378EvvuiYfd8++VZly7N77DlcZMWT3vb6G+51sRf69rXIPnzxOde/cah+qB5Vgbpu4i1ve/31q29cLv/Y2c/dKrIvq78eV6vbqz+pALjPL3lW3PTrr7/hhRJfAD5u6CapuyyLtKEasfpZ1wf6uuHH91z7ynfmWf52mz6InfUYChCTDTuN8TOgS9mvlh2db8xdfDb1Zzg5m66HwAk3AXi6LqRlG6QAOB4JwEKfLwqAXYCupafxG2MXsHN5prQlVj/qfXWE68HFAp8+64o9bVI19GdsA2g6WL9wXHoX74HD4XpBgNGVgKDYbq93Yg9C0QrkfvDkB66wQL06CwIHSQSa+oQr2wHtX90DnG8dfaGGuSFnIJAGtgn7wGSPUxxl2eAiBGj3qo4fHH38g/v2fP8eNXZP0vb1+RWsU6QFWOfKziLPn2RYjKm317gD+uA15x5X75cxFgTj0fuFMUIFBOARRAebBCfcBGBQTxajAmMowHfssOqLAeAwgLMSs7Pd1wXsXJ7Rjcfsh67fIwvajrRO1tW1z7pif/gtzetC8KEDB/cePvIj31ElTvF8SY1yCFvbZkc4LasZzD45AlEvCJQ/AGFDF1efIxQKHneAaPB/IECkBGBl77fVn6fYTNc/H4JgTx9DGWHfNvoywqCv73ysKP7V3jz7Zt3XJgD2tbNPZ9DOw8q+s5S3PqVcVt+JYHLxCoIfLvb9uRV+d59GFkKQWJpiGU7OpuiVHZsIwNP1DS2jAqgCfMcOK7UIAM6yJz1mOT0ajaey3Kdfe8Ob1aRn538uYOfyTEA4NfZD/6PwnmWbbt46yfS1mbP6uccCBlQ/tN0aqklYyAfkWk0ZITgA/JbNdDKEIGwcVRXAAKnKQtuhfXQTZoCFHjXb7wt8pRFDcNWzNVdqv6b4zrZo0Nd3Kvv+Sv2COrPeaBuAY2oB2nmXsk8vnNngt+yGsV8Dwm7sdmjp5OzOc8897pH8RLUbIDMvfrW+F77jvIueq8q2P5GoS/3hZ1xzZfVphsWewWznFw8ePObUv73vVhWzfZ+a6HYb7ckH084TIJw2tkP2aHH48JGjT3r2xz7U+fwFbKPSpL//xU3PuOYq0ScdYNtOWgIx4XWQEBQHka+qAWzo9TsSk0D9cKyDvm7Y2zNOe+PhjvP+3TuVU5s7rgbOFpixTdwCjQRwrcwiAPjRR4/7sa0927epfp8g1KeveAOiXGDW5ZmA2d+yX41+RABsb520oeGyvzvdbn+nHLj+0bLAwaBFa9TaQuwDiaZB1K4fhA3x8EUyaD59iwzAjW2zuvOBdTIuEARc6NAmu/bBCJb1uImtReD6xbG7+0BHP9eKpvAcOHk2mprn2ZeLIvsf1Q9BALbeZVtNmgG7jAAMAVW3N14AAk7QV5Phe37sCVfYwbwLqWAbK02UTxTgDn/SgdxPCi2ItLUEDkkDfGseGkDd5YOgXs12BPUjY9cxFuGFBMf6B2Md1G1Vx7HH7HmS0mFoQasxRq0LZjuidvo/Y5sEY74vouQLVkhsTrXMLAC4FE8AaI3MI5DVrKAFKKvNaUCOC8y6PAPY5tUPHLB3thED9miUWpXVorn0Gd+evNMO2EaVpQVjqgJ5DJbTnw7tA3E9L6cGHAWGIt1ko/5osAFsg/bRLjIAd7Yqh8p4Vj436BO6jZCLHfW6QtvZzlZHi0nhbABZxBFWOVpxZxhZWVx8SX07/0MDWdZWpsiQ+Wn0fD3ZAybLnYm8E7A1lYfho/4YOEHXv3t3PxfpWTAYsAVsQ7Yjpyfz6QhWdet7s/MB6rZmhL3jIEBG2MsGAMS96u8BTf3PYJwdVuP+LHXWAvSZiV6UOW774T8f3C1Sj56W/jO2iQAs/M22CAAGoKUCHBACRwHgifRjDYPAicz1bCsIpw1olvoDLF/1AQTgakEF6YPPlVPC8VsVRwG1nEwj2eL6xBsoX2WqgLLa7kZmC4aNXWBD+4ueTFwKCUJVZ1uq1H60fN0H0MFJGhN2T8oG22j0JVIbwRY7SgCOZGdDC1C/Sm8w7qvdFWgMpwLg737+7I+r8PklpfHnT/25G14meRd99/85+6Dq2P+mou+O037uhmf2PesJwDdl2dZ9qo2ze+pvgJB10l6b+FtBqbO92gbXsHpiCAYn6DI4VQuS9e3QYBtwJ3cLGhYRrNvU0TY6dQOLGmjdA4ANXOWFtOIIwX7jqWbY4JbgeLEOxpnsMxPVF/Uu+ivVu8bnM71u6Ixt684RXdUUbSIAI2OtVoYAvCNGDYjQA5H8MpsISO2YVmvn7Cs/nBXFGwZ87NUPLKO71gqETRE8dvoMQLaP/zYFgMHJegUiUPladhAAw6pucGLvBMAlDKAANDUALu0HNWp8Qws+U+kKlnfJ9EvbaGSyodjrecmVAAz2TWqnC6jLxlRtgQLdeUAALoOhUACc/fnAdlsPALZNetfZYissyyZh4pOUQWiQWbGaamRvecbVV66umIvURqOvweCt6mlz+2bQPhgAMWj9rQUI1HnG71vRhzvlTFvhgy1Q6NY6sR5YQ9eet98br1a/eD/hWlmg59xsgj976LOSW6AD+S98NSCs6Iabhy9FBkcnmMXAbhMAuNpu7KKTFMqlW6bBmBL1YYwMMJh9EkGqcLtpVTcKp/WJPQhFFdCgbUwMgL3sBzVK4YcUbRh/gQi3nKews8oag1BeLQaMCcB3f/5Vv6y2FP6BEvlY9WdbbTF8q/rvF6i/rzLAKtP60frP1b//pvpzofrzFPXnv6g/z9HZXkVNt+tn1B99ONU/j58BHgTgCuJAuKqyhnaQqANwoKxfD7jZZk4RoaHKRkdrowHZQeFKy4YclmSTt+/nJnj75MBuBJd2RLsBwBiX2BFjm3+r/YiLFJKetsvGX/yRW+diEwFYpPPGZ4BBwJFugW6CqQvMCp9J0Q8pbIIZYBE87kTvOusttQkF4MbWbPsCSbXlHYH4TQFg5Yhqci/JAKNwSgBe32/b+9auZeGlixwR/SAGy/pCBAjyRklKAJ6QFtEBWLqIg8wA1Jblr6iM3xlqDH5ETQJeoybyd5YwqwG4KPIf0j+vYLfI/lr9tz7pugnARf793XIQANdts25R1oXl2xNXEAFuf60BsBVqJfVWIA6CpOhQLLBOrd7KZkHG2gWAd9uwZdB3Pd+Y1Fu31lbQaV+gWNUPnErdGB0S/zcy5GB8yeIA+Ba3OX7ABYRdzSENa/6J0kfXrfaSPqxE2gFtOPYdYVPvmIB0TWxTGScu71jk98emlCEA73hS9F3rCtHy/PLXXH+ROmTC7XAnBKR2TNuBQSkAo/XX+yGFzQkBsHg8OvS78oW4sQQPSIEAzFatJvf3PeG+f9r37ZNvVd0YuuJDlF1e/Yra/VZV/x2EIq8MKuIGAPR1Na7fAHvZL/UxCsB1wErRBuhro7tiA7ADqEsBeB0DX3zRMcC4Ml4lhcTyUJkSgNXvlw+d9nOf1JndrP4NsAMAV1nhoW+A6za5TM6ACa0EVGuAZQHgagIOQUetXqi89aCllm7YFs1dm2GQqZ2IC0O2TBfdjTpk2zKoNUCFdBQCcCOrj2has11mDxC3WpsYCyF1yJ9CH1222kv7IN0Jsik28Rok4S/GjQdgVA8Q5qrqUgNwin5IARi1qSyHQrlDBlhqSmMBQ+j70a45GuqkFFxiAjAMOLXsJviMF0AiQbIBAIx0s1kmQZbZASxLG43XAIHx7qUFGJOzBuCAGeAkAGyHOVHmZwVMd//YE79gvSqoAj0o01lN2O327oao4BAkEE4rGIRtkAOwbxswAMN92NUR2x7sA8BTiANrBr0B1RiEizXxinUoliWH1ZVvfFEcqIekGeAp2qT73j3R2jbGOrts5L805/vE4gEYhL6Oh6cGwCH6AdbRuNtXEvpTBWDdB7Dvre6mv+6oT28QCIz3vkp8OFQWhOp1FQRgtW00N99pWqokh1O5O+VtpNoC3cm0l50D491LCwJwbQu0/t53vd15/Q2w4d9iZoCtILQ7Mc0f2Xo5dJCNmjAev/2DD1muTKlnipEsmhwKDPeR9gUvBA217cBWzdYNSbdAzxuAGxADAW1NHxl8wj4QLYTIbIAAWK6JV6xDsZwCNqWLP1O0iQAs/n2/SABGvxMdUnMKABy6HyAEbiQAu0Pw6q1T3XUsHoGBHgCBIAoAg213e0oAJgAPxP/Q6cfOMWcbb/KYnGUGuHUI1pFiO3t+vpW9TcljPASrfkhWbQWrfgjW7j8PX4NUl99lC7Q1s1cBcPa/DpwWXTfjw+o/Pqj+fFn90d84m/4nOCxr9bgXFNhCFIKGiQOw1Y87Iki3QLczebbsl3RhIz4AixZCYgOwrH4Y8uPDpnAr/CrWZIs/cgCOb9NqKro+yV3/p8s71vb+2aSfLwqAhVtdB/08JgDH6sfSAVg73ENb54WBEC8UEAiCATD8felQ5+SwwS3QWf72EPHSqGOiGWAC8K6Xav4J7vsRK3SdnFmeW0HTscds/WowAG5MduNDgc0lywRgKEPbAhnIV6Lvr0vf4Acf2bzZ+Tl8EjRog2wRIXGsQ7E8Rdicok0EYPFgWwwAg3CnBNRXQOTPU385ZUjNsQA4Zj/Aup1BL+IWaGeb+nyM29quYZxscCoAFm9zJgDXFfACeNDH4l8CEz0Ey/jtb9m5FFps8hZoeZCEf8IdgAfBZpVpKYqt/xm7okbfLbx15eB26cRQYFMagoaJZ4BtfVyDJnTYVL066UFV5bOi+5hB+ES7abTf9jBog+hgrXqb0vqZAe7dQaJlZQbYFtAj/HwRAIxn9fJzjj3mvk8cPvIj35kiAMfuhwsA/6H9CqGk1yCFHkOgJvVmRzkkCwQCrwww2IY+VOGrWV48Q/J9KwgbXgCJxMYGHIKVwscpvgEOAcBeWoAxOcst0MhYiF0mFgAXeX7WVlFcpnYQDJ1av9s9AIB3r1TRD6SAApvuSwBgUGeTVI0MqlM9wHe4TvXaHLvz82gZYKz5dSmwj17b/aFYnmK2dYo2addxC7QozBcBwAjElBld9LvaMTLAsfuB1K+iq5FtnSIAI/2Q3tWL1FkbeZ9+7Q1vPks0Ej0Lg3DaAAIA9qST+9XVRj84etKH9u2R3XELwgYB2L4F2gv6pHEEb4X32O5uGhpSO12GFxiT0jEyiWuQXPQI/Yw7AA9vh1UZ4IvVgV2/AgGwnshuZTfkRfbWgf5N7NtPaDuw7wFVyGFfXm209RZkEIdCsQOQIMh16xwAYec67YOIANzWaIqwOUWbCMD20dUqsQgABiCtytpNGYBj9wOEvEUCsB434F3MumiV9RaPSMcHXIBAAsBQ/buQkwKKXNpApAU00dXM4h5gbajEb3B5dThNkRVPetvrb7jXxQ8gWAbPAEu1AO0kACMDy1DGHYBt22LzS9Q2FP2tfPuE9bvUv+lPm+qHXR1W/60PwlrdhdzzPwKwWZggAAydTozHmBEgPdowbiEmAFcOYQb4PNv7aKUVt0DjYzhZSQLwjtQV1M0cgL36sVQABhYWaroe2nP4yL03qpjZPzBKg3+TbHsjQJP7Grjo+gDYqyb3QFmv7CwIG15t2DQENdHFCMAE4DKcCMDIwDKUcQVge6Ywv1YB8CtUkxAAq0nQTSpb/OLebjTuCIUOVvKCApuc0LbRmXwDjINk/lXlU/VZTcenbbkGM6igdl0XdLaWyuLA5lOXn4Pa8Rvgv73vVmA3CE+Bvuqqh1zicM7PbDwAg1k7L3DED0xaH5AkfSZFPyIBcLUdWNpnPbDAZxrAifSjsYXd/h2zNOud/DvgCQBw0qygS+YReVEDoE8AZga4HkoEYGRgJQXgzJTpVRYYwfio+sG31Z+n9HSjcTiSFDrssF61Ktj6uhlboOGsLHZXcykkpCPox3pIeMWB4xAZfAzsQwOArYtOiQ98gxYkprjdeIo26WjhN8CioUYA3pGLAOwIm0D2dJIAXL+7F+jDIgE4V4e//Prrb3jhwS++6Jh93z75VhUiQ4fKEIDz7BOWt69XBhvMkje+AYYWRuTf54p9Xb/SCOzH4BZosI4UWhCARVOOdWHrZFwXrU00yyeBO2SNAKwmO9eoOp7bygYRgNcukWXBvLPMUBZ1ZVOMhQTdbRAidxUqbnrGNVe9UPBcCz7x/iJDCrSdAMwM8NmD8WR4xyLxtwllCMAE4Mtfc/1F6psp+A7c2vfS9u3AvoeFgSdfNzKuANDqpbJzXnvDRWqrnMoy2zPA0vqTb4F2AQJbtpMA3PuKH2ULtIuPEQB2gNONBWAHLQjAjjMhVwDeAZA3fxK75mhtnOhwrPVjLhDDLdD9MVGHbJsPg3xjbAtPYEFlpwqP7KgAmqEMtqA+AjABmADc8xLYeAAGAacCInDLbeYLdmg7QlDz6gf6/bNqZJXVBeC0CY6v+sDLsu38c7ZfSPU+4zbtAC1YvmEXsmW6tAmsPzkAg/fzyk6gLQ+1mk4GeHXK9Ntef/37lrgFWupjPc5sixw787odTfXfpW1Iy+s2QJAfzAC7tCvVArSTAGx/oRtLQBDbk50As1/1doX3A+8+2mofbJcAHAaAvXQE4quqH4Tgqrw0DgTASgBux84UtxtP0SatG7dAi34bEYBFcq0LTxeAZR1qXwcEZEMlDTROQ3aBfnwBQ2LWDsCXT+B2wW0kPwUaBcIyqwsARANAJPAAgoMmrw9ffM71bxRAUfUMYP+Os2ptIN5D+qnqGSUDjPpYuEjQ8LO0DdDXja3I4DODACy1EyzfaBO0kwCMDCxDGQBQjFugBTBhAOBMbWHN9QnR4P/W21532oW+v5WDG3D3bGkwaINX9jR2G1LgdNkCDcSXLDta2/IN6uOye2BcAG7ceR0/1iEdpwibU7SJAAy+02scJ35ixAfAg6C0hQ3AwTJ8so6NAcCx+7GCTThLi+i13mYsq7v5HJBpRowpy3QOqAKzunAb0juG4YotBUF4Q5trQF7gundscAFg1PrdcvXsJvIo2M/OXbsgLHl9A6ztB+1DuroqUy6IlA+A33vD9ZvakGrV11hsLUA7CcCiaFgXBgBlAIChyXndshWMHHvM1q8SgHsdluwbYAJwjw/CL4QIIb/+nTM0xrwWewjAgy9P6XhkBlj4u2gRGeDAALUzcczz6ttZHBrdT4HWbcbuRxk7IbLAJgh00am0KRT898FpqPqVvcm3P5cagRN26BXRBkfkW1Ko4nqh+AA8mEU02evQzxUMbxX5zxaRD8HS9sKZb8wZRn1CxpEyo9MGWL/Vd7G1AO0kAGOx1inlB8DQ3ZvrNnczNvkjWy9XVG07rK5uayMjB55cXGVfpeURKSFo2Fl5esszrr7yfY7Z01cDOjlnmScCwK2Tna3flde2QEPxJ62/AzBD8SCNLVDzGnTJ+ii1R/cNiuUpZlunaFNtzJdx4/OORd5Fcy+zCAAWZI6zvMjeqyayz1eOHbrndRQAjt2PMpgl7fQMgEYGvgJrOLvczAAHhGCjXQHrT379UVv/IFkxw7bhwLCxY7YcgG0ntrbl6GRqbS9sEHrq1SQFYN2wA6Sbu92zPTxoFtjQBqixFYBjawHaSQC2Daqen/tMzgRQt9v6TmYLnKSvLW5l5OB2d5+DJvjqWjGdnX72xz50LyIlWKeuagUzgj5LM07OALwLP7ZDsCoglPZ5p37g1GXZIoFzthOMmwYw22IBrFP/okVjv9E+XL9HrEN+nSJsTtEmHTD8Btg2bBo/XwQA6x6DUPfpY4954isOH7n3RvXI5AA4dj/akeOWFTXDq67bJwNc2ua+Xbnfrnq/3evPkn/3axrpvvDS3hJbtiGqt1DXjeTZc9WzQ9cmuQFwsX1Wlm9dZq1bGy78/lc/An4rWpc+OQDrxn0huM/Plb+vOfe4fXu+f4/6jXqS6DdKvXCP/iBYQgAcUwvQTgKwY4BAANwDh/DkfG2b9DqdnSdbE0owiyZUpPmdse1hCBpslZh+Xusr2EZ8AJb3QwrxeAudA9GsGWO87lVJWRzoJ8AxhNnR6l+KWIfibIqwOUWbDO8rMD5EC3BYMM2j1GIAuHRHD+CIrvZZxdkIW6DrIRWjH30hC0AhlPkMAcB1GwFA99qOjNmLgXXq14ELINm+l0UgWIPVPz75H14M3BvsBMDb21tnPvzj93/BVr8N8Ib8Icx2jwLA2n4HWN+ZZtVOfbbFpeOOghB3+MIAHEsLArAtOvx+DmXomk1IT+1dPy3L9JXPGTNy0KQdl0aU9duFHmR7Mm7BTsn2dl2kDU8ABjK00l7sZr31Yw6LJLbWXLbD2+ocjDXbw0Fj0fD9cdD6WzEGx/IUYXOKNmlBOxlg8RhbFAzPCoBtLwP+nApQgaYCACSJQGMANmRXLO2QmPQU6IatPaAq3vbcFzPgIsJoAFy3G7DVSxdkUQBddADBUhyXpR6htADtZAbY8aXrMLkWHuhTGVaBmjCrZZwMCuuwqQOf+ltWBOom/lykvg0bbUPdrXzm06++6vMC2JR+Y2rTr/3zFqSKAaCvPWMsOCzi9NUvjoNaPNi3kttVNLYfO9ahOJsibE7RJiMAQweZ1aODAGwfKyxBBagAFQinAAgbzlAUzlLWRAWoQAgFBNBUNudyrYx+Vn4Y0c4C3Z3FCcWznnnVVQ+1++tgu0kyJ+iBoEH1ucjzs7aK4jK142P4U5Qdy1rgCE2cvTLAErhSmZprlI3PBfrS0TQApA5m6f3rl299rgeTREfzuB1uP2asQ7E8Rdicok0GAHbwHQE4xC831kEFqAAVQBUgAKNKsRwV2BwFBAc06U67ArDbcwMAXHoA/Mau7TDxtud6BRA07EL/3T/2xC+c+rf33ToMjl0AkrThmgHWfcLgrbjpnh9/4ovt/eiCfKmbAwjsPArEgC7mXL/g2iPbqHcCcUH7MWIdirMpwuYUbTIAsP4nn3esLebm/nNugZ67B2k/FdgABQjAG+BEdmFjFcDOQ1jNwM557Q0XXSsVApy8t7dAI9+pdiAGbEvTz+r0XKQv2CQTr2+oTQgaOllv45U2vdkeaRsCADRmvXued9m6bs2qQ30TgGHbV0B8Rc2yAb7wXIBBrkfCYh3yxRRhc4o29QBwGZ9AXOqiUWMTeZemLEMATqk226ICVMCoAAGYgUEFpqtAbACebs+nZxkEDYYDh6bXE1pEBagAFRhPAQLweNqzZSpABagAFaACk1eAADwdFxGAp+MLWkIFqMB8FSAAz9d3tJwKUAEqQAWUAn949pUfzoriDRYxJnFX9xwdRgCejtcIwNPxBS2hAlRgvgoQgOfrO1pOBagAFaACBODoMUAAji4x3AABGJaKBakAFaACvQoQgBkcVIAKUAEqMGsFmAGO6z4CcFx9WTsVoAJUgAqkVYAAnFZvtkYFqAAVoAKBFSAABxa0VR0BOK6+rJ0KUAEqQAXSKkAATqv3xrZ26MChPYeP3Huj6uD+nk4++lhx+NTzPvWW77mIANSf5Xl++Wuuv+gSW/0uk7meCbaoTx/7t1edvrVn+zZl3wn9NrpdI6LrQzRCrymZu0Z/9Mor3qruvnyvJRYq/1LYQosAACAASURBVGG+0bUN+werx93HZX9c/NNjW28Mg200nq/p/unX3vDms/r0R2IVHc+6jdAAHNo+kw5AG6L3S7sNoP6o70xTn1OND9vvAP6cClABKkAFlq0AAXjZ/vfuPTahaTYjmdi61K9aG5w4ghP7FexkW9v3ZNv554aEGuoPMgntqRs+sAfvT6OlwfrxOqepUUoATuHjdoxI/HPsMU/4Q8vilK6+A6xgG6uxduKx33/48JEf+Y6q55RdW40AHHI8e+hu7K/+x5D29b0zXNqY0zuzfQ+wh5/gd6D3LzJWQAWoABWgAotSgAC8KHeH7SyYdelr1Dq58ay/N7sBTuyPqAziu9QA+W1MtW5Wz2Wi221rOFvoq1FfRnPuGqUC4BQ+NsUf6B81BrI3FkX27hqY9oZzG7LANtQ4PvanDh85/I1WG12gxk5qhu3zACsz8Ae2z+g3vzam/s5cLRrWAXis8VHX/nevfdUns6w42/Iev/P44/Y866Jf/OOHsPc9S1EBKkAFqMCcFSAAz9l7I9nuOfGsW907oQMBxqqAKXMCTuytdbcKNPpy6MDBva2MmLS+svyRre1s/y//yZtvaVfgD79ljV3InrtGYPx4bYFO4eO+oAH9oxdx/ka95J8OBl9j5wTYxh1ZkX0ty7PXtNpoADDoD6uZ9fHs+R6Kbl+9M562zuiduX6XjDk+CMDWocQCVIAKUIFFK0AAXrT73TofajK723onUxQma1D1rQOQ4MReKk6jncBtdBYKAtff2TIeuH4jzAduo6ERGKNeABzTflvwBW671twaYMA2dOb3NPWn/V17Na5jjWdPqIxuX92HYDza3F7+fMLvTHH8oH22Zr/7KmIGGJWY5agAFaACy1GAALwcXwfpqeek02RDF778tgma2mhMGMGJvYNetclf2D50IT5s/Z3t4nPXCAQOPwAO64PeTL8pEGP5p55h9WyjGnPhdipUSqzq9nwXRbevtNbTzpm9M9O9A9EXNAEYVYrlqAAVoALLUYAAvBxfB+kpns3ZmQhhIOKybW7nGXCS7rK1s4JCsA2l745N4IS3sgkDhOgaNTIsaJ9LYELLp9IIi7v1YWnSuI7tY9tgRfUu/YP2LzQA49tg3cez1gobQ1kni5jCPlT7cmxgsRv9feD0zkw1vm3jo/5zVwB+7x+c/eoizz5haetwkRVPetvrb7hXl3vPta98Z57lb8+z4qZff/0NL+x7Fqq7yD588TnXv3GofageVYH6FOItb3v99e/TdfXo0eiHTd/LP3b2c7eK7Muq3HF9ZetteunQsr+nbZH92h5Iu3A+cIqTg1980TH7vn3yrcrcZ/voDPc3QqzotoF+DPrPJd6QZ9TAsI4x21jgz+erAAF4vr4bxXJw4r2Gu1d94GWSU5TByWKVLQPLV3C6miwDNu2IuzPJRNso4QGEo3UGCrCnDiagPVKNvCa8oE3VokJsjTCIiA7Azj62DW5pDKOgFxqAwbiQxmpjPK/GNJaN7wBwCvtAX23UOzP2+LaND2DC3VtFCa8QIGXZauL+g6OPf3Dfnu/fo35nnLT6zdEDwCCMt23rPaALtHEFwApYv2sF+gEg8NA0iP0/ePIDV9hg0LbwoIUdyQeiOEH92gqUwYPc0DpDxEppFwSh7Wg3xODBa849rj6+jIO39RzSNrJIY3vX8OfzVYAAPF/fjWJ5JLAQgYLqeDVZRCf29dNJwQlpNSlH20gFwKD9i9YoUpxW4DX2BB+MAecYli0UGV9FqzEN2ukVqz4AnMK+SLE4xXfmZMaHB6xV8AoCw52PFcW/2ptn3yzh1wTAyGTc8gv96Pb21pm/ce51n6+XA208mhfZBxX8vhmZNJigIID9jSx0aQdovy5+icpjv72ucW9feiA+QB98fADFiQegV3L0QR2otXeslIY4LjSUjzdgHhnP7cUPoL9GfyJjhGU2QwEC8Gb4MVkvIk3mqsxMrAmpQ2bLGR5AOBL1uW6/1AcowE9wkSCZRmAmUDrBd7bfNqDBceIcw1MH4M6VTY4ZYFBHMaD7jFcwFkWx5bJo6PDOnMz4QCbMfWNMmAG+UwHHX6mJ1Jn1+uqT8QDgVVbd2SYKTPJtrxLTz5vwgWTfsFY6wAHaf1RV/2315ylYMztZ+XJbun5mAj6wxkkI+C31MUEwqDUocVWsk3X2GXutxht1l58XDBjYKA/0V7xtXioOy09bAQLwtP0zOeuk8CWdzEnrR+HOYTLnBw/2CXlVPzIJ95lQU6PeYRT7ECxnH9sGPhIzqg6/GAa25g/YucpQphjPK1i3jzddrLMFOoV90jZm/M6sABj0SbTx4TMJFwLwXaqvp6g/jW9hyzp87DCNLYcsl+1VYvp5A1QBkJC0IYUUSd1V2ToATsQHg3GiDQ+sc6rFks6iBgCqsE/r8Q7o0+iztDxsFAtujAIE4I1xZZqOLGgy5wUPoE6NCSPqQbxutMadcqkXCfB+dO8ptvUMrNsLgME2nHxs698EAdh4ijWokVeGFYQtAnBx+NTzPvWW70VcEGvEOuj7KOPDB3qEAGwcqmUdATOPZTvSSb7tVWL8OXBollO96qGYcL22qbYNeso+qAOe55bhrj9aW8EBIHTyaczFBmVQFe+AHxuxBYD44DfTTmLwoVkpQACelbvGNxac1HSuNkItl9YfcTLnBcBgFqeURXQFDqgRKnlVLjUAT0AjLwCOab/NeRMD4N47WsFYJQDXzjWw+b798xQag/HWgNkxx0ddIxAsOpNhH2AowQaYhFeTdqCs7pYbQO7CENqnEmrAhYQKUhCt68CE2lOe1gtA0I7ra/AH6JrGB4aBXe0UALeZl9qBurll2x1jRXcP9U/ZD8A31bfjwEFYIgBGDkyTvotZfl4KEIDn5a/RrZVOtqQGS+ufKgDrfoN9aUlkz3a61Wv3RGoAnoBGXgAc036bt0Ag8VrEAdtoQM8YcKbb3KQt0Dbfj6Gxayy4vavs70CJRgiUqfqiADDQtiTD5QzAJXCggFICJALAwm2qDTgFQU4CQR0AnooPTDEr3ClQAR7oR6fdAq6xovsH+rOyCyq/C+RILEp2LhCAJW/RzSxLAN5Mv0brFTihWXwGuHQAqJfBX/2TQPc6h8NiDAB2h0j9pLdG3gAcy37bAAaBhADcFHIW3wDbfD8nAB5rfNQ1AgBIFx8dgIEM16pbDhnUCpzQNiYGwM72a70A/1dAhurj4APjsBZut09hp5fWSEZXCSFa9KmDqrX+Wubf6nfeASz9VbNx5QnAG+fSuB0C4YsAXHODcCtg3YFGHUEfiANhLADWho6kURAAjmG/zXkTAuDB7ftgrHIL9AZuga7HcOjxbRsfBOCGQs5Qg2Td6osHkoyethAqX9v2jQJqfQu0FYRqQIbWHxqArWC3485FArAkviSHz/EOYMlbdDPLEoA306/ReiWd0EoNkdY/5S3Q7b6D0GKQrJnplGok9YEuD9rqlWE02QW2G1wjfII+vD0zlP02n4HtePlH2obJZmmsuoznVbxu0CnQNt+3f55CYzAWlGnTGB9TAOB/fPI/vHjft0++Vdny7AGfirJhuh4H+HIGYN0eAJBV/RDQ1jJvUHkPAAYBPoUPjCEg+FbcCYDrCwGxtdYGSkEe3Mpd7c4Ayq/K3veE+/7JMvZ4B7D0F80GlicAb6BTY3ZJOtkCJ6fV1kRp/S4TZnAy5wUPQz4A+1ivopFlA593zsKPCcBlp8E+BtMoFACHst82hlPEsLQNAvBaAZ9ry2b8zrQCcKrxMQIAdybUUvgCAcXlG1ovAAahpgHmtvdX+XOwz872T8gHZZeN4IVqjOpalUu42JACgIEM/Wox4wdP/ocHCMDiaFncAwTgxbncr8MgmDTgC8jOLAqAHSeBq3tV9bMuPkCeGXMLdF9UInbXnnXWKDQA+/rYNkqlcJpioYgATAC2ZYDbMeI6vm3jIzEAe12nAmS1mt1NDDVC+0SZtdgAjMaJsI8uixDalN44WSoAo/4pywELGqv4e7jY9+f79nz/HvU+Oqmnjc49yVJbWH7+ChCA5+/DpD0AJywEYNArhw4c2nP4yL03quL7LY84LxKg0DxFANa2p9AoFgC72m8LHwJwfvlrrr/oklInYJFNF53NIVhAf5zfBxEXQ5TE8hOcXca3bXykBGDXbwmdoScxAGstXWxFdBkbgF36tYotuQ8GM+TOdtgGgtxO52y7IE684NOiFQrAXotWNtn583koQACeh58mYyUBuN8VDYC0f5NYO/gHguCqvIsPkGdSAzAwyU+mkQsAx7TfNuAJwATgY4957Cd+8Y/f+ggytlU8eR00BsZbA4DHHB9TBWBgC6dt6LvAlxfUlAa5QtoQCI8BwCP5gAC8jmwvALbFjI63Is/+fKvIvqyaPM40oHgFkv01s4QSBOAleDlgH6WTLd00MBGqtq6CEy3xZK6emQDb8PoGGOizNEte2QPa36gf8duUARiMo0ojpL91KIgNwFL7bUMWjAG/GH7VB16Wbeefs9gyeAo0aKfXeAa11cU6GeAU9kljEezPFN+ZzgAM9nkw1vriFDjEST/qeg0StOVXvMV2aNAlzurVTfHohxF6bDCz23YQgPewvesNDx+YXOu6uGD7PeGQqfbSGuyHFwBb/ah8s72VfZAAbI2OxRcgAC8+BGQCSCeM4MRmipM5P3gQZIBBjaID8CYtEkihgwC88x7wWQQxvUmk7wt0e257qy2w4DQaAEs1AN8HU3xnEoANgwCEAp3Z/WqWF88Y+G5xp3YP+IKzn5Y7UkFw7ajRzgaD9XhBmTZiSj7wAGAvcEyhNaizVz9sMayzu0fz/H8ZAuD6GJLNgFl6kxQgAG+SNxP0BQSFGjzat/fWJ93S+qXlV5NLYWYLnZQLt0A3shnABF56Z620/ubkdeYagQAsXVSQTvClPoBP7gZjuLLXKYaFMWB6/UjHp7R82SYwfowALG1PWl43Kn0G+SZ2ou/MyYyPeiyOmQG2Zqt2DdVg+IOjJ33IcnDPZAC41BcEnro7GhnzFFA2NR8QgNf3GWstgPHZ2Z1heebOIi9+Jy/yq/umxMj36Qmm02xiZAUIwCM7YG7NoxNp1a9VhgKY/DUgAa9/57AVEASa242FE3vUJvnVJzt9AOt33iYK1t+EtZlrBMZFNWEHgbkxwceecfOx7b2A9q+MSWAcrpoMnQEGY6/SFexXZ6HAFYBT2Ie3Mft35mTGx1QAGALE3WyrLbNV9WkCGeD2+wnq5+5D9e8vUwAwZFtCH4QCYEm/dJuT0TrzB2BL3w+rGHtLkeVXEIBtM4ll/5wAvGz/O/UenGyidTe+y0OyH2jFtXLVdkH9b+Ak228LNAaQkq40dArsA23HRmkE+liifzl9Wy1aCOJI0kbnG9W+hyfUv8HvMlOM55Uv7J8c6GIdcJ6YfWisTPWd2QDgCDEKj4+pADCQ3fLa3psCatCgBK6oKauqMnop7J+aDwjA/gBsiZujSuMvqD//pid2oe/20bhnufkqQACer+9GszzsxKZ7bUbY+rPOBB2s3wuABVkfyI/1zJx+AM3oQZVnm6dRYH1qMq7jNbaPh3wHxjDo/qqY1y6ARLBuBG4sG9+wsILhwFoa7QvbxmTfmQ0AHnN8zAiAq+8hp5oBBgBy3YcvvuiYfd8++Val/7MHXj5V+YkAcFIfEID9Adiyrd0GwF7fIEt/qbL8dBUgAE/XN5O2DMy4DPahDXVl4ZBZGVMb4GTUC4B1Xxwm5X16Gb8NDVX/JmoUMoaaTmnCRygfqDbg73+1PWgMq2+d/ka95J8Ovky8PhXoayOkL/reGaAedROlV2xBEvbZt/IZlqWe8zuzAcAp3oGIUwCA09UEPwUazIgmhS8XyAb0awAFUL7KwMUG4Cn6wBSzoA4NnZeyBdp0ZREQx99QOj+15/3AO4CRF+cCyhCAF+DkGF0MMKltbLlt2xgie+A5WfYG4EATwMEtpgEAzOgHECgmrRHYB+2mIwoUL1Avw6vU308YHi/d7FsAH4ivdwH7purN//X2VvEfVJ/2294D7fGCt5Ht/+U/efMtQ/XHHM+6XYf6G7Dv8Hynu0Pwu2Oj/UBAi4+m/s7sAHCKd6AtrgEgIwC3Rax9ZwzoRwDOs09Y4nBw220sAK4f9gS2kWJLvihe+u7sBeKyzyUEYNtLcyE/JwAvxNGxuuk2+e9CRJ99jlmTEHeTBoE7x8l5KQf0zZv75L3fD1L4QW3oz/of3Hv4yI98R3X8FGGsDmqExWd+Tra1fQ9w561xgp/Cx21NJP7Zs/eJtx4+cu+NFgjuwJWkDRsAl/bHGM9l3cJt78aMe0z7SjuxmGx7fBbvzMmMj7p64ESZGeC6aDIAbsAdoLd0C7S6tSZ7y9tef/37gMzfTi/KQ62EW7Kl9eumpGBp+v0GnlQt1bnSzcVOFy2k/YAy9D1XckEZcIPYfUAtnHew+AYoQADeACdOoQsAAImzXPV+gZPbwQxJNQnHDqgKBsD1fmBQgU92274HJtfQVlvMzvW3w4D/V6basmS6DNY2rtFA5k16l2rvBD+lj3GNmt9294yh3njA/ND9fhx5H4Uczw5jQD8yOA5i2lfaC4yZub0zJzM+6jEBAJkuHhyAdaVI2yXcgSCV/B5gBDSEgCoG4BJoQcBqaDQ1H5jejyhsCnVOfuUU2o8SQgF/9mbO4fHSFtxyxzXy+4tlNkMBAvBm+JG9oAJUYEEKxITTBcnIri5AAQSAlAydg3HACfbg1lawbZkXEl+DBOog6YP0FGhJ3auy9a2/U/NBX2dC29nOdIJ+9NoCjS76CBzau10ZgGdjM7wDWKD+hhclAG+4g9k9KkAFNk8BAvDm+ZQ9iqMAksFstbyC4a0i/9nC89tOh7btIiQGYDSrZzd8t4Tcfrjq3YKNRYmp+aCvM65A11NfZ2EmFQCD7UA+HYJVx7jkFUiQ8ssoRABehp/ZSypABTZIAQLwBjmTXYmqgMOEPBgAB4aaHZ3kAOmd1QsIkY1MO+gbfa3Nt9Wfp4CB0mhjaj4Y6kMwnQ3bfFGtt7e3zvyNc6/7PAyYhraCZLOBrcoO7fAKJHAQLaEYAXgJXmYfqQAV2CgFCMAb5U52JqIC8ER+bUMwAIYO+SnbLbJrsjx7rvrPoTt0RwFgbWIAOHPOSmbF9llZvnWZVZvWAoH+z6n5wBbqvjr3HfKUEoBFmhsEQQ+qctCKJ0DbAnBBPycAL8jZ7CoVoAJUgApQgaUpIMwCBgNgFMD0hP8fn/wPL9737ZNvtULeCBngMl4cFhPKR43gIYGyh3/8/i/Y9OkDJwTIUvkAGXuuOg9tGZZo7ZsBLvvoAKiN77dtWkkzwChY29rlzzdDAQLwZviRvaACVIAKUAEqQAUGFAAn5EEB2AKP6+3J2JU9o2WA27IiQGU7cAipQ7XbyBz3LGZAW1t7wDKpD6QDFIhZqO9SrWEIB7YqA3VB3+YC9QzKa4tHqW9Yft4KEIDn7T9aTwWoABWgAlSAClCB2SkghbLZdZAGB1XAE4ChhYKgBrOySStAAJ60e9bGfeGjZ7yk2M4+o/5l77DJ+aUvOf8r79Bl/t+PnHFRnmdX2Lu4fsZedr4lXPQAn9lWqrzuJeff/PH5qjMvy13Gg62H9PWwQtRnfH1AHyhDl/FOt41p/nzaChCAp+2fqVnnA8DM/k7Nm+PbQwAe3weQBS4Tfk6WmtK66AE+QwCGojhcIZfxYGudvh4f8Gw+mvLPU8QP2AYBeMqBQtsqBQjADAaJAq4ATPiVqLycsgTgmfjaZcLPyRIBeCbhLTbTZTzYGgHHy2IXO6jP+AsEoA8IwLbBzp9PQgEC8CTcMBsjhAAMfVc8m87T0OAKEICDSxqnQpcJ/xQnS1+4+ow/U6txL7WodNfh7exZP3/BzQ+EVNNFD/CZWUDRmNqH9KOuy2U82GzYJF/b+ury86noM9U4TqEP2AYB2CXA+YyTAm/+ta+9rCiKz1kePqKuMdp/5fuffYtTI3yIClABKhBYAQJwYEFjVecy4Z/iZGnMyauLHuAzBOBYgd9Tr8t4sJm4Sb629dXl51PRZ8x3yJBuKfQB2yAAuwQ4n3FSgADsJBsfogJUYGQFCMAjOwBtPsaEH207ZLmpTl77+ghOOAnAIYMEqCvGeNgkXwMSiotMRZ+pvkNS6AO2QQAWRzcfcFWAAOyqHJ+jAlRgTAUIwGOqL2g7xoRf0HywolOdvBKAKwWibD8PFkC7FcUYDyBczGKxI7Teur6p6DPVd0gKfcA2CMAxBgDrNCpAAGZgUAEqMEcFCMAT8NqhQ8/ce8pDJ92uTDm9Zc5t6mqd5+l/c5nwh5osYW1j1264Tl7BvhzZyoun/ex5X/2W1uz/u+aMD2ZF9ib115WOYB2NySP4TAOKevrYC041O4eiseob5g9dVdMnrtr3GTUQt7VHsLiotxFrPNiGutTXiJ22Nsufg21fp+L4AFpnWQ6LF7ufQBurOA+pT73PoeMY7JdVe7Aer3cF2AYEwLHGrzQ+WX7eChCA5+0/Wk8FlqoAAXhkz2Pwk1+abxVfTHkPMDY5MorXySB61KUbkMDrChKzh4+7f/v4R+9Wz564a6GkDmcAzreyewEfdfTBYiBzAuC/3/f9/71ncQWJ/GoBpl4Yn4Q3moAyy5gWbuPB1mGwXyuAyfLshbuLKwPV2qEShLl2G1YtPcZcb91j6FN23KM/1TukLWJo7SX6uL4rwDYGARivQz5+bWOMP988BQjAm+dT9ogKLEEBAvCIXsYm+5WBh9TfXqH+7B02eT3pxic6rUzhR894CQByFuXWdYaYvIJ9uWvr6PYLtvds/XUNfqUQ7QrAn1APvgYMpwZYgnEwCQB2hIaaLP1QCOpQMZF0PNh8A8aYBmC9uPKjtvp2fm7uL5aVHWyhd0dBgLqNdqfUp93zEO+Qss4A+hi1F+jj/K4A2+iPO+wU/oHAsy/qYOOCpTZFAQLwpniS/aACy1KAADySv7945Yv2tbKUgSzxA+CAdiFbIZE+S7K3d6kKv6n+/EyrYkkdjckjPuFEulKVaUygQfAbHYD94bfsf3cSHTDuWo7AJ+yRfN3Ylq+NCwBgZR87dQfUsQN5qfQxjaRQABxT+0j6NPyAt9GN+5jjV/T2axVGAEpdnXf5Vb//nEuk7Vz4a395+laxfZt67oS+Z4u8OOeq9z/3WtPPXZ6HntntD9J3bVfdxn/3q1/7cJ4Vb2jZ++ixW9mp73vfc76HanTgwKE9TzztaTeq8vt7noHqBPtQXYM00O6nr/z955xlsgVso2HvRb/6tbcq5d6r6uutV7cF6KA2+2DxB9o5lj/hftS0GwqnSm8k5ttxHGq8ofHOclSgrQABeKSYwCcyUgP9ADiwXavtlA+e9OBDvttwQbvuVWr9sPrTzpJPDYC1U6tvCucAwKD+aLB2wC1w/TU7RgfgBsB4gpxJ38ZugsA6NrZDB6677At0qJinbiuNPOtIrX29vepdgfugGff4c9AQ7oxf6KlWoR6Qs1V1x949j/zE7/3eTz3SVxABmp5nO3UfPPj1vfc98Nh3VPlT+tprwxECAyXQSoBpK9u6x3bfLgJqiH3tvg7VC/ZhBcBZUfz0LpT2+tm0IAG2sQKyH/7hvQ+3fGYEYBcdlNGDiwKgnSsAHtOftn6kBOCQ49X28uDPqUBdAQLwSPEAQo+DdX4AHC5LsDJ9Nbn9+30PfjIRAPfpRQDuHrCGxNb6EDbvrZOd5hqHCqUYD7YOB4YEI4QHzECW9TdgJMb4VfD4cd1YCn36fOQJr6s4jq19PH3Wi2V4G04H4NmGSP3n1kPB+ipzBI96dVU2sd1GgLob2Tlwct4ALACCKvuBsrqLqnz+LgWPv404aCij7bjoUDZrXHyA+5Blf6MqerpLH8A27jj8T0d/6tjj9nxDtVFfsOgAsKcOvZlU0M6p+LO3H6kAOPR4RWKLZahAqQABeKRYACf8VXYELK964w7A4CRzvRUXgiKniVjnIB584md0aAoAXk0IBXYmyQC/5PyvvKNUBISjjvb4ttodX4MaNNoB49trPNiGOmi3rkbo6/UYAPop7aP0UwPn8ZtCH5uP9M9d4zim9sIFAmH8+AFwivGL+E2XCTHh3W2rk4lDsrWgnQ3ABmCgAYYABFW2A2VBkxvFOqAKgjzSVqfuSH1o+Bds4w7Vga+pP+2zOBoADPgT0cEIj6CdUP21QsaFh5j9AOv22gIda7xKxWX55SpAAB7J98BkTFtWTVbxyWd0AK6ygqBNjUyB6+QVbKvPmwkAeEd3fLKZZgt0CAAGM2cViIHl+66sGhqRXuPBNtTxGNvxNdjPCphBeJN+6y0FYOfxm0Ifm49ADXWxzkIO8O5x1l4GwO7vCqkPVnphhxp6jV/EbwEhrGxOmnlFzCzLVNABQI0U1mIDcCdDDgINqk9M3UsbGn0AfKCf05nf09Sf9vfelb0BF2BW8zO9rfvK9z/7ltJo0E5UZ6MW+h9j9wOMFy8ADqyV9dMIqegsv/kKEIBH8rEUgMFJjOoNAdjg0tgAXE0eNxGAwUl3BQ+4BqLM6GrCUd7z7DIebEMd7KeXryUQJtUR3MERG4C99LH5aAV00M4TPwCWai8AYC99wBh1+T3gNX4RvwWetOsmG+Dpu6211YcKbgC7nTPGgSGg6kJ9G3SEhQcp8CPh0SlT74OnThUAB44RbXOKxYDGtnzdaOx+pADgwH3o/SzCKfj40CIUIACP5OYZA3CVWQEnY0vIAHtNalPEgg84SO1zgQdpGwTg+otrZyEBBGDn8QuOd6+xgLyOCcDZFXad3BeXXMav3Z4sAybV1SQWKLtaECszcCDkVeCGTL5LAAO2akoBuIImFOzKQ6jg8rWTrQGAX7mv7C+ivQuc+vQB7XdPHK70BvzY0AFs02kxwEeLFP1AYqC+ACWNsZjjFXkXsQwV0AoQgEeKgxQTfnDCqsNgHn4JWwAAE95JREFUNYEGIama4IL1E4DNMTabb4ClsYpPoNNvAx8a7mA8OwMeCKheWW4ADp3Hb2x90Fcx0EddVWMLdArtU+gDttF4p6cYv4jvAOiUbqmUArAIPEtIQSbrwDVFdYlEdtThFAaN2rU9UpBDytdPhUbKJ+pDXxiu9Aa1k2T+G8Cs/yOFFin6MREAFo0T5AR05D3FMstRgAA8kq+lkxKXjFfEyVJjgiWR0GXyquvH+7Kyxni1Cl6HeBu5MxRpY1PEAri40QEHgX2SMCjLJl8EmBMA4/EqXkhwGr+gPV5jAQkil3eIFIDBvmpzpVcUeemD2yXOACPSt8uIToKWALA0y4VAqjLeeUJtA4L65NvWTwd4rKAM1qUGwDbbd50qXXwQaana8OoDCpY9QbyyFayj0gHWupZtB9tIoYVXPyLFTLXLIPZ4dXmZ8ZnlKUAAHsnnKaDHZbKEg3Y/aA5J6jJ5FQJw5/Cb0h4XPcBnvCa1KWKBAGwf6Cl8bbcCPrSoXlUFIjHH72T0cfwGOLb2KfQB22gscIDvF0SeuQOw5GCrxim/ANisIAuZ2DtsH/YCpkgwI9JyowFYnm338icQi3qcygE4/qKJFIBFMcYMsMsrfNnPEIBH8j84KfHaDukyWdJygLa1lGted9Qna3wA7rfDRQ/wGQKw2zhaVAbYJpHbuFvVGuBOZfv4TTEWbBr5LOQM1R1C+xT6gG1MDoARMKxP2sFtno3DgWyZ1zqEIRBRn1AD9qwm63/3d3/32BNPe9qNqq39PfHmcrqxFzARgHcy/1Id4AxwYgBO0Q9pG8D4WA0H4acCovuyCcDIb0+WqStAAB4pHsAJ1ygA7A7B+snhiTQBuAq45PDnqj0Yqy4jKbkGQ0aCcOG12NFuX/C99JDpna2o7j7zXkAKqo+p065xHFv7FPEDtjF7AEYAdTWhlmetOifqIi8uAIZWGbe77vqbfyQAGxX1gng0HnZbNp4ILIU6wOc7UEcA/p4LAIP+cBqvyJhmGSpAAB4pBsAJ6mgArGURbqesK9m447X+A9fJKzjxM377W7YP1tGYPILPeE36U8TCyp+OW0dB+1xG0mIB2GNsmXQ2fovp0YZx/KYYC0gQucZxWbeHLoPap9AHbGNyAIz4VZdBJ9JlfcIsbeN3VPsO1yEbgQz2Crqe8M+O+S/3PfDYd1Rdp/TU53JqsBc8gqDRsAv1ly4HwqlXH8A2tDm998FKdSAAF++1xIH0u/EGzArHOq85kgxKloUUIABDMoUvBELFqAAsB8e2Tt1skuvkFZz4EYAbLmjq76q9NFZdRou0DRxi7Ft7hXHutdih2wL7qlMLt6tz+p+qHjnRoungYUTg2DE00dQOrMdbH1v8uMZxbO1T6AO24QLAvYuWNn+E+DkIJ52m2tseXeqpb8sc6oulbhSAG4AGgp0XPIKabAQAD/lSqgMBOC4A67EG+qQxLNHxGuK9xDo2WwEC8Ej+BSfBkwDgUiLQ5rqiHSB1nbyCEz8CMAG4NaKnBcAScN96ZO+7t49/9G5fAA41fqVjULC9W3SasOs7JLb2KfQB25gFAKOAMfQr2vTdn8ukWrdhm1jbYFU/X2R7btkqtm9T1Z3QY3d1erL+ua3O3ToIwL/2tZcVRfE523SNAFwpNOlDsOp+jDVebbHCn1MBAvBIMQDC5KQA2HEifdtLzr/5eeWzrpNXcOJHAJ4IAIPxvbgt0BJdYgEkaEMZSdX4lY7BWPa7vkPAfq9i0sX2FPqAbXgDsEQr6a9Q4dbHwer7Dr7xaKM3E2qrU9tS5FtXE4CNLvOCeOlCgckCELS8wFFqJ7oI5PCtu1c/pFrZxkbpj74FCvR5g1+ddy5I31ssv3kKEIBH8ik4wZgkAGvJwHs1ddHGtUSuk1dw4kcAJgC3RvTEMsD277CjbyF2Hb/SMegCkcjr2PUdAjznpX0KfcA2JgvA4MRa7fzPPq8m/XrhtO9b2lWo2E5+BYGkE3amiToAK5/ezrcuHgLgtr2gfV7wCGruDBIp+iBtgwA87WuQ+t7zoJ+h8Yr8LmGZZStAAB7J/1MFYGCSWEE5CMGNb8uA+jvQrP8BnPgRgAnAcwfgary4ACQwvpzHr3QMutiPvI6BPhrfIcBzXtqn0AdsY5IAjGZ5NHw+8Z897hOWw6QgAC7jCYTAevgZD92xXLV0R76Vvb3Yzm7oi+M2WIMT/uQADFwpJbqjVenh1QepTgTgeQJw6PGK/D5hmeUqQAAeyfebAMBaOmBS2YBSoDwB2ByTXrsBQF/5aN9Y6ADje1FboKULRi4ACYwv6YJUNX5B+PLKoiKvY6CPnThOoX0KfcA2GgAMPuM1fhG/IRBaZkiBbKsIgB0n1o3vdXUdlj48qr5TPS/P8z8iAHcUIACvJfHSAhlHqqlZbYHuGy9gX8vHO+MVeS+xzHIVIACP5HsQELygB5z4NCZLwOTSeQKdAMKYAW7Ec5hToME4cphAr+1LMR5sQx3spzPgpYCwmOM3tj42/5Q/B/pIAK7dxw76zWv8Ir4DsopeYIDYoMsAVxqVVXWu1LFkIo+oBz+l/vxCjy2drLI0s+myMABCRGMLNOArZoB3ncx7gJ/jdA9wivGKtsFyy1SAADyS36UTfnAS04BZl2eAyaU0oysF5s7kVf8D2JexALjS3SVrB8aCNBPXiAWfxQfw9FxpXDTsAzWoYgmMh44GQ8MdrHPuACz1k1RzZ33QVzHwjpoyAHu9K8AYbcR9ivGL+A6AKq+slaR+EII738VatnHbALhTHwG4P3J8wNJUq3QhwGWxYYr+dOmHVCvJ5w1Xvf+512r/pBivyHuJZZarAAF4JN+DE/5qIiMtL4BGBxDZydyBsLcQAM5W23nxCepOeRc/ucSCDwCDfpZO7BsgJu2TtDwyzEHfeQEeBm874wu0R3dNuJXcbfyC9njpg/gJ07B5+B4e/+7ag/pU/pKWd3lX6GdSjF+b36TA6TJpl0yowQl4J2Nrs0tNqP6bArd/2aOHNKNcVuOVGZfCDKhNtd00BfRJ2zDpD9YhX4RR36yXUAe24eVPsA2vfkhjJjYAgzFp/G7f9m7iz5erAAF4JN/jE3ipgettpfgEy+UZ2C6XU6Ab0CyY+I2YAYb12C0YVfNOGzgAZB3tBc9KRGhcj5ViPNiMA8eLF+CB8GYztf1zh8UUuIlq/KbQB7EK1LATx+BziAn1MjG193hXOH3+IOl7Y/zaHtwUAAYn4n1yjALAUmAC+0gA3vVy/WAzUGsCsNIuxYKV7b3Eny9bAQLwSP4HJ5MO1rmA1foZPFsAm1ZNEPUTDqCzmsge3c5fnufZFZZW5wLAzW2oHz3jJerk0M+ovu2FVYUKNifBrtr/7Hlf/Ra4jRKyShXq+CnFeLAZB9rgBcAOPrCZrX9ejbGY4zeFPkhnHTRcvUO2s/wSdW/Om5A2BGViA3BjrIA+UOa3ADjsO2bwPWvSbiIA3MgQSSfgZb/A7JhJhs4hPSmACczOVdogvvLZnmzLopfC+bRhEl+qg7S8bnOK/nTpBxjjVcyA/c7qiwXA+AsyXgXvchZdmAIE4JEcHmGiutsTPwB2hNQ+FV0zufX6NhGAG7qAhyM5RGpzEoxPnqumHA7GgcxsLIroJ1KMB5tloD5eABx4IaHsku8iEzR+U+hj85H+OWhH5x1S5PlTIyw0xQbgxhjE+969/9ph4aDPHZ3xi/gNmPBWE2R4Qp1ll1/1+8+5RLePTNrLCTgIYca7cVHb2pqY7iwG6/LKGIJ91eauAB0ApgaYpOiDtA1TPKI6lDECttmIEfCZJP5M0I9qvCJjT/ukDsDIMyHGK/JuYpllKkAAHtHvwgnJIWXqK9QfS5bQH4ADQbAxS+AAOnMA4O28yN+tXtYX2/2j1e1OTvGJbSZoq9mOq/Y6A1wOE2HMmkZX79ZJYd3i8WAb6qAPvABYuNih7xN9hvpzusX2DpAItTRV75ql99LH5iP9c9c4vu/Ef/zOKQ+ddDugp25GrD0aPz7vCrAN4zsm0HtdtPW57k8EgBH/18s4ZAklTXS2LOuHAUA0ttG+A1gXSgFMup3A2jd0SdEHaRsmByCZbUlw7JZtZPWldsJQXlvomVA/xHI5bBeXtGEcr5IKWHZZChCAR/Y3MFFdTSjzrexeLHsRBoAdJ5qlmo3vftsSC7NgcwDglY1YhqkLv6U+QCysJrbqrsnvAtvBjZNgF+3rAOwXF/19F2jgPB5sQx2EC2/AAyH4tr/f9+AZILAZM3IOoDg4flPpY/OT/rlrHMfUHtTH610BtmEc+6Wu7nFhH79DvkMyPojv62XqAIzCBNqGKWOrn3Vsx3hATwpg0jaD7UDStEEerNsr6ylto68jYD2QDqrQKNdahfanqR+uizw24eqx4ziOepvoG682m/jz5SpAAJ6A7/snZesJBz7hCwfAdWmwiZdsgoQB386hTBP/BrgB/D39gjInAxP06nnMF9p7vrBtPhCrHheAD42Hag0Nu1jjwTbUQV29AdgCIlX9IKzp6qxbUrG+DY9frI71990C0LLa3+c7IP70o50Y7LHNS3tQH693BdjG4NiPPX77fBVjUt2e9AaEbOP257JvDhlVn+3UXvDoYXPHlWNt4wbB1XoKcMjs6VhaaKfE7kfI+utB1F48STVebb/7+fNlKkAAXqbf2WsqQAWoABWgAskUEE2qi/y9WV48Xxm3f8hAE4QEmFRbQcqhDeP2TCnYoVkzky4i/c2idw7x0sVS9EHaxlDMoBpK4y6VFqVdMfsh6MtqgVH9uUD9uUr9OWFQt9qVUWU5h7HUbsI6XpO95NjQrBQgAM/KXTSWClABKkAFqMA8FQAh7NP3fvdvXvHE0552owsAa2U84AD6jtAhAzwaPLYjxQU4TN8vl/VK4RT1jcP33SIQcvDhDuzlW/uvfP+zbzGNwBRatNuN0Q8JnOrY2Mq27lGfZn3O9lbqiyM0Jgz1Q+PVZhd/vkwFCMDL9Dt7TQWoABWgAlRgFAV6Jryiq3i04ch3fwiUDAGeJ1Cv9O2rH7GtDl0oKCC6AHVBQJmiD9I2JEENbs03LmC025HaCfhgJ35qh2D19S1kP+ptDCxaSe+C7h0H9fYQDW3jVeJ/ll2uAgTg5fqePacCVIAKUAEqQAUsCqCg0lPN4PfEFJ8KUAEqQAXSK0AATq85W6QCVIAKUAEqQAVmooAPADNbNRMn00wqQAUWpQABeFHuZmepABWgAlSAClABiQKuAEz4lajMslSAClCBdAoQgNNpzZaoABWgAlSAClCBmSkgBGDo29mZSUBzqQAVoAIbpQABeKPcyc5QASpABagAFaACVIAKUAEqQAWoQJ8CBGDGBh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wP8Py68G5uDGCWQ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10" name="AutoShape 8" descr="data:image/png;base64,iVBORw0KGgoAAAANSUhEUgAAA8AAAAJYCAYAAACtlI8BAAAgAElEQVR4Xuy9DfAuR13nO/M/OScvBHQXLzehZG9WYSmlCk2CCdEssJcIlpFbgjcF7kohIVhC4hvCZRFrOVWCIsjymsAVCIJa8aKAF5FXF3BBMIuGsFxSV7hgXHmNmOsFlpDz8p/b8zzPzDMzT8/099f9656X55uqQ8J5erp//f39uqc//euZyTP+QwWoABWgAlSAClABKkAFqAAVoAJUYA8UyPegj+wiFaACVIAKUAEqQAWoABWgAlSAClCBjADMI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mIQCX3rP445nefY8hzGHeZY/47xHveXlkzCaRlgVAH1prs1fc/6j3vI0yrgsBUD/B41lsA3G2LJCi72hAlSAClABKqCiAAFYRUZWEqoAuKANWjSH2sjrMQVAXxJOMDlnVwr0f9BYBttgjM0uemgwFaACU1HgSx975XGzUe1KTKzn2R+4lpvZU3Ec7YAUIABDMrFQbAXABW3Qojl2H1j/WgHQl4SThQYM6P+gsQy2wRhbaIyxW1SACsRXgAAcX2O2MJ4CBODxtF9ky2Zh+hFzlPkyR+fuKI5kl9z3kW/9u6ocuKANWjQvUvCInYrsS8JJRN+NWXWKsQy2sRNjvjE9pp6abe97/zW1ZF1UYOkKEICX7uH97h8BeL/9r9573wUWuKAlAKt7rL/CyL4kACf0ZcqmUoxlsA0CcMfxvmM6Zfywrf1Q4Esfe9VHTE+HN8uL7I7iDLNZftF19Wb5fqgzjV4SgOP5gfEfT1u0ZgIwqhTLQQr4LrDABS0BGPKCTiFfX+q0zlrmqsCUx/K+x/S+93+uY2qJdhMApu9VAnA8HzH+42mL1kwARpViOUgB3wXWlBfNUMcXWMjXlwuUgl0SKDDlsbzvMb3v/ReEMYtGVoAAEFlgheoJwAoi9lTB+I+nLVozARhViuUgBXwXWNJF8x0fuOrc0ydPf9IYdUHbsOK28x/1tgfZjAXbOFUcZpfe90feektZx5fe+7ibzL+ekGX99Zbl+u1pWhL22Z8UbTStjexL05RbD80+x/S/a3AgbedZ8d7zHvW2Rw/VhdRjro8Vw616++wEbaxPc0Qcyzsx5hvTfX3VjM+ANiC/rOYz33c01PPgYKTXdnz5vT/xk0VWvNGUPjo8NrZzABg3sWIbmo9c45y/4woQAHCtxipJAI6nPOM/nrZozQRgVCmW61UAWwT2Xb4GS3Dxs1o0m4XVQ9dQOvTPLlyBbawWWAd58fkiz283LZy9bsUOwGCdXUN3XgI21JMUbVTtJ/Tl4IIzRp/BOkX+d00LIHDA8RGjDzisbM0cgnXQxhRjeRVjR44ePMu+Weby3rjjXssvKmN6YgA8pfkZiaLUZe741PXnnr6r+GRWdDeIm5YMf7rGWUee3Xb+Q66rN5vdC/p2e+7y5W0XfwbYae+q69jnekDwO1XkZrP8IdetN8s/9qr1ZvlGF7COlk09mrTaQWIJaXs1h//Azw1vuCb6DNKXP3Y9sGGG+c6mDxIbiB5rP0OfhhqMjU28qD0DH1s/JObmWIYAPEevTcxmlQXWex533Nw4XN+bOzRd/6r5cx9MgjYEgwvzO/L89BVFceRm08YGfu0LYU+4aZjuzoCmaKOpZUJfrm/8j3rLzrcDY/VZ2/9DMegDL536rM+7a/chUGvrRg5oY4qxvIoxbQAO1Kw37pv+D2yj5ReVMT0dAJ7U/Izdh9KVAhfnbYMGIHMQUhvXAYBxmBfFMw7ucfB6N5j36NUB7qqUdp+lkHNw9MjnixOnb6/XCx4AnGWHX3F9bxcBNGhToSvvoP8h2GtBPBrtQMzYqxJsimBguNPM4IYDGG+rOiyx8X+b1s4a3pjC4j+Ffqgv51qOADxXz03IbpUFFgbA0l63j8thbdxhbkR/b7aeL+6sElpHqwMXqBAEp2ijK2haX1qz9MhntIA48D4BAPk/MvxW1e8cbQXh0tmHMD+3eu/7STPAh60iPmNZHYBjj8kYfgmrc3NCZ0IAPJX5WRrAsct7wU/LqN0Mm2OxX4PClz/x6vu0ILAHss44M/9HTQCO0WcYgA2I5QeF2SzP25vlMgA+NDD0TrP5/2NYfNizoJ6g12xytUFx3iU/9/LmX4KwJwZgBXudbYbGRt+GA6RJf2yoAHAK/bB4nHcpAvC8/TcJ61UWWBicSvvbyqKB8HCnaeSe5k/n2bXtEWiwHtRW6/N7KdqwGZjWl14Zem9dQU2d/h8yIEw/W83to/dafdg+247KOVTOy0Zpwz5jWRWAQe3RftnHPQaaYBtrv4TF5OQA2Dk+U/gJdECyYqGL/a2hbcByLLRraHIuyDdQ6J21Kg0UH7lG5ReD/7piAznGJrNZnrU3y2UAjBpZt9n9LJRTe7yFncwnBHur+vHjyc7NEtxeK7SXl9fH0fG6rCVtEAxp0h8bwQCcQr9A2WZzOQF4Nq6arqEqC6w4ALyemDfHbMMWRi0AVspSrn1qe55SL9PU34YtotL6cgeAo+qq5f+hkahw9LlbvWfm02alBhBZe69o45C6PmNZ7wh07DEZNvb6/XLGmUc+HfoMNLhhkuIlWD0BknZ+ntLdGFqQ4wa3IMgNrGvwcduwLueub8DQBgC728M7bEr6gp99MyYmAJuz0s1MbZCeNol2Nhn0j0Cr+s5yHFpxQ6BUaAeyQfv7YiMYgMH2sQEgOE6OVTivUgTgeflr8taCi0TvY5MVLOIw47No7oeHL7/nsfdpvxyrzyXrdkE7W3qkaAMJpNi+bG5OpOgz6AvnAntIOwAU6kwmUHZ9AzYvfjvvUW9ZHU3T6AMO6ZsYhrKS8nGWZix7bbLszE8p4jO2Xzbxg2wy7c7PUAxs3z4u7YtabCeYn5G5M2UZvezv2upu1msom1aVdWTcaogIArYWAL/K/QIhgRN2+4yCn6WRuABcemi1mVC2rAx7ZZWdlzehOuAZYOV4tQCqbmzsnjxANbHGhgIAq/avN4suGD6zLUoAnq3rpml4KmhCF1jN7GpCeKihBbSzlUEDrwlqA4meVL5c3cixz6YE9VnD/y7dAM2kWTJ1AAZ1qO1EyvuNszWcgr5vnZRAbNos51svWgP8U162C8DTiU9vv+wFACfwk2sOSPk7fhwSzdQa6ztZocGMUw17A4vyniwTBEK2DJ/reePaAZH67HKwEIC3mwgoWG1hEzjqWwMOULbsWQuI8GwjBsDgBkgN4VCMNDcEYsSG96ZA/+bIai7+GACynfiPrZ8rtJf2OwF4aR4duT++C0xwQbsFIHCn329hbhNR9LmmLeSAdnoc1Q5qAwmTyL40JoizhkF9BmOsR5rh70BXFwGajd4HMPMsBHXxM/KJxrJOBhiMnTDfRsmy7jyfvegMcAo/IXNnqjJgBhB/VndteCsLOAjZZoF+usj+9ZEj2Xt632zb+/ZmOQCsNkuhT+ZsQQ4s75n57IccKTyCdrYy9ABEbV9UJtRtDWlyKB+KfQjghEfdm9l7UEPpeFivVTZZd1yTkQA4QL9U89ZU2iEAT8UTC7EDAICyp75HoBMtmgcAWLpI9QHgBG0g4RbZl20ATtBncHFMAK4WweZ72Pf9kbfeAmZo6zEN6pxoLCsBcIr4lLaBZTtbc633mI5jm88m2OD4FG/ueMzPyNyZqgy4GMff1lwbvl3wO6DlVFYcXJHlh+8ylzY+G9hUwJ4dBODN+h3gFH0G27C7WZYB3sIYmL1sAh+gYZDvcR0UM8ABAAfam0gTAnCqedC3HQKwr3K8zqqA9wILewlWokVzegBuZaqli01wEWd72dZQGEf2ZRIA1j4BMLi7/YGrzgVeNiTMrJYtijPlupAgBC0CsNk08BiTYngT+qUMCu8xLZ2TMNvGj20PP03p1g8eaw1a8K/i5mOvusn86wmWvpvveee/bUj1Kea3zpcTVqWH3tTrfo7XcgQ6RZ9BkCIAWzZMBu+Rn7r+XOdnsBo+R/zQ3hCAMtbi8eDRxmBsbMaUOP6hDHqAflOa21LYQgBOofIeteG9wJoeALeevaxcCC5SxR73AOCgNpCLI/vSB4ARs1tlAgDY6n9NAAZB0fPZ183is/ECLWEMS0GdGWBxdLbfAA/OLd5+WRgAjzY/e7g52iWxYFD2Uqj84waAL7R2cuAts0D2sicD3AvjTRNGhxwE3pobBOjz3JVvIBhqHGcHjwev78vi475YBhgEv8Zzy26g7WTE+zZqJhUboA598e8CZ2/9ok1UE62YADxRx8zVrMjQlCoDvHNEWwgPYvcRgB+H3LjCdMU2Wco2ev0vNsByAXikuL7SE+JDY9j6nVqk/yDYJxrLSY9AI/L0b9AIs6zixswF3vOz0DY8xr1ON4TGtlg66ekZcQOeF4AALK69C8AonO001PP8byAAxLtX/MDPPXptmxu8Gn21ZrnBOryPQEsBGLSn84wxqoMIgEH/4XXW67P+kwpjAfBYJyBaGxniCWBPLiAA74mjU3XTe4GFwckoi+amdmCWRiw3AXhKANyGJrEzey7wjR0/AO7vA2gHAfiRb/27emGFAaA4VDzGvbdfVgv79zxuAS/BCo7tID+JL454QSoAhoG109cuSLfupR5vwd3YAQKUTHivY66DGW4IHr0BGO0dnvld1+ilQyNr7LJLaI/oMz3geEhzOsDxjV3fExAx9XP5bmm/E4CX5tGR++O9wCIAv/e8R71tvfucYLGNhElkX5a32voTNSn6DGYmW3YhOg2VQZ8FHaqDANxYmFVjBJsvdnzpHdMJxiQ4BgjAjXmjO25ADcXDet8zwJ7gOQgvvgAAQo6fj8UZ4P4sJZhxjQbAvjrFBmDPWFrP5Zuj2X3OBfucBoAd9vrGf0z9xINm5hcQgGfuwKmZ773AxBa0KTLAg89+plhgpWgDiZvIvpwqAIuf/bVpiR8BdXvCA4A1YtgbtMCNhhRjmQDcCS/vMY1tAEifT27PAcJ7gG3kTGXudI9qnRLggl/cmC1zK8w8lW22Pi20s1mxhAzwAOSMAcDeR9UbzkkBwP4QV145tOkwpefDh4E9BIBj6SeeKGZ+AQF45g6cmvneCyzh4gfNrM0NHlYTm3CxGSsGIvvSB4C9oWylqzDGfHUF/VdW/2nz537mT8/nQ9YWzC2GpTpHHMutGNvEQJIjwD6xA8ZN6BhI0n98A0j8DPComzs+fo15TUoABoGu2d2lA7Ajw53uCLTH5kRvWKYC4NKAALutsQWOhxQZYOfR7VAAjqFfzLlqinUTgKfolRnbFBmaUmSNRl9gpVgIIyEW2ZeLBGDJwj8vDp9X5PntcwBgIBb4Fugy47X5djIyvrplfMa9xC8pNwAk4+D8R73laVobVD4a+vhqKtdIF/whdoNtdZoYzNa53mar8hZonz6DsD8JABb4Bd9wVTwKjugP6m2pqh1foBaLAeBKEC39EF8tqQwBeEnenEBfgAVZaeXOWzwnlDVSB2BkURb6MhxpG0ioRPZlMABL+yyNMUQjH4ipfB0x86kfw+6XJxGAOwAsjk+Pkx/AGG3NtUB5+/wstG1OACz1k8+8EOsa6YLf1w7wjcM71Y/4EqzB7LNLBxAoRgdgPIOavyY/dvC84sRpbMM1MQBvQQ46wtx0X8sH0vGAHhn3yIonyQDvrD+wt2D36ucaF0v7nQC8NI+O3B/vBZbweOqs4AFYPBKAobdAtzJs0oVrEgB2g+IsTzEA45oATACeyzPAQfPIyLfYVvPSBX95MXKN2meQJvAdYJ8+zwWAJb6MCHvrzWzHC6ok4wbpV11f41Nb4HWLywAHgfDAp8okPptjWQLwHL02YZuBhbI9w0AAlr4FOvoiLrIvl5kBdgPwFhLe89j78Aj0W14ecTOrFWOrhbDbP/b5CdjEMhcGjUlkQ2enDXd/mAHevV8G+WlKt1/pgt8HBstr8EzjjjpjfQe1lQFGdNLO8kkh2g9QX+U6Rh70lmmwD+oAvJqEP3X9uafvKj6ZFdkFg2OuscmC+Hk1h+bZpfd9yHW3+Gkue7a7z3aNZ4CHdPHRb0pzWwpbCMApVN6jNrwXmHMBYMzOoAUWmKkMagMJyci+bAPwdHT1fgv0HR+46tzTJ09/0nRs6Ia9UAAubjv/UW970AYyj5s3dz3PEWMpMuF6AJwiPn0g2wnAW7+k3AAY7Qh0Aj8hc2eqMtIFvy8AD7eTf9w8rHthf5/t2UFfAEjRZxD8Rj8CDWiYAvZEACyxGYS4uo/S2JgjAMfUL9W8NZV2CMBT8cRC7IgMTSkWzcPPT0ZaYLW+iZugDSTcIvsyCQB76Lp8APaJLwFogRs4Kcby5AHYIz7bG18CvxCA61lPvHnY9BMyd6YqA4JaUDZ0A819mcZDk6F7p9nw+rHePvccsQQW8j0vwYIycEF9BnUdFYClcBgR9qIBsCP2qpCr/QD6Tbwp0DziDbYR7RlgYNx0Yx8+JZBq3ppKOwTgqXhiIXZEhqYUi+ZBAAIzG606ME22nwNJ0QYSbpjd3i80a8FJij5LwQzRqFlmLhlgqdZIv0I+1TSHI9BSzXDY9B/3Ur/gNlnGNJadruc9cKz5bIKNPj9L54WY5cHFuBgGmwt+BzidKrLsWWYh+SLTz6M9fe37ZI1rYZ4UgLUhB/SN9xFlAnAdbQTg9sAjAIOTLgEYFIrFMAUiQ9P4AAw+t1llDMDFfWtRB15TLx7B8uLMZmRftgE4ga7golysU3NkYJqtoQe0R/07wGC8mG6tj88C8Nfd8FncEWhcs7VvwfKe497PL0EAjJ0aqMc0+DyzPgAnmEewO2GaUuCzud035brBs/FSo8E2zPOX+UFxRVHkN5se933P3JoNAzJZVgBO0WcpvNq8La1DmqFdMABL43Wb0f3Y9T9ZZMUbBzZjSldtNx2E5Vdz6MegEwhjZoC99Usza02nFQLwdHyxCEswANj9XiYIA6MDsGARKfBn+zm9VG24DIzsy9biN0WfpTHm0se66HEeSZXXGpJd7WsN9C1qbPdFS3MHYOv3fJU1qzcY5BsoqFuspzM+YnZULnPUsNN/cOzAhm0LbjPgYBvODaoUfvLoaJRLUGiqsptgefzTMuZ485Gz80tdLyuyfQ7JG4A/8er7IJ/zCetzOORIQQn0zXpDtP5MkfMlWOv7rHlDM2hPp35Ih7oNJMix53TXNoOaeB9pBjXpZFQhTWIC8E1G5ycMa+2nH+K/JZUhAC/JmxPoC77zXxu7Wmzlefa/TOTFOc4FFpARk3jC2l6KNlxGRvblDgDH7rPWAntINw/NXG5QzwBvNhsQSHXati6whRhB3Sk2s3Ztw47yNvvt8WkfSDbruAdjFGrA9tyqR3yu+n9wkD8QyKyAdjWL6QNw7HnEo5NRL4FAUmJB55ndoforGHPaYHkO2HnN2mb/49NBfQ6HHBCuvI9Ar+bajyEALBHCzBotwIZ0WM+z4GeQQF1woxtvgQaz4njdq9tbdtv5D7lu9YLHteaQJjoAbIl/sH28jwOfKsMrmWdJAvA8/TZZqz0WcLMD4NUkKF9IW33WzO51C6RoYyiQIvtyfdM0x0WbNsTsM9gf5wbIkGbKi+9VUzEywKsYVshW2+JXqjN4XNhHh50YA21rutjjhUnu6Xlw3Efyy8bn0o2PVf/POPPIp4E3nLs7vlNCH4BTzc8enY1yCXgkGG27tXB3Z+Cq7OKrXFmpHZDFMoEts6VHXb36rAU5IKiEArBLd1SDulxsAHbHlMzk7ukCUHe0kR2QBetHAFjqu1X8Hxw98nnsBATWRdvpDOzK+ZciAM/fh5PqAbqYbRg9SwDWWWTtHn3uOjMcCN1t9AVQZF/uwEllR6w+g/ATBMDIi4mqfhZF9mfm5MP9zf+/YGgQxwJgia12++yxJdUZjTMPHXZiDG2rOz/d90feekvs+Kzqj+WXsv6Q/oN+LZs5NNs2v20e4HyK+e++FyNtuhsHgFPNz1O5+XrApNX07mLYAdfClw+1s4QgSDTt9HiZl9tD9uPZ4Vk+sH9BAKy8+bESKzYAr8bmx5wbJm7HrUvsbKxoZoFjxcZaAyjGrPEfUz9U+CWUIwAvwYsT64MwCzZbAPZcUO4s/Fzu81i0itvosyGiL8tb7U4GuLIjRp/BBXwQAJf2YwBT3Hbk6BmXIlk1D/AT9cFvw6Hfd1KdUV976GCNMZ+YbgJwqnGv7Zd6bL33J5AXxVTFPTLg+WuyovgK8EhLyz/SuHHNm6n8hNiRokzwoth6THlwkS569nIHruFneWv1NLLIbVf0fqIJgpNRP4O0utd86vpzXc9fVx0ustxsuBb3N5+tumAoHlMA8BoAgyG4V3+NLHNfZhQEV2cG2MNG7Q0gp40p5q0x2yAAj6n+wtsGF3CzBuCmC4H+Wl+uIwmDFG3Y7AHaLS+T+HIQgGPoGmOBPeS7HrCr4RQD5XhHoLu2AyAKgbVUZ6DdlalaAFz1WxLTXQCOEZ99sQToA/mlW79v//vjdnsiAIyB1hwAXuPV19WC2/3YSvD8LJnLY5T1WFRvzLA/wzn4jKn02UvLs4bCDKb1eWDtPq/hbB4AXNoKQTD4srJ6nq1fsgXpsB7H4DPAzbj39h343KrnM9KqGxuDawTsLdRVFTvxH1u/GHPUlOokAE/JG7SFClABKkAFqAAVoAKBCgAZNitQVs06wUrwsqxNnb1gAdhaVjFo7xpcnVlFZx1zA+DKXz0wVGvu9Ge1FRL5JVh9YY1tOniCNgKaPacBuvZidm4/tYQMYyBunfGP2eWnH9KHOZYhAM/Ra7SZClABKkAFqAAVoAJUgApQASpABcQKEIAFkv3WdRc9OsuLdzsuOVUcHFz+rJf/dflheP4zcwXo85k7kOYvSgFwPJrj0tmTfvmVH3/TojrPzlABKkAFqAAVoAIqChCABTKCiy8CsEDTqRelz6fuIdq3TwqA45EAvKCgeO4jfvly49APubqUF9ljn//Bl/yxq5zr99Ttuezh75gCt3z6tT+Z5fkbTenBN48XWfbeix9wzaOxWllqXxT468+89nie5c9z9jcvXnPR/Z/a+nyj8xoWmKQCBGCBW8DFFwFYoOnUi9LnU/cQ7dsnBcDxSABeUFCkBtLU7S3IVaN2hQA8qvyzb5wAPHsXijuwlwD8kp+/8HXmG5zlNwqH/rnt4IyzHvKMl370rqoQuPgiAIvDcLoX0OfT9Q0t2z8FwPG4A8C+c/7+KTy9HqcG0tTtTU/xeVpEAJ6n36ZiNQF4Kp5IZwcBuF9rAnC6OJxsS+CCm5sek/UgDVuSAuB4JABP0OnPfcQzX2zeofHMIdPM8dSbv37WiYe/8l2vvLsq5wukqduboOR7ZRIBeK/crd5ZArC6pJOvkABMAJ58kI5pILjgJgCP6SS2TQUcCjADPH6IpAbS1O2Nr/B+W0AA3m//h/aeAByq4PyuJwATgOcXtQktJgAnFJtNUYFIChCAIwkrqNYXSAVNtIqmbs/XTl5HBagAFaAC6RUgAEcE4DdfddWR/3beZz6YZfnlrWby4h3PfMWtj7E1DQLX3UeOFOf90stu/aeyDrO4e4Z5pvkl5nhZb71luV57GoaEfj4kRRuVuaBWreOQv/kLD37gGYdHbjFH7c5pdLulZ9MvYBt1BtjH530hCLWdFy8ysfRs6dTRo0M7TAM+JZMyDvr6DtjQ63dET6B+M/Qx/0C+zrLuuN99l8FAe/U80e7czqMewvE1RZt4BBoJ4MRlUgNp6vYSy8nmqAAVoAJUIECBvQFgaLHaJ+QGLMFF6gqGDorDH1pB6cA/NtgE21gtOv+/bz/5zXP/8dgXTRP3XjXTA8BgnV1LexfGti6laKPbLtpmqfP9vnz/37duRjQrtegHthHk826/wGyV2F8BYwCOBVAvse2SOQ6B+536QFAtr/OqvwOvnrG8GvcnisP/0bKJ06yydST/+PEHHWvNEzYxLf0HfTlFm1YADI15x5wviTtbWZ/nV//9I37xgiP5kVtNfd+2rbP45tGzTp5//F2v/BpqE9R2nj3nBe9/yQuH6oTqydr2/cq/eURVNgAAACAASURBVMbV5pMir8/z/Pee//7femJZvy+QYu2Xt7/2Z5BSt2fT8Pjx4wcn//zrbze/XdmrMeCDtX7yz0HZNZDFkj0e273R+gQVGtu2cppHoJHjsEOfU3Lbkt+RHSkuuei7rvm7si+f+tT159595pmfzIrsgh4NDo3Gz7jwX13z8j6NQm1GtUfaMXWdOswOLn3IA66+paz3lk+/7iYzKT/B/OdtFz3gmgd51fGZ133EXH9Z085hH9RtNi5p696sC7SpnGj4GSQ0WCZejgCMOEgKwEX2mTzPvgequpNlAxedt526++AHzzjz8LOmjTX8lv9YAM4TprZVAlnAFG3YtAS1KnV5albk5SJvq1WfczogALZxymx2ePu8MsUTrJo96X0WWaFu56dlxoqDpgCBNjhBP7D+3owwGGd3G6h4RJYV/6lzgsEWzatY+O//7Fsfd8JvNX34zUVTtGmWAHzGI+75dhcsNYGybwpDwK97re3lU1UZDLzWUPXFO+6+6zvudc/bzcLivpvrf9/8+9vNn34A7OlI1Ves/TUAIxr2Tv0bWJe01/fdYQQad+0YBlOJXcafX3V+O3kAvCFwtwg5FEfIeiikjBs617UPQpMFstw27ULVJ/6fV9/ndHHG7SYqz+65vgWI0vLNOm9Rstndz3UJEBRX/Tua3/35jg5iAD4oTj/Q8X3n1uYAoKU1BsB+EYDRQJlBOQIw4iQZACM1Nsu0jhCCC+HbDGDfaqDr37Ya6wBw8GK9Z2HcbDNFG32CglqJ4NS05eOPIJ+XF2sA6saInWO9UAYQ60EvYI8ZB6XpAdntbs97IbjnCDGmXLOUf7b1s2bCPh+A36o1+zzRb3Gr7+D4mqJNswPgIssfb5bmL22AY7+XesDFD7pazZw4yIpLfu0D//ETzb9FwKsEn2PFXVecyM/+m04f9g6AfTYg2vdxe1Ye8YOp54SBhWdnRfFSZGKyZW4V4mgnG4/YElomBIDRawdsbEEYkNENBmBtm1H9MVDM7zg8OLji4PDUzZ1NABEAm3nxWXlWvMjYdtRh30r/g4OTNzk2HrbVdDK5WL/M5cwAo6Ey+XIEYMRFcQG4BRVBi84GAIP1IL0vy1iflUzRxpCByu3XTTWPpkdqo+VzRXhb96GzEaLcB9/PgwXFmutiNTi16Ff+leIGRVndzkaCso9ccvX97jMX+baFXudl08yOQJ8wYpRHni/BRNnNFGpAy7rt3boR8CoB2Fz8V0b3azt92CsAro5+Y34cKGXZ5ED8IG23m7H9mYt/5mgngy+tsipv3UzxrQy5DgXCbgYYvQ6woYZaAIBbwOy2oZ1ldpcHrF0XaYE4chUGisberPh7U9/FnTolAHynufae5o8LfjdN9LbZ0622pli/TFUEYCRMZlGGAIy4KS4At46WBi2EG+CjlZGr5bFkrVK0MeSeIK2GKm70NVYbTchWhquyZ+4XEyFxby+zA29jx4H6BoJlwydCH1svrIsVZ1I3J9j8kZrkNT/ODIDlmjSed/U9rtrXaPeYNQheZdb4AvOn8dzyqoW9AWC9TYiVbjsACfpBGkutdjTbSH0cGoXCJgADoCrVcwV45UXOo8kNkAJsr+uNaTPSWRAU++BVAsCIOSFlWpsQYL8IwCGKT+zavQHgpu7gYtY/07UBKHRRq7bo3AAweuS1ahe0s6VHijZcYwW0u37uEgZNHwAO8DmQvayhEyhbyuZ+K3Vb3BqYkbHRjNcpxAHq18puRMMEffQ6ai/pw8rFmzlBqlF5KTq+pmxTFeZIXJuyzmfAXXNS93dNoGjV3cgQKoOXaaadBQ7sw94AcPDR507weG5ESEO0dVxZuQ9Js8AARK60aQIweo1A1Dqj2njxk/3yBgC74CuVzUg/XbY66pgSALdgFu4XM8BImMyiDAG4303eAFwtCNFFZ/NTKeii02q2bLFbQxJoZ2vBDl4T1IZrBKFaVf5AYc3HHyE+BxbntfZS3aHsqPTofGODQGoPWF70eSIwDuo6ofLx++iT2ZT1oeTfzYutoDholBcA8BRtmsxnkGB43AAtDLMNAAaO3dYgApQtXa+WFdyXt0CjR4erZ26xuPDciNjEBtbG9u3Z2EmCrU0ILKd8OzQKs22YtL0puLXyqLOETqBdX1aXdwFV0w5X2eaxW8AOb5tda67yd6etw5XIAHgDm0Cfq1ZX9aOx0NQV7hcBGAmTWZQhAOsDcA19MYFrCIChBX7jmCdqp0emul4c+7ThGkFgP1P4I6gNCQBLdYTAJwCAQR9EjQMko2tiSbaJINUkzXiqN+XAjYQUADxFm2YHwBUooCBlOlh/vsgNIltoAQGbAJxnH3Ldf5pwJ9UVLN/Jzso+g4S2UcUSAsDtDQ3AHvATTy6tkd9R6GkBsPsNyo2M7mt/0vE24hYAA/Zsj0tvPxNk62r7eeGINiM6w6Bor0wCwLX2cJsbOIWPiQuy8HV3CMBImMyiDAF4gQAsBQIpVJWSpWjDNYJA+AqC0xRtjA7AjaOfUH8b2dEpxIHUBhAea7CDNPEAYI+TBtFhcyE2zQ2Aa+CMDcBo/U24QzOJtvl6XzLAmEbbjYiIfvCOJQKwdcVRQxjyeZ1VDRtAAspHB2DAhnWnBVAHw2gwAG9fUgVsJrT6QQB2rZ75+yrs91EGADhKWXyPQKcALrvbNlkrKRCgANxcHKdowxWbIJik8Id3G1CGVpq9XA/sJ/3yKz/+ps1mxevMJ7OeMqBnbT+kaQIAbsaaKw6ksSgFYGn9PuMJ0r0xJ4F9kD4L3vpO8YxtIgC3Bk0S8LIOUwJwUxa5H9qZfiDj2ji+jkK2JAPcfLEVBP0LygBLYdINYQ3AG87qtt7U7Hy5VuPNzlKbXffa8vclAbDoGHoljmCzANGTZcZTgADcr/0cANj6XVZwwS6POjn4BLXhuhhcoHvDadl+7DakAAza0wIZNB6a0OzSvvodrRutry5neet4Xx2gDbIj0A3YlNZPAM7OQTZbwNj3gfK9AWAka9d8qRV6LJYZYNkRaOzZ6mkDcDlm3cfpt8+Hzx2A3YC6msWkR6Bb2VQHrG7rHgTgLSinsNl1r54wANdHxUGdWi9Eg/tFAHaFyGx+JwDPF4B731gKLtjlQUoA7tMsCLIRR4AZv21V8pc4VddaN1UC4RPpYrtMRACWGgOOJ/FzzgmOGzMDvHG276kfaax0y0OQEDlr1wRg0J7yCEnjGWMo81h1vffNvwBclQvSm79+1omHv/Jdr7y7qhC1ufvCpZTtLQWAsX5sX5wVOj40r0ePyVZZPxCSxM+hCp4xXtV99om7Pn33mWd+0gT/BT16SD+BFGSzyycwKK4raj2/XNWN1SE+Ak0AdjmPv7cUIADPFICHsnXggl0+FAjAyQHY25cdgPSpB8kI+9QLBR4B2CaT9BlgAvDCARgaS6YQmvmt6/MAYNd3X1MCadmPlO1h4Dj9DLAwTpJ+5sgV61IAdtVX/Y7WW5UXvGV6BWzHTt79+iEAbtaXwmZXGxi8lrVsAbZbJ1YHAdjlC/4epgABmACMRxABOAkAw0dohzxnAUhfWB17s8UVoGC/RJ9WarYprR/2n/x70wTg6y56tMmcv9sVE92YXWoG2KUDBmaWWjwA2PXJm5RASgD+j5+QPgNcRYFPzLh874pTjd9RUEWBUvDpnZb5gudKVwB8cHDyptPFGbcbYDzbpgNqb3mths0uX2DwWvJv8ZqL7v/Up9nqw+ogALt8wd/DFCAAzxOAB4+pggt2eeQQgKMCsPiYsxCAy+IBbVgBMkWsuQIVtIEAfN5nPmhWJZcP6rkMKN+bZ4BtvoTBZ3D+kB+BdkEQAXj6GeAQCC6vdcWAay4P+V0DgOGXRg0Y2s4AOz6dZCDxSHbqeUMA7HpDs7bNLh9g8EoAdunI38dXgAC8vwDsDQSlZLGhAxka4Auhgp7PTdGGQE+zsM/fW2TFxeaae6MgYysH9mvnUktm7RnmDdMvcfgrKNZcsRA7FqX1MwPMl2BVMQs+v+r96Zrm2BAeXx0eVvIMsPM4LAF4PgBcBod/PG376Zq7NX8PAWD0WsTeJgC74LQse0Z+8okDAGx9hra0I5bNrj6CANxrd1k/VgczwC5f8PcwBQjABOB/8gkhKRT4tOG6BoS4yQMwmpUt4fPr9z7xB+f+47EvhgJwpS3ox6YrWqcPwOsnB8DAkdj6uLG0jwRgAnBqAEaPrZo55M2HWXa5+fd9hzfQxBlgAnCWv374njUvABbG8O5maZE99vkffMkfu+7jWr+jQNg9Uiw4Nvxp80K5+/UdVa760azf9aKtsmxeFL+T5fkbzfVHLVq0PoFU/R7TZpc/MHi1v/yqqhurgwDs8gV/D1OAAEwAXgEwtMiXH4FugY+0DVdoLwWAJbr4wJVLR9j/VUWb700LrosaB5B+jW8pb+x2fRuZAIw9bzvF55L36gg0mqkrj6fe8fWv/+l33OuetxOA15OZ1lunsQ2IeQJwNe1jfWzdbZybIsi9CS3jA8DoNeUxZOdR5Y2hO4A9/I3f27KieH4/AO++SCqFzUOaY/BKAEbjluXGU4AATAAmAHdjQP4cZFCWGchGBtWPTi/wd1kDvpELQ3Pkt0ADmhOACcDo0Oktl+IINAQmmyPN8PPBPAL9IZfzm8+7Qj7I5g3APiCc5/nvPf/9v/VEl5Yav6NgKHhLc7VJ8t6LH3DNo13Hmas+yDLM+R1FfvjGvMif1aNB/Qmk6nck+1vZ4GszAXhAAX4HWGO4TqIOAjABmAA8fQAO+sYsAHt1/SAE1+U9s6/u54YJwLaZaYrZ1inatFcZYODZ2qBnjKUQ33dLBexUy8iWNqRsb58AuNT2+PHjByf//OtvN/955dBK1vVpLM1VsBcAD2dnS/PqZ1l9YXI4Y+oBwAlsJgATgDXH5lTrIgAvEIDBo8FBx1JTtOEaNKANQdnT2G1IgdPnCLQEgEvNgfK1pqA+QbHmigNPCB8+At045i3tI+qj5gvFwDamCJtTtIkA3Bo0aTOPBOA+BdL6wS/b/8wXm+O+z+yfc7d9wCA43QuxIgFw/QxuHADOTpldn/eaCetHbZrbPoF0ixuAg20mABOAXeuuJfxOACYAwxlgjwW7GHyGvjnbdRUIDQTgn7/Q9bxr10+u8tEBOEIcyPpIAM7A8UUAHlgJSLOnUmiRQoi0/nUm9ZcvNwt015Fg5/OeKTOyqTPAmEZyAG4es8bayAKz/TgAgxo740JrIS0FYNcLqjZ2BcOkwy7zTrrsk+bP91l16By3TWUzAZgArDUup1wPAXiBAAy+Vbj7Nl8X9LSyKinacA0ccIFe241m5swO+Iue+Ypbn122D7bhDdkTyQBLY6GGySnEgdQGSPNGDEjrl5YXxNkUYXOKNu1NBpgAvL1LdL9BmxK4MTglALvu6SG/TxWAHZljA8D5V83r2O5j6fvOp4QIwNY3ZVfS1XqBOpWPXKye7y4rAF/uVX7s+jUX3f+pTwuJVV47DQUIwAsEYBT0qiwbWL4FSeA1UvhsteEaIiCclhPWCmhBMKnLC8DEG4DLNoAjx7WO0j5v6nc+cyuMBfEzycL6RXGAxqKJg3eYOHgMEAdBsQ76qJWRBq+ZImxO0aa5AbAJzfUnY6QZWgLwNAAYfBN3nQ2Vll9nW2WZeGksrdtwZYC3GWas/HSPQIOQFJwBBtuxLXd2PoEE1hVsMzPAzAC71t9L+J0A3O/FnW+XgovUIBiSttFnPgJVogBuHAmtrkvRxpCNoFaibpaFPY56B/lcXcdVJ8RZbIlONfSgAC+pvAJVyTXKGrb6B2WMJcau/bOC8eoyMJanCJtTtMkXgNW/Vw1CSznpPOcF73/JC0EwqstjEFKG2xqwpfb4gFffUADgarYvwUJhU+aHNjyCvgs6Ao28zEu2WTNdAC7jFHiets74oRlCz+d2IQBOaXPfOAZ12MleN+vD6uB3gKXLCpaXKbCvAOzMiHVkXC2MTp86uNSsJN7tkDgIhsCFsDNDBmS5JJFibS9FGyMAcKuvUn8IspH1MWvwJU4Sf7UAGLYJbaHzhuax46A0G/QT1EPb88ea9RsjdsYTWP8UYXOKNtkA2GvO/6WX3bp6R4LvPyC0iKtvPxvqzNqJ66+APDUAm6Og3zx61snzj7/rlV+rjEY19DkCrdUelomXuaH7CSFQhyAABtuAO7KAt0DDfa0KWgH406+7yYypJ8gq2/0GMAzAsoZaR4Fdl2Lwyu8Au3Tk7+MrsJcADC42m96ZHQCXxquB1cAnaVK00TdMQD+eKorsM3mefQ843HyOpgZteigD5LqbHZ+p+SnLrFkytfoFnz/q+lMlC9zTvmoW2NIGGMtThM0p2rQDwKC+O3P+RAG49WIhJGsHzn3bYhG+Ayy3cw3DJ+869mDgJVx1lrvqROr2lOFx5+VRYP1BAIxmsuF4asQRfI1nQekzwCuY9ALTYQNtAAxCY7finW8Ap7S5r5dgX5gB9oxjXpZOgb0EYI+M2CwBWAWCLUefLeAhza60qwDasA0JcFF7Ks+LhxsI/k1DhZc7h1YHTtA2ioODy5/18r++GY6tRjtCuHqJyVpc6uyLBbIUIHXw5EFw/Z5xUPlUqONuKDjah307FGQ9gA3G2RRhc4o27QCwh+9UjkOj0GJC5lbz5xLn/LQq0M6SwsemscrXpSIAMKhFw8owAE7dnmoW2AKOYH+CALgUX75x0BdY6Y4/r8HwtT+Z5fkbzX8eHQr1JqCi10iGjj0DjNnWbMdWj6SfoTb3XU8A5kuwJLE15bJ7CcClQ4RZt9kCcNlXj8XfZg2UPemXX/nxNyEBnKKNrh0gNKyg7X/64nf91X877zMfHARHCwBJ2vAF4LJfELwZ+/7Flx7w485+rBaw22eAm7r5+snU0Xouti8mfOuXfPbIFY8+IC5p3zPTPLh5AMbZFGFzijbtALDvnJ8oA3zi4HTx0MMj+a8ZO690xXcTTtfz+/GDk3/+9bcj1xZF8avmaO1lzrIRAFieXQwD4NTtlb6Qt2nxdk/WNBUAlxYpQHCyzx9VCoJg1jruC75Uat1EXvyZ+Z/7mwouGBqjWgDc97bhVDb39RHUmRlg50TOAmMrsLcAXAkPLpZnDcDNIAP6G5z5SNFG2ScQGlrg0bPx0dtnaRswAMoAte4DBMrrm3X9jHHfJIP0TQKG3XZSxUFf/wBfOJ+lH5qgoU00MKuN+MLYMkXYnKJNVgD2mfOTAXBWXHLk4ff6pAtku8+FVn1CILi89oyHnfskVxvrxf76pVzlf0rBa2jMyLLVYQBc2pG6varvyAu/LDoNQqPUDzCM9wA3fH2nIymf+202DYLZzmdsQKC87cwTd19695lnftIHgB2fQrIPmYHP7aSwmQDcowA/gzQ2t6q1v/cArKYkK0quAAgNQZCTvFNskApQgcUoIIWWfmjDjpP2QEsNVggoxwTgyrFYhjEcgMdqr2oXAfC+TY3uIJDGEgywwHO6SNvdl5ClGsQw+FYG9QBMD6QGfVu2ahIE1qZkgxnUqmBMmwnABOBUY3isdgjAYynPdoMVIAAHS8gKqAAViKgAAg6m+eTHRSN2mVVTgaQKCAF459u6SY1lY1SACkxGAQLwZFxBQ6QKEIClirE8FaACKRUgAKdUm23towISAO57sdQ+6sY+U4F9V4AAvO8RMOP+E4Bn7LyJmf7OW6+9ybwpfOg7jXeYZ78uufKi6/9uYqaLzfnTj1933LxJ+HnOC81RwSu//4anOcstvECIXgTghQcHuze6AigAE35HdxUNoAKTUoAAPCl30BgqQAVSKgDDTZYRgFM6ZkJtwTFi2TAgAE/IkTRlkQoAAGz9nu4ixWCnqAAVgBUgAMNSsSAVoAJLUuBPb3k69N3ITZ8JwEtyvqAvIQAsaIZFqQAVmLgCtz35useb0zN/4DQzz37pe2+8/mXOcixABajAaAoQgEeTng1TASowpgLAseemeXsPwO/8+LUfMccIy2/IDv3jpVPMukNjjAAcqiCvpwLLUIAAvAw/shdUoFSAAMw4oAJUYC8VAKGr0sYL7KYorC/QgXp56RSz7lAf+OoV2i6vpwJUYFoKEICn5Q9aQwVCFCAAh6jHa6kAFZilAh/41NPP/eaJ/JPG+At6OnBo9gefceWFr3r5LDs4YLQv0MWE1Jh1h/rPV6/Qdnk9FaAC01JgigBsbHqLOZb9uEGliuxvi3OKBz/ohhu+MS1FaQ0VGE8BAvB42rNlKkAFRlIAAOBThwfZpY/5vutvGcnEaM36Al1MSI1Zd6iQvnqFtsvrqQAVmJYCBOBp+YPWUIEQBQjAIerxWipABWapgDYAY5CUv9dklB89JBj4XHIN5/CLvBpvKMZsNVZ23mocE1K16wb8W3bQ6Y/SV7562fwM2QV+fgq0q7WR04iv26688PoH9cUiVrdbP6yedqz1xIJ4QwrQWlxnUy+g/p0xNMvJkkZPWgFmgCftHho3YQUIwBN2Dk2jAlRAVwFo0Wpv0vpsKwhu3Rp7n5OdGgCfczR7luOo+JCDBiErwBdlm9a64Q2BttWDIOQDcV1R4DraFw4+Tw3Wuerbsez0508dHrndVH/2pgmrftrxDNq4AsWsOPiK+/vUAHTL3u6+kcNdb+UauE8CX+rOcqxtnxQgAO+Tt9lXTQUIwJpqsi4qQAUmrUAAdLVgxBO0mtpYnzEmAMPhswNwnvDWaNAOQTDw9GRug+3qqRe0647sSH5Fdrq4uQG/OxsIseIZtNGMheyd5s+PQd4fyJAHau18gVtg/VEywh84fvyM8/7uH/7KvKH9+3r0O3ny1Onv/L7ffc0dkL6dQkD95RWv+943XP9UV/0+R4h7AE/Up9uefO1Fxra/MH/O6rUR+HSRj/229rTsWQ1k5WeAIX8DWm1sE382SsPfZdtAPwZjyMdH0DXgWHGNJf4ergABOFxD1kAFqMBMFNAAYAVYqNTayTwSgOFAagEwqBtQ+S4EgxBnhZtgYKostkAfaNcdWZ7/fVYUF3c6X+sXM55BGwG/tIrsgGrAuO623X86A/sMmLsv4BF3V0XgYrtbDQSqa3gBoHHXSAdU4N/RzYr8S8A3d3v7AwCQXeKBF0aFALCmPd51rXpcfOh733DDw7qdh/vWvNDxci24TgPUof6uzPKM2504+tuf/umz7srvYU6lZPcaGIut66C2wc0D1/jn7+EKEIDDNWQNVIAKzESBgIXyamF8zpnFPwYcCbap5ANyyZ4BnsMRaEWAK/2zk5mHIa4DNvB12NjZ2SwB67/TVH9P8+dop5lV3AWMhz6rW/EM2ogpsC214yO9DZBVIzunC5T7EfTs8cpAJOvXpyrwRuCg+tftWsEUBKLTRZa/Os+K66DAsAAFBCKuyq314gD/vTde/7KqCW17tAE42N89UJfK31udgTdig+MC07i9mQD093SeFz/6PTfe8F5X+PH3+AoQgONrzBaoABWYiAIBC/4VAJvd8x80GbU3WoDCt4d9Lykaqo8A3IAUtSzrVnE/iPN7aZggbtrZ6UAoW/VRefOg7EsrngNt7NemoXXAmO6rf/dkhlb2t24Rf+a4aSS2KAdCajDL+fTnm+MMzwVqcRXZgWAAEFx17v7e6QuYuUPa2YEV2P4GEMawJywOdqDN/RklRK2QDQOk/qqMJXbD9Gg03qn7tic7xsJOeecGiejovkQWlpUrQACWa8YrqAAVmLkCgkWzNENbZ6fArFQrmwVekwyAr/z+G55WuRoETedzlLbQ8a37PZ/42ft0Xu5kj8wNMIFA5gdxDSiLZFf7OfSPX3fc/dKo3oG6imsg3oLiGdTbGLkGQrh8863m6EuvNtcAfW4dZ0/hS3Q6dS7I0YpW5XaPwqpkKrc2+AOkqB9Zqx0YUpE25ICzrrUBgzHsueM+9/mW47nvgd5t/a5qW5btwJ1y/VWfLHGltmnTGheA/a0+S8sjIcgy8RQgAMfTljVTASowUQW8AdidCZLCKQHYxIgvAIMZzFpjsHwLgCJCmdQuPzC3j8E1AEeOZ6l2sH8an7AC29iOS2jjYJuhBW0K8iUyTaplubaN2YBFJxtYtyE+IopIsVumDZyaffCD68j2fPlf3Of9SgCsqVXpl84zsc6MaLC/Y44LYEOoEx+yjLFf53mVlgIEYC0lWQ8VoAKzUSAFAEszR6V4UHaqccwUXJwHA93KNjcslcWSZoCl8OPjE7ANH41rKItqlxIAR7Sxhke4jQYARxoz25eEQcC8PfoN90H4MixgMb729Aa+oGyxz1Hdun4IbqQZsipaVyAFZNRafQZhqLYJevbVJ5u7uSa2PWXnoT5Yjg3DR7Ml/vbNmG/AWervdf/Bl7V5jAtAIxkA97yAbDYLp4UZSgBemEPZHSpABdwKEICL5zlV8numdRkALM8wtgBYCmU+0ASDOQG4VEB6MqOO4xS+dI7FNeggn5Rpwh1Svs7YgSBRL/jB8n7HgWtYAeFmA1AYcIqPADc0gnxQ9zm2PSEADPpP6m+/DQ9Pf2/6j8S517iA/CfK9tvfwI2Mf5bRV4AArK8pa6QCVGDiCvgAMHiNdKEdBE77ngGOBidTBWAfu3oA+JxjxaXAG82D4hmE9ClmgOMDcMOXyHQJZXQbz2FigCOGwRokgOxYKzsrgJUauuA2CMCPG4whSwZYuqEC+0KeMff29zqmoOd/GwCMbKo0x4Wz/uYGietIOfwZMmROYJkwBQjAYfrxaipABWaoAAizq/tr+axk+R/gNcJnDcuat88bSoGOAHztTUWRPcERgvKjxj6g2ciYg370GDmNZ1Oxo7lVGzufDkoRz3sEwEG+RC6OstBvgFE0IGo8Fwq24Q1EUMZO3ue4GeAAezabCi7oMu87y/62OKd48INuuOEbVaxJ42mvAFjkkzUsQ7HHbwAjU12yMgTgZFKzISpABaaiALj4bwEwajsMpXWFBGDf54tB0Nx3APY6ll6F2/WQ9AAAIABJREFUZ0g8TxGA0XFclQNjTFpta+MLuVgKLFAGuLXQd2a6SjPlGeCEAAwCYeNYL3Sk2RuAY9sD1p8WgJP7Wxa38nHhyBhvxhDwZm5+AxiZ6BKWIQAnFJtNUQEqMA0FYgCw/0KZAEwARseFRwZY+LKlcPAT25j0CDSqdLgOrpZk3wImAA/q2YBUCIhazya7PFX9DmawO889x7MnAQCj0jTLSTcMvDP+6/5D+sqOQDc2hoDM96ruO7/7vDsdb+YmAPtEU8RrCMARxWXVVIAKTFMBLQCGX140KAMBmACMjhMxXLaeMXe1oh3PzAAPKR4XgF2+7v4uBQkADKomEgMR8oxn3XsRlPgBcDx7CMByAJaOC+Bo8yqGzjr85n++K7/HV0z99+ppY+ezY1JbWF5XAQKwrp6sjQpQgRkoEArA8mOh2EIYzCKneDHRDjj5QioSDr51S/XCAS8MNEG7EGk6ZcR27Tz7a2s0VjwTgLFxjwSCFFCROptlpPVPFYDXUAhlBdsSAc9n+gBwTHsIwLCvg+DTEU8YAFuew5aOUZbXVYAArKsna6MCVGAGCoQAsABuPm2kuJ/5c/awJMwA7ykA1xsZPkNGCpd9bcSMZ6mNPhsUoP3eWseuH/U9CHXeC31p/VMGYG/oLC8cAGFfAI5lDwE4FQA7nhU3MWNeNPafjT/+wvw5yz6m+QkkdK5LVY4AnEpptkMFqMBkFPAFYDhTZp67PCM/fN6pwyO3E4DdbicAuzXqlpDCpa2F2PEstTEVAAPx5v0ZJLknsSukgIrVui0lrX/qALyGQ9Hx46Zk1o2EEACOYQ8BOBUAO+PodcYXryYAS2edccsTgMfVn61TASowggK+AIxlg9YZ3RSLeQnAXPn9NzytlBqEEh6BNj701QuLk6yVlcSu0T0CLWnTJ57BWEv+EqzYACzRFZ3+pICK1luVk9Y/BwDe9g162/OuZJ1scCgAa9uTAIC9TxRsbHu8eQX1HzhiMelLsKTjoizvjvXiQ+aG+YvDAJzxG8A+4ke8hgAcUVxWTQWowDQV8Abgj1/7kSLLLhvoVdLFPAF41t8BHh+AI8czAXho/ov/EiwDbMPfiF3gZ5CGFAchv1lF6yVZWgAs3HTotYcA7JcBloyLxqZF/1gqx1Ge/1qeFTf2xh/wjPk0V0vLtYoAvFzfsmdUgAr0KBARgIO+OYtljraZQwIwAdgxyAdfggVkQoPimQBMADYKJH0LNHLTk4Hw9tlNbQD2A+H2s6ROmCsbsbyACdSglQEGr0nqb9CmTj/wjSHQRyfLZ8eNzq8iACMjcBplCMDT8AOtoAJUIKECPgAMXhMEDATgwSCon8usSoGAJfdJ49u5YButI+PgNaNmgFPEM6hD0lMTZewA4H/blRde/6CyLNiHIF8iU1/shb60fvex0LpXSYEI0bIsA3zeZl1VK0sOHqX2yPb52FOaRwCG3vitAMCDvj9tXPF+8+eHe+JP9LktNIZZLkwBAnCYfryaClCBGSoALv5X64tqIQxeI4etjG+BBoCk9AUBWA7mvRngFPEMwmMQAINttAHVffQ7PgA3fIlMoVJAheBogUegASCsYQiEzrq8TwY4pj2QjzsQX8WaXzxBsJl0w8OvHz4Z4MEXYbkAOOhZamR+YBm5AgRguWa8ggpQgZkrAC7+pwrANTCAi3+f7OQsXoIFHgHf6nXL038yy/M3GsceHQjhFjR6aezRDrQJQADeuK3xMjCh1tjY96+/NFDqS2Q6jbLQz8THe+uFPJwBbmRDQYAMfCmSA26yTJYNzLLaHtD+1qeUJAAMAm33ueTh57x7ARjKZu/nEejGuKjGJhDvnzVlv9s6lvkNYGSKS16GAJxccjZIBajA2Apgi+CVlXUmSLqwhcGpkQGGr9mAEHhkerEADL+ZeKMXqG8rWwhe09JYahdY3gfMQ58BrvsF6yCP56AMMKhdPZaBTZOWZnD9mxgDyw/6xTY/gvAlhDsCMACoBODffc0dazgHMsDpNzyQN017j4vmWARixb60IQCPveSztk8AnqRbaBQVoAIxFYgKwGLDxZ+2EbeQyTOHvhngFjyihkIZs6z92aCyboEfUVN2Nj1g8OscaQX7FNuucACWWLgqK47nIACGN6bwfuwctY/tS8Q08Ju2NayBx3sbx1Wd3zotzWzAoKz8GqCgrGPsDLA0gxr7CLS3PRtNPTPAXv5zt5UcgGX9kI6LNgADGwDWwdx+cRky3lkmvgIE4PgaswUqQAUmpoAAnNoZ4Fuhtw4Leys+bimsv2SS4jXB3wGW9x2GYTiTve15XTcMqJhqO8AI198BYCDTiFm0LuVr1zAAy30K2JwegGEfAdY3x0pVPLYvEbOAI5ibataLbQCYW+AF178BHBBmu5k3JFsXCMAApGz6APY5EIDj2RMCwGDf6+PcYHmfz0YF+Ru0y0jlNy7aAAxt4NiGM78BjExyicsQgBMLzuaoABUYXwFfAFZeCG+E2AKDwC6ZiAoA7AEZMACH1K2r2e63WWHbLC818gD7Hr962zUIwLHjGdQuOANciqaTpe3/Nm9MX6KD2fsIpq2BzrFMMDOGmtqC8eoiEJqDgAhsA+9H4FugY9oDA3DnueeGP9wZXVypGjJT+lugAdaTgePKwKaSvQ2Pt4JjxrJUiAIE4BD1eC0VoAKzVEAATa0MsOC6cjHwZ2b7/P7mPy4YFqm96Aahoazy0GSrfjsr8qeY/x56qZNKBhh8trHZVRiAQ+v2uN7iEjv8wP7oeauvAji1YrAyHLRrEIBjx7PURtyPu76S9cU6Iq06N0vG8iU6iarClGVRrlp/47h0SiDCM4Ko6uLvGLdeghXTnjX8ARnmdlcbGW3o+DAq1M6nfsB4Ctrw2AAwcrIA68cArHr6kp9AwpRPXooAnFxyNkgFqMDYCggWyzuLYvDa2845Vlz6zRP5J6UAXGoDLbQNcGXFwVcMaD/PqadCBrhsQ5gxhAFYq27PLOBwlvTj1x2Xatz1Bw52nSsHPpUjhcu+GIkZz1IbcZ2UM7WCTxLhNuK+dI7fRgGlLLD1SKZyFninjXRAJIbCPhf4HOFuAbAnpEL2eMKfz5udkRAdzd8bHTSy2c6jyh7jj59AQqJnhDIE4BFEZ5NUgAqMqwC46F/dV6vvAINQU8MU3oZ9MT9wvfQbpSoZ4Gb/IUC3vLQK8bpG3SCoOzN+KzBXAGChdtDGAWgX/LbhHrALimepjThc9gNwpTVQF6xNX9wCsQr5EhkXVZlwSB1+IY9nlqvbBStIpAJgJej0zWjuAHAse8p6Pfy1A2QeWeSOv+0xldLfscdF1WGxVnwDtGR6S1qWAJxUbjZGBagAFaACVIAKUIEwBcQL8bI5wbOIHpmusoXB454pgcgTDtdO6YEW0P5enT1gddCeLZSJjjJbM5Letg3EFKhX8BHo5kia3rjgG6DDZrp4VxOA42nLmqkAFaACVIAKUAEqEE0BAFyCnkHEXvyDLfLHAKItJAJv8HVsEID2QxsNUF2CDYuynyD8OY/kAvU461jbA2je2DQBYrlyp/OoMlAXNC6AeobHttCH0SYKVryjAAF45kFx3S/c+uiiKN6t1Y0iL550w8svepOtvqf//K2vy7OifOGO1j/vuP4VFz5GqzLWMy0FUsbLtT9/6zPMtv1LtBQYGgdabbAeKjA1BVLeT6bWd9pDBagAFegqEAjA0EYBVR9HAQLwOLqrtZpywZISaNQEYkWjKZAyXgjAo7mZDS9IgZT3kwXJxq5QASqwUAWCAJjZ30lHBQF40u5xG5dywZISaNw9Z4mpK5AyXgjAU4+G6dr3n95w2avNM38/ayz8o0de/dGrpmtpfMtS3k/i94YtUAEqQAXCFPAGYMJvmPAJriYAJxA5ZhMpFywpgSamZqw7jQIp44UAnManS2zFB4B9rpmDdinvJ3PQgzZSgRQKvPYNn311XuQ/axbkf/SUq79rtQn32td/7to8z15VZMUtT736uy9OYQfb2FVACMDQc8XUeRoKEICn4QdvK1IuWFICjbcgvHAyCqSMFwLwZNw+aUPe/zuXPbI4zN5pjDxm/pjP4GQ/Zd6M+7B1Brh4q3l7zYPM3z3Q/P+/MH//Q+a/bymK7MZyIVp1rMizF+dF9nTz/+9h/pwy72D46TzPb7TXmd1h/v7cg7x40L958l/ePmlxjHEp7ydT14L2UYExFSAAj6k+294HBQjAM/dyygVLSqCZuVtovlEgZbwQgBlyiALvv/Gy9xVZdkUDYv/GgO5/GQJgc5O801zziCwvnp8V+fESirfXZH9kfv/2ss4mNDd+/8LJw+zBP3LNR+9E7Bu7TMr7ydh9ZftUIIUCr73xc+8zc8QVpq3Pmz/fWWZ0y/lhk/G9w8wd55oNtreZjbZ/V2aAD/Piq+VvzfLMAKfwFNvYNwUIwDP3eMoFS0qgmbNbrrrqzUfuc/4DPmj6cLlSP+4+epCd97KXXfhPSvUlqSZlvBCAk7jUu5GpjIkKgE2m9wWPvPojv1p2aHuc2Z4BbsCsKb2+rnkEugbgrTotQJ7Tc8Up7yfewcQLqYCnAmPMQ0MAbGD4C/nhsQcXR068oDoCbY6lfHsXmAnAng7nZVRgQAEC8MzDI+WCJSXQzNktY9xkp6hXynghAE8xArY2TWVM+GSADcBe/IHrH3Hu4dl3f9n0qDz2bM8AW6F6Xi/WSnk/mXbE0rolKjDGPFQD8Oaxik4GePXMb/MZ4BqAG+UJwEuMRvZpbAUIwGN7ILD9lAuWlEATKMuol49xkx21wz2Np4wXAvAUI2BuAGw/zrw5At08Nm1OYhTvNdngJ5sebo9AZ9mbzf//cfPn/2oekWYG2P5d+WlHLK1bogJj3JsbGeCVpATgJUYW+zRHBQjAc/Raw2YC8PQcOMZNdnoq8BngKfpkLJumMiY6L8E6ZV5O9YDDLH929RkkA65f3fx3JdXOS7DKY9DmeeB7b8p1X4Jlrmv9PqtPK6W8n4wVi2x3fxUYcx5qvtSq8QwwM8D7G47s+cgKEIBHdkBo81ywhCqof/2YN1n93syjRmaAp+0njolp+6eyjveTefiJVvopMMY8tMkA/89mY+wPTP733zozwNuXYNUZYx6B9vM3r6ICQwoQgGceH1ywTM+BY9xkp6dCWosIwGn1lrbGMSFVbJzyvJ+MoztbTaPAGPNQlfnd9PDQAPBPGaC9KU2P2QoVoAJ9ChCAZx4bXLBMz4Fj3GSnp0JaiwjAafWWtsYxIVVsnPK8n4yjO1tNowDnoTQ6sxUqMAcFCMAjewl4UdA7rn/FhY/pM5MLlq0ygJZdGW87duSuh7z0pT94l2YY7NNNtqH5qSw/uPz6l3/fzZpaonWlBGDQv1FiC9VjauVAzSRmR/80mIfNo/scmAN5PzFRBuiU5F4hCfg5l52K3h5j2iU75yGXQoG/O2JHZd3hWj+YbzW/6IZXXPjswK6ILp/KmBEZPbPCBOARHPa0X/jEAw+Kw1tM0+dImrcNwpQA7DEgXd0bXIy5Lo5gj8oCdqybrGsSd+nZ/b3Iiyfd8PLdN7j2xO/OjSiCf3rjJUXfA9oQxVWq+FGfOwYWCan6JI3xbnnlmA2a39C+zPV+gvZPo5yyX0uTRGO66kPAHNKSoW9ubhbyjQuL3uK+TkXvbl84D4WPJq0Y3lhi3UDwvDeJ4vT48U8d+4c7T3zR2HFvgSoqwG1rb6pjRqDN7IoSgBO6TGvybd78PCeK3l4P3VgjDFDxAtFz0hJ7GVlg9FWq5edG/dAus/KNyTrRD8TAYgFYayGJ7iKnih/1uWOmAJxgTomyaNKKk7HuJ+JJWXhBAr+uLJLcK7TGHDKXaM1bpovQfXqKes8JgBPopzIPKa8zWtCqoQEyNhTWstCYcE1ZGv11tSGdo5D6llKGAJzIk4o3o8ri1QDUuqFWlU4VgLUWe0J3QzeMqdimfGNq9R3o4yIBWFnTMvycN05Aa2EYZ5q77P2bZw0AjtAHpM/QeK0qGsFGaCML6egS7idIP33KjODX0kwo9hT95pxHtNYGLqCYst5Ttm2u85DyPbEGYK143ehqHR/KwCnKODfnsjnEpc/cO7drCMAJPKZ40+tae1t+kD23OMzeptWNKQKw8sToI9XgYmMqk5nyjalerIP9WxwAZ8XBw/KseIpPwAxdM8KCkgDccciYc4okY2iLo6XcT7THVVnfmH4dWnhHgB3n4ltLi6F41WojIBZmcW/u69+Y+vnOQ8rrjFUcnzw852FFUbw7IA5sl7ZiQxl+q/ac47Br2Jg+R+YoZR9MujoCcGT3gPAQ2Qq8+qkB8AQmC+dEN5KPd4BT+cZUQxN4XGhRAIyPGK+Sg9miCPFEAG64SXmceAWAuciZwbNVHCE2fO2HrvNdZEOVT2hTo2PK4KIYnE9dEjhPE2jFeZ8PeW/udRF0GkDLP65AcfwunoeU7X7HYX7wTJ934iD9rjabI8HvygTXhnbTzjmMGUTXpZQhAEf2pPJkEdna4eeZlG7czT4MTr4RMx2+OlrtHWlRGhuApTuzBGBZVPUukiPEEwF445sJLUBKi8ZefMoi1qN0KgCey72ilFBpTeCErJjtzEXvCHMpMgqcvpnzPKQUV2t4zLN35UV2T/OflyPC+pQp56BYp7k29jj9XZaby5jx0Xiu1xCAI3ou5q5TLLOnkgEe6cbllNW22zeSrdEB+OS3Tv/g0bOOfNaIgrwlkQDsjJ5Wgd6bZoR4IgBPcwEiyh4s7X4iGy79pSOMFxXT+jJDWvDj2lxQApWduWNOeo9k6yAQTRCERPOQUlypjLGpVOLKAo8Uh055XHY7K5h5AQJwRAdOcaJzdXcqAKy1SHD11+P3nZvbSJNbbAB+R5HlXxE8A0sAFgZT380nQjztPQBH0FTo7f7iLpCprlza/URLwDndKzQzQa64UTqxtXNSZU56jzTuU25uag0j+G3mBGCr5IOPPcxpzKgF1AwqIgBHdNIcJ4opAPBINy1JJLSOLo5kb2wALjO/55s/6LeqCcCSCFqXTXWkfu8BeOJzMfQilYn3wRr9LkiTD5n2FSPNvRKzd8a4ls2u7E0MANayXSKgsOwk781VHyY+hhc7DwljyKf4LDc9Nh0VP4rjI9AUryEAR/TKxCc78YJF6YbabDfFq+pjeLgFFCMtCmIDsFQ3ArBUsSyzLjgixNNeA3AEPeWedlzhgpny8qXdTzREnMGxcOvYU7qX9i5cFWM+xZt0NUKhqmOS9+bSOEWfaOrVqmup81A0wRoV9232zXWOSqHZ2G0QgCN6QOkm17SwtWCOsSCaQgZY87hIsz+aN6BY9QrCkQDcECv2WIh0/JQALAh4oKh1F15zPjE21D7TnE+a9fb1c2n3E8CfziKavo01p9vuqUrzVfQX6XWBaG56K49RZzxuCix6HlKK3TZ4mxdV3fDyi95U/qVmjHUcFmvuXjWT4m3pKecoNNjnXI4AHMl7ESbeJM+eTgGAtSZY226mFsjEmogE4UgAjgvAO9kVrbhsmE0AFgQ8UNS68FQEx536teaToQVU+dsS7yeAP51FtMZkqntF1SGlRX7vp5C04qWry9z01tLBGYjtAoudh8puasVAJZltzak4Z1fN7IwV7cxsX/ZcS6/Uc5Qw5mdZnAAcyW0RJl7rzU5rcA1NRtVvESYl6xEupXasemlNekNHhVL5vhu62rEgHBqLOgId82azDwDcjZ2xxoTWeN/0J/YiKsWR1t4FYarFrXBeGSw+13uF0sZJ73OHWnHfhZO56l0FEechaPQNPhOqvM6wbgIrbRA1OxvtWfxGI4tcz0IRM9NCBOBIjosw0VonCuXJaPBNgEo3v1STUtTsGgF4Z+AsHoC1FpUN5aybNBHmjuTPAE8FgJVAo+rOzpyi7KvoR1pdmy8p7yeht15F7ZPfK7Rsj/zcYWtO17LZ+D253mMD8FLmoQibZFZo1AbgvvWa8po2JmSPNmZC5+kpX08AjuSdCIvlJDtlYx+BnstN1oTN6NkaZoC3CqRYuCvG5mAWLlU7qRYZZWdT9ak7JpT7GBuAo2f0XACsrBf8aRWf27BiTEVdXPbdKzQW3333ayXgivVCqVH05jwEj7LB7xgr32ut6yil+K073DdOYvdl7nMUHDEzLUgAjuQ4AjAk7M7kp6jb3t1klSdzyIGNQsvKADdeypE6e6B40xwEbXXYybIX3fCKC59tC5xUfYq8KWSdUzRAprI7ckavKc/oG6rSCaZbfu73Co35ui+zpQQQLQCeu95jArCGr12bVynmodIG5b4sGoCXMGZC5+kpX08AjuQdxcCvLBx9waI5wW46FROAYx8vZQa4PXYIwPK5JHaM7j0AK89ZMZ/xWvmqD2iWeD+RD5f2FYqaxB6HMY95xqy7teaYu95jAvBS5iEC8OCstbNGX8KYCZ2np3w9ATiSdxQDnwDs56NRFjVj3mSVd2alqhOApYplWewY3WsAjpB1jg7AxmGpvo0++oaqfLgsC4CVsrQx/RjrG8Cx571JbU4vaR5KBcDK6+feI93Kp6AIwKGTeuLrCcCRBFcewKWVMW90tQpjPwOsqJt10lO8GU3qJhvhxiQdGQRgqWIEYLli2yt6PwFTFVEc61WVKQDYOs8rzouT2VANcX55raImo9wrlOyP+YK7WAA8it5jbU4vaR6KsM5IseG3BAAebcyEztNTvp4AHMk7Sje3pnUEYKGvbMcJFW9GBOC2PwjAwvg0xWNnQvY6AxxhDiYAC2N8aENVWNVOcU3/jnWvUDgaa10Ya5wG6mqyBL0V7/+Dc2szWDV129Q72jxEAB6ctWJmgK2PxyjG8+Cnr0Ln6qleTwCO5JkIkx4B2MNX3QVYiglDsQ34JhvhxiRVmwAsVYwALFdse4UzAxxhDk6x8Iz6/fKG4KPfT0KcX16r7d8x7hUqoGp5YV+Mepeg9xj3Zm3dTOiPNg9FWGcwAyyYCMeYowTmza4oATiSyyJMeqMvWBR2q7tqx/xuWt1WzCyELXzGuMlGuDFJRwYBWKoYAViuGAH43iGiLQmAI8yzUT/bZPObxjOItuy1wr16Zz5fgt4R+rBXG3ER1hmLBuAI8ZZ8jlK630yyGgJwJLcQgCFhU+xkrgzpe7sqZKWwUIRJz3mTjXBjGuo1dFxGYRHm3DCpCmhkPJqN2TZNUvk1VTsai++WZhP7DFKEOTjFfMUMsGC+jTDHJL1XaLwIKxUAl26Zu96p5tZmCC9pHoqwzlg0AC9hzAim49kVJQBHclmESW8vMsARJtimhwc/8K4VCmPcZCPrVlYPQXhTwwiLpV7wJgAPRm/MF+XUDQ9tMo0xJiLMwQRg4SQZ+/SN9rhvdC/JvUIpRnfiUmHutc4Zc9eb8xA8gHvv98oxsHgAVtYr+XoWjpgZFiQAR3Ka0o2tad3eALB2ZsriYquWWqEwxk02MgBDGd+ufgqLsG6VBGC/ICUA++k2xlVW8Fri/URD3LnfK5QyRK37mdL9J8l6Yx/uzRHGrsbQcdXRuwGkDHSLB+AlzFGuYJnr7wTgSJ6LMOkluSGN/Rmk0h0RtOvzchQQVlqANG2Gsq/KN6aqfW+NCMDOyYVvgXZK1FvAOSYSziP+vdi9kgAsUDOhj73nQVd3FObt1lhQuv+kAJMhaaLoraSN6N6cMEZdoSb5nQAsUWtdNtUn7JKuZ+UyzOcKAnAkX0WY9PYGgJV2xSWe9cpw9jUwxk22tEVhIdXtUtAxQAKwMwQJwE6JCMClAku8n/i7vn1lhHlmyDTVe0XZkEKGqDVPK8VKbz/nrPcY92Ylf2gNF7QeAjCq1LZc76bNnMeMXIb5XEEAjuSrCJPeXgGwxstBPFyrsrgZ4yYbCYCdWbYhjSNM+jwC7RHU5hIegfbTbYyrmAEWqj7ne0XZVQ37mye3NNYeQ8/za9grdHFZfLb3Zg1/eOgVegkBWK5gLwDPeczIZZjPFQTgSL6KMOntFQCXbokAUKi3g262CwLgoGNoEfxHAEYjuF2OAOyn2xhXEYA9VI8w16BWBN0rykY01gpNYNVYbLteXjZXvce4N2v4Fw1GxXIEYLmYg+uluY4ZuQzzuYIAHMlXESa9vQPgCBqKvO1aBPRVNsZNtrQlwhHooMVdhAmfACyK4LowAdhPtzGuIgB7qD7Xe0XZVY37RWoAnqveGlp3wtN5SmpsrTyGU3kJAVgu3CAAjx0HvutZuQzzuYIAHMlXEYJ97wC4dI3Gbnagi8VZ0DFusjEAOPTbyQRgZ+TxGWCnRL0F9mrhucT7ib/r7VfO8V5R9URh87LeHFTQAXr3g0I7oSEwi3tzhLEbqhtyPQEYUaldxhmPcxwzchnmcwUBOJKvIkx6ewnAE4FgaEFQhRIBeK0EAdg5uRCAnRIRgEsFlng/8Xd9/5UTWGCK7hVVTxRehFWvDxTqcm4uVXbPTe8x7s0Rxm6ModOtkwAsV9kJwHNcz8plmM8VBOBIvoow6e0tAEdaAIo9j2ZEx7jJlp1RyCK0NEH72yckAdgZYgRgp0QE4Ejz3+j3E3/XD18Z4d4rNlU6dyqAZD2XKAAwtJCvRJmT3mPcm6egjziAeQTaQzL7Z5BsFU0hJqRzlI8gU7+GABzJQxECfPQFS0qgSQhVoghAJo0xbrJRADgvnnTDyy96k0igRuGU8aIO/5a+p/JrqnYUFsrwhkmqPjUNijAH+w4FyXV8Blii1kDZCPOPyDLkXqEIkXXcKMyFIgCu+jAHvTkPwSHMDDAsVV1QPG7mMGbkMsznCgJwJF9FWHwRgDe+UtgtD/K662UCY9xkCcC3PiPLipcEObZxsc3Hqfyaqh0CsDhagl4KJ26tccES7ycheqDXTv1eUfVDY8xXc5YCAHvH+dT11tC5E3vO4+IRxq63f9BxM1ROIb6a1Vv7oqxZL8wr3wPFAFwKMfUxoxEzU62DABzJM8oDuLSSANzxlfJELImEwZt0pGnyAAAgAElEQVTeGDdZAjABeCCA+RZoyejuLzvawnOJ9xMdl2C1TPVe0bQ+1MYq4xyaVZJkrvvUD+0L5lVrqcndmyOM3dHmoQjrjL0H4CqKpzpmAsbi5C8lAEdyUYRJjwBs8VUE2IQiYmiREMEm5y5zhBtT5sp0u4QKXYhZ6udnkFyi238nAPvp1r1qtIXnEu8nOi7Ba4kwL0ONo0AZmo2aEgCXwkxR7wg2Oe/NEcbuaPNQhHUGAbgxi0SIT9U5CqpsRoUIwJGcFWHSIwAP+GqEYyS9N74Ik5jzJhvhxkQA7jz/nMqvqdoJXXB3h+PUNoUizMGjLTwj9GX0+0mkW6+z2indK5rGKti1is/QjcfQjc+uAxT65fRpp8Ck7s0Rxu5o81CEdQYB2BLdUxoz0sE3p/IE4EjeijDpjb5gCb2xSjJ6vm7RXtQP2dG3UEgFMF3btI/QhC6EUsZLir6n8muqdrTHyj4DsGL88SVYvpO/8Drt+Pe5VzSvUVgz3FacOnZpfsaJd5l6LxfKURX3+owT0tYU9E41tyr7tStvipNQfAkWEtTtMl7PAA81M4UxI5dhPlcQgCP5SuFm1rWMACzwVQT42mm9b8E/xk02ws4sM8DMAAtGnHkFWZa96IZXXPhs20VjjIkIc/BoC88IfRn9fiIKroiFx7xXNLulMEbuPnn09HcePXnkbQEADJ02CnHHmHoraNztulOvCGN3tHkowjqDGWBgMI05ZgDzZluEABzJdREmvdEXLBEGYdSjPBF8AG1KjHGTjXBjIgATgEWzIwFY5S3kzACLok6n8Fj3iq71gScJTOwUjzQT91tNvff2VMYJdJ71ti4bS+8x7s0R+koAlgXhpN8CjXYlQhxB61nUvjmWIwBH8lqEYCUAe/oq4jES62JhjJssAZhvgR4YHnwJlufc0blstIXnEu8nOi7RrSX1vaJrvUL7TzV1vjAAgNWPcQ55SKG/fdVP5t4cYeyONg9FWGcwAyycwlKPGaF5sypOAI7krgiT3t4AcOAueOXRHb0iZLAnc5ONcGNiBpgZYNHsyAwwM8DdgAl9j4ArAOd+r+j2L/jlN3n2MvMswhMDAHjwVNbc9R5jczrCWpAA7JoY2r+PmgGe+5iRST2v0gTgSP6KMOkRgGW+SqGXdWId4yZLAGYGmBngtgIR5uDRFp4R+pJifgzeRHNN+bEWl2W7ypkW6OVSCn7+P43pP2z+nOPSzva765NNc9d7jHuzgk+7rhptHoqwzlh8BnjuY8ZnHpnLNQTgSJ6KMOmNvmCJkEG1Tn4xJ4zS3Yr9IAAPjB9FnatWUtz4V23ZMlepFk+p2lFe4PMlWJlKBth6qmSJ9xONW+/c7xVdDRTG/mdNnefPEYCXem+OMHZT3Ad7nwVXGnOD93RlzRaZAa4EVFxnQZt0GvP2VOogAEfyhPIALq0kAMt81fssk+LCnwBMAJZFZbv0qEfoFcfBetOAb4F+SUgwbK4lAAtEVFqMj3avsHVVcUErUHJd1HVkfe56K2wwdDV1vjQswlqQACyL7EUDsOJ9nAAsiyuW7lMgwqRHAJaFW++iJvg5q60dBGACsCwqCcC+3ycVLzwjLHZHW3gu8X4SMnCqa2MDWex7hU0DxQWtVGLnAnjuekeYE5wAHKHN0eahMqCUYqCKTR6BxkbpaOtZzLx5lmIGOJLflrhgibAzbZ38lBYAo00YEW54zptshBuTMxvgGjqp4iVV31P5NVU7SuOsDoOpZYAj6DjawnOJ9xPX/IH8rhTDo90rbH1UhG5EwmYZJwDPXe8Ic4Lz3hyhzdHmoQj32sUD8NzHjHQSmVN5AnAkby1xwZIKaGJPGIq+YQaYGeCQGYRHoP3Vcy48y6qV56wUC08rjCnOWZXio58o8nf99sq53ytsGkTwNSq1c0zNXe8IMOrUbEnzEAF4cCjFnFN7N+kU5wvnBhg6kcylHAE4kqcUg3IyCxblxWTZr5gZ4N4bk6JvettQ1gq6ySofTWIGmJ9BEs2OrjfILmBM9AKwYt8IwIKoUwKyUe8V3e5GgDRUUec3gJegt+JYLXUd49482jxEAB4NgCc1R6ETytTLEYAjeUgRsgYBOCX0KN84egFY6QjYqBOGslZj3GQJwPEBuHfBmSJ+lBaz9Qw6RQBW7mMKf6U4Elj6zNqXlPcTjVvvEu4VNh2Uxz8q9eA3gMtKlqC3srbQvXkp8xABWA7ASxgz6AQyt3IE4Egei7CLO/qCRfnG0QvASpsHvcc5lCak3kVk+YOyVtDRlKktXpU16I2XCDdl6xuNleKyOeOkAKqyPWv8KC/KBt8CPdaYUBzrveNdc67v20TQbGMTgKPfTzRuvUpjctR7hU0H7bEJau0E4CXorXxfgu7NS5mHItxrU2z4jfoW6CWMGXD+mF0xAnAkl0VYsFh3GpUn88Gsn3ZbRnrr5KelXd8nHRQXFymOIvUCTDd0CcAq32GtZN3xrfIiZvQNFPV4GfgM0lgArLT4qGIi9ieKehdqWnNiY84Y/X6icevV0mXMe4VNhwhzjVNu1wmOsoIl6K28joEAeCnzEAF4cBhZNxWXMGack8dMCxCAIzlOK+gb5u1MtMqT6qqpoe8AKt84yuZiA6S1fq1+DC0YtNqo/O/6PmOEG9NeH4E2eu7czBQ3Tnohu/ohRfyot5EWgOH4VOxn7Ex674mAJd5PtG69Sv4d7V5h0yHGvd2lN3KPUdzIGk1vpXip5UysW9nuaPNQhHXG4jPASxgzrrljrr8TgCN6TnuiNaa2du0j1D8ZANbKTnVvTlr1ujYLNNvZhKjzWSPtNtEbe98QihCfKd7C2+xO3V6MBenQBoq2L7tzRwSYdx6Bjt2nvjhU7mtrHGrW7RpvEcbTqPcTrVuvVlyNda+w6RBhw8MlN5TJ1ASgsfTWipeGoM57c1lWc66IOZ+75iFl/fYCgLU0G2vMuCaPuf5OAI7oOa2gj2jiTtVTyQCPcQRMqPPgTS+R71s2aLfpuhG69IqwYE8NwK4uBv0+BMDKi6UgO9GLXUcoteOzx66dcTkCTKCSNcs538CbSD8f23uvCZ1DEGPmfq9IuIE4JCcEcWUFc9c70TjiPIQM3p5TgMobzqM+A7yEMYO5cn6lCMARfTbLRWxePOmGzttvK4lSAs0MFq2DLwxJ5HsC8CY4Ey1qNGeLwYzLDBaZu5tnjiPQY4yJyshEbXvHBwKKU++DrfNIv7xF21w493tFX/8Tz2nODZjKzrnrnWgcWTcUErXtPaSQ8aocl3uRAZ77mPEOqIlfSACO6KBZLmInAsClWyZ8s3AeF0vkewLwfAF4MOOivAMecZbbVu3KAI8xJpodj7CBp6Wr8+27M8ki7G6KDNxPtMSb+72iT4dE46VqHgbgueudSNfe+X3u8xABuHfmGhxDc17Pas7VU6qLABzRGzPY9REtWCJM3M6FX4Q2NTzutDuR7wnA8wVgZwwpLzQ04n6wDhcAjzEmmgZPdFMBPnqaSD/VOEEySloNzvVe0df/xPHqnI+6ds5V70TjqHdcJ/YrOrzgeUj5vrQXGeDKCXMdM2gQza0cATiyx5Qni8jWTuct0FVHJ3izgG8UCXb8CMDzBGDnCYI5ZvxcAJwoczQ4PhNlf9B5GoqDZmVLup+gIqHl5nyvsPUxEaitmkbGbtfGOeud+t7c1W7O85DyHLRXADznMYPOw3MqRwCO7K3YN7GiKP6PPM8fr9WNqbwEa6KZGxh+S/tj+940QQCOA8AGTPJfz4riP2iNq2Y9ksVmxB1j9T4i/Uo9Jmz+m8ri0yc7Glu/lPeTGGNrQgtM0b2iT4uI47/VpE8slhXMVe/Y46h7b17SPEQA7p25oMcI5jpmYszXY9dJAE7ggVgBX960DrKDr5hFy7u1ujFFAE4Eky4JvRY0kW+0BOA4ALy6kZ08POdhmmNrY6roqOGs5g7HS7CqAZZyTPQN6li6uiaRze/izG+KDcHU9xNQK3GxyPGF2ON1r7BVrAwbfbYH2TtXvSPbDWk6x3lIOSb3KgOc6B6YdI5CGptqGQJwIs8oZx3qyVX7KM9UAbhyk3Z/QfeLoKVbZ8QbLQE4DgDX/laON684Up476m99Ky9kRMcoU40J1/jW1sDVnvkdyhK46lGOiVHuJ64+hv6uPHZRc7zGuK3yiGOk25xKTM5R74gaQwBcOWJO85CyrXsJwHNez6IT4RzKEYATeklpsm1NGNo3nakDcOIbhugm5gol5UVr2RwBOAIAd8eAxi49cjx4KH40bDD1tzKPygsZEQBXfY09JlxjMuF8EpT1jQhIo91PUN+EltOO8x57VO8VSmsFVDo1aC8bnKPenIfQUFH3714DcML7z856Eff4cksSgEfwredka92l3VcArtwWaaGguiCwhZhnDHSrIgDrA3DvQtZzrKlkV0J3jG0Arr1QDYX8GGNCOr0rbTQ0m1UFI8W5ZPT7idQ3oeWneK+IZJNIKt/nf12NROrbLO/NLq26v095HlK+bxCAG86f65iRxvdUyhOAR/aE4yUX0RdPI3dfvXnPCST6TVW9o6xwVAUc41Y922frLPCCHFX4HlXwkRr3WIgm8X2fHLyf4IEyhXuFpw14J90lk80Rnn3lvdn4cG7zkDvsWAJRgGMGUcm/DAHYXzteSQWoABWgAlSAClABLwU8F7hebdkuCj21oWYIK6ICVIAKJFaAAJxYcDa3vwq89vWfuzbPs1cpKPCCa67+rl9t1hOzbgV7WQUVoAJUgAp0FBgZgJNlf+l4KkAFqMDUFCAAT80jtGexCsSE1Jh1L9Yh7BgV2CjwE//r777YZMOeaf7vR8yfHzTfVn9OdpjdYZ6PfH2WZ58wb/g67+iR4oqTp/MPm9+/zfw5kReHDy3yg18zm1p/XhTZs7OsOMyy/HPm73/V/P37yjre8oc/9cLHXvWmy/Mi/1Aldl5kjz199NStB6fOuLWqqzidXXJwkF/cbM/8dmjK/mKRZy81/772LW954h//+BPecIHrurPPzP/V7//+T32Nzp2+AiMC8KhH9afvGVpIBajA0hUgAC/dw+zfZBSICakx656MgDSECkRSoAvABoZ/76DIP7AC0iy7+a7//v8+/Jx7/LPnl5CcZ/lriqz42VWZLPuy+fcPmjLfb/7+debvrymy/PF5VvxJCboltG7qfnr1943r2nU12juS/8O/OV38D39ovln1D1lePMYA8iPf9rYnfqKys2VDx853vevn744kE6tVVmAsAI714itleVgdFaACVCCaAgTgaNKyYirQViAmpMasm36kAktXYAgsq0yuCz5NJvhGkwl+qckC/weTDf71Mqu7gtaf+L2rNyBtWLYFxWXGefVPE7hb7RX5d9gAeOi6pftqSf0bA4AJv0uKIPaFClABXwUIwL7K8ToqIFQgJqTGrFvYTRanArNTIBCAn2I6fCQ7PHxOdnDwbpP9faPJ9v47cxT5/Ooo8s/8zP9+9Kt3nnO7KXffVgZ4A8SlYBUotwA4z364PH5dHWuu7Ry4bnbi77HBiQGYz/zucayx61SACrQVIAAzIqhAIgViQmrMuhPJs/fNvPnNnzr2tW+c/V+NEA8MFGPnJWmB9S3+cm8A3h6Bfshhlv/4QVbcZMT6VAnE5bHp8jhyA1ofXz7Pa377e3Pj/YgB4V8yWeP/zWSNn2v++0+qI9c1AJeZ44Pi5w0A/6Op60dbdQ1ct3hnLaiDiQCY4LugmGFXqAAV0FGAAKyjI2uhAk4FYkJqzLqdHWMBFQUIwCoyelXSeAZ4dX3zJVgVkHZfQNV5CdZzzSurnpwdFGU2+ErzZ/XccAmtwEuwVkejTav/vDwqbXl5Vl1XxwbrdV4C8KJRFIgEwPx27ijeZKNUgArMSQEC8Jy8RVtnrUBMSI1Z96xFn5HxBODxnGU7Wiy1pvWs7+YN0NI6WJ4KUAEqQAWoABWIrwABOL7GbIEKrBSICakx66b70ihAAE6jM1uhAlSAClABKkAF9lsBAvB++5+9T6gAITWh2DNsigA8Q6fRZCpABagAFaACVGB2ChCAZ+cyGjxXBQjAc/VcGrsJwGl0ZitUgApQASpABajAfitAAN5v/7P3CRUgACcUe4ZNEYBn6DSaTAWoABWgAlSACsxOAQLw7FxGgzUUeO2Nn3ufCf4rXHUVWfGF/PDYg6+55n53usq6ft8nAL7++k+de+bZZ3/ZaHIPly7m91NH8vwBT37yv7wdKDuJIq99w2dfnRf5z/YYc2ji5qeeevV3l5/Egf9ZGgC/7nc++0jzZuR3GgGOISIYzW4xml2MlNUus/h4ff3nrjWfXHqV0c0rNrX11q6P/tNWlPVRASpABZatAAF42f5l7zYKSBfjA8J5f2M1JgDHrBsNIi0bzKT0R0+5+ruuQtvtltMCya4dwkX2yiwJ1GnZbZr1jlFfzcvrFO2vzIjaj6nEq09cWfxk3USybPQZAM7ej2z+2WLBNTYdG0OD4eWqu3vx/vpPvrkWMq55LRWgAlRgiQoQgJfoVfapVkBrkdSVVLpYK69XtGUHDGLW7QqnkEXvUN2+2XctEGv6OLCP1qyblp0u/5jfo2b9lACutxs+Y21Ik0Bf9lbtG69K+rUAeKDOw6wo3mQ+dPzTQNzsFHFt6ARqC214BLYxe//5nC7x8TWvoQJUgAosWQEC8JK9u8d9SwQXIrCICakx6+4LI8WsuitSoYVxVYmW7yvwUlpw78SKlp0u8WICMPooAWCjq4horNkqm2q8agBwE74d/TwsisMX5vnBM41G0NH0ppZOAAYfLbH4x+lf+m+lmlMn10Di71SAClABKpBlBGBGweIUSLhQWmmHZqhiQmrMum0BogSFcOy5Ft7NihTB8gVFXtx74Flf2P5NwVaWTtFOlx3qi+aEtrf6ho61riBTjldNAL777q+dcDx7X8bCNXmWv9JohDyf35JyKMsdGBOD7wGg/2o3qI9l1+TB36kAFaACS1SAALxEr+5xnxRBUKQiAmiKto16BDr1YrRyBHrENHAhXvvdPCv5ZjNB/rj5C3GmrC94mgCnZScQqOqL5oSZX1v3RCcCph6vSgC8eoEY4JfDw8PTP31wcOS5RtgHArHTLdILqiHxPDS26b+WC9THskcM8BIqQAWowOwVIADP3oXsQKWAImB6ierKTinaNxoAp86udx2BbDSELMS9HC+7qAaIhHaqLpoV41im3LY03J85xKsWAGdFfuPmTc9Duq60M+dWrvZ8EVYvAIf0o29c0387roRj33dw8ToqQAWowD4oQADeBy/vQR9DFl+K8gwuThTBYRQATghsLpcMZgAnZKetH3WMJLRTbdGc0ObBGEBOA0zFVtORwXjVmLuMHm8zx5q/17TlyuquATjPHuZ5tL83lkL6YQNg+s86BNTGsmuS5e9UgApQgSUrQABesnf3qG/A0b8kagwe5dt+izPUllEAeKyjiBaxBp8XnNDC2ern6qRAQjvVFs1jZ+Q6gg6C5VziNQQcG3p83vz3dwITyxqAi/yfA9nivuqsuofEhu30DP1HAAbimUWoABWgAl4KEIC9ZONFU1JAaQGp2SXrAnHOGeCEsAb5Yei4+dRs7XaoynYltFMNgCcEJYPfWE6obXC8Jp6/VrGQH2R3ZIf5O43xPs+3qwOwsaNVJ/3XG1ZqYxkKXBaiAlSACixUAQLwQh27T93SAMvmEbyQTEape9/zbBp2bvyaPAOsYbvid3VLjb+QHx578DXX3O/ObqxrLp6bNmuByqwB2P8zNys3ab4ELPZpi1TxqhVX4Jy/AqgTd33rTxxvi+6trm/zKWCO2IG6gLpqu5fsP/PCs5tAf7MYFaACVIAKWBQgADMsZq+AwvHn3QXYGz77as9n5HrhTGNRNxoAB+ix2RRoAavCor83E6IFwDbA0siA9oGblt3dbJrWAA+1z6pn2GMBvUfhQ/3UtTVmvCrULXFxMAD3bvD5zxE7fqT/el3KDLAk2lmWClABKtCjAAGYoTFrBUIX5TY4K/8uEFati5TAOpt+SpoBjqGxRp19mSiNurvZykp8DR/OFYBDQc3mr8DTFlYA1vB/10cadfbFa6iuwgl8NTd927nfesvXvnH2fzXXul6atVO9NgDH0DpGnVPyHzPAwqhncSpABahARwECMENi1gpoLB5tQBK4MC81TQqpGmC2CYQdu5U0Xn2ntBlsoZn72CBpfTFPWMay6n40cOvzocYgV4iDndgKHGdWHRXstD7GECteNewV+LfenPPtT9+406pPQw8bpPvaV2nb128Ne338J7iGRakAFaACVIAAzBhYkgKBC+iVFDEAOCI8JYdrJY3VAdgIkRwkNbQYw26NMa/Qd+3NFetJCwU7owBwn9/HAqiAY8bWcecLmF1Ypf8GRyuPQGtMZqyDClCBvVeAGeC9D4F5C6CR+bRlC0IXYdYMhE72MDkAx9LYd8HciFjrYlDjuGpfJjU0Ljb1Jgd3jVEe2nfbplAg/EV71CBGBtH4wGpvoAZS124zwP7z0U78hoy5blzMbb4Zy39Sx7M8FaACVIAKbBUgADMaZq1ArMVS6GKfANwOq5RAEbIY7wwG7SO7VfUE4I0SgfBAAJbP3rVmAXPcju6BY641zmLN6bE23AJjWOpBZoClirE8FaACVMCiAAGYYTFrBWItlgIWhys9I7zxtumntM8X+7/dtbY5EgCX9e9oEbgYH9Q5NC42le8lANtiIBAe7AA8s3gN1EA6f9eaBbbbGncBdam+gb8SI+V8E9B3qe/K8gRgH9V4DRWgAlSgowABmCExawUCnmMbhLNQ0CEAt8Mq1oLUdqyWALy7KaAxyEPHhG3xHggPswPgCMfApa6tNQscJ1oArP4JpM0GZIx3DrS+Y10JHxjD3v6TXsjyVIAKUAEqsFWAAMxomLUCUwVgI+ruws7/mbuuj5gB3ihCALYO35340BjkSgv96BmsWHOCwhHayQGUb5+64y4gNgjAssEZffzIzGFpKkAFqMA8FSAAz9NvtHqjQKzFrkK2iwDciFJmgFtDdpZHoAMzhs5NHK1JLdac4AuLzX6NkAEe3Azx1Urrzc3WkzITPsI+Nf9pjRnWQwWoABXYNwUIwPvm8YX113cB15QhxlugmQFOE2jMAKfLAJctaUBgZXHfd1VDI0djTgi1oe/6RABl3WCx2eSrlSIA7x5VVgDgffFfrH6yXipABajA0hUgAC/dwwvvn+8CzgXAMWTTeGHXxq7ZHYGOoWdZJwE4MQDrHeOvDbdtQIXEi8acENL+0LWxAVi6qeA7J3Xb8a3H+r30PQZgqf9ixSnrpQJUgAosXQEC8NI9vPD+aSx2tRfgfZL7LhIt9RGAN6IQgNMCcMCzns6ZyOZL50WWAhpzgk+7yDWRAVj8fGjAox6tLHPA3LY7l+0vAIv9h8Qcy1ABKkAFqMCuAgRgRsWsFdBY7BKAWyEw+wWp4rOq/A6wDTBv/Nz7zI3jilgTR+h41JgTYvUtJgD76BawodEGYD9ojfYW733xX6x+sl4qQAWowNIVIAAv3cML75/GYtdn4egja0CWpNscM8DMAA+FYJS3QFcNBkCTaNj4ZoQ15gSRoYLCMQHYR6+AzaIWvHpqbn1W2bMugRf8i07Nf/494ZVUgApQgf1WgAC83/6ffe81FksEYGaAewYCM8A9wihu5iBzkAjoNeYExCifMjEBytgj0qmyP+DFZnV7nnUQgNtB5OU/nzjkNVSAClCBfVeAALzvETDz/mssdgnABGACsHwiSAzB0d9sLFdAfsUkAdjv+HLZ+SAA7nvhk8acLvcMdsUU/YdZzlJUgApQASrQVIAAzHiYtQIaiyUCMAGYAOw3DQS8RMmvQSDLqTEn+Brnum6KAOW7kdHsi08GuG/epf9cUcTf+xS49PJnX35QHHzIqdBB9tiPfug3/rgs53ONs/4FF6BeC3bunnWNALxnDl9adzUWSwRgAjAB2H9mCHiO1KtR17OuGnOCl2HARREB2PsNwr6bGNW86ev/Pj/Sf0AgsYhVAR8487lmn+WnXvvs/WX1nQC8LH/uXW80FksE4PgAnErjsie+C3LL4OEzwIIZxTeTKGiiLjoEwXOaE8oOKb1UzBuAfdsPBWDTdeszr/Sfz4jgNaUCPnDmc80+q0299tn7y+o7AXhZ/ty73sxpsaQICLN7CzQBuDU0rc+zxgT3lBODz3FYT/sIUFvhxgDgL+SHxx58991fO3Hm2Wd/2ZhyD4Efe+2d05w+hQ0MgeaLL+oDZz7XLEHIy37oOS82/Ximoy83f/u9vvHwd73rlXdX5fZVryX4nH1oK0AAZkTMWoE5LZYIwN99cYpgiwmSvsdFO/1eNAArQsFguMR8iVLKDRvfDGxHHG8ADhgvqzj+5je/+VUCsHgDoBvb3v5LMafOpQ0fOPO5Zi56DNlJAF6CF9mHEAUIwCHq8drRFYgJwIHAugM5gfU1tWYGeCDyAhb03Vp5BDpwhCttGAxZsTsW/N9qXLezTwBcdtoza7+a407nh9+dHebvNNUcE4RL71u9Y87pAvvgomNvYMCG7kHBfYVZH9f6ArBPW7yGCkxRAQLwFL1Cm2AFYi6WAoGVANzwYu8bX2/83PvMJHQF7PBOQduzoARgv+/B+voAuU5jnNrascWVRlsp43UKAOWp2SprmR9kd0gBuC97v4LxiBsYnqBfh94UX2KGjL99KUMAxj1NAMa1YsllKkAAXqZf96ZXURdLr//ctXmevcpTTAIwAbgvdBZ/BLqv46EAYql3d5wRoMRTVsBm3wuKIvuSdJ4cyrBHndMjbLiNvYEBQt83D0+def7NNx//Whkcl13+K1dnRfF644ff+8u/eOET+wPm+MFll3/r7VmRX9lbpvFJoaHAA+3MskZ9D33ov78gPyO/NSuyb2vU3epLs02fNnyuCdCr13Zk0EK25tlzPvrh33ihqz5fAIZsKBuH4gKILzDhKK0AACAASURBVLA/Pnb1aBDkI5fu/H06ChCAp+MLWuKhQNTFUgAA2zIcAYvMrjKLOQIdCkTMAFsHjfXlUB7DK8olSsBQ2bbz7GTUOWGBAFUKGXBU3QuAx3qLd4z5RimevZ8BBhf+q0X9qVNfvOvYWfe+3bj8vqXf+wAYrLM7P+y8MMkfTs98uwu8bbbDdit/B7gH1IfnTxDsVhsW2AurAH8AwNljdaW3j8bdKr30yrJBMJXYdVgcftX5vWiBf6LcKFlpdAUIwNElZgMxFYi62CUAr1wXVeMIQMEj0PGOQAcCRAvMNeLKhCcBeD3BegNUebEvxJUge5gXX82L/GeF83zvJo1GXOzTEXZw4X/zmUfPvOLuk3f/TQW/fQDsCVtb9/dk/kA7DZTnj8+z4qVNO3tjqwMpaBvN7KTPNU17AvUa3DTwBMWmeSeO5IeXfPjDv/mJ9V+OD8CBemVZD5iCfjxhRHi2+VPGl/sfKIvtroYlpqkAAXiafqFVoAIaWdXexRIBeOWFuS1ICcDzAOAytgIyj80ZQh2s9wmgSiF9x0ypk1mQ/hcC8HhvgQYX/jcbN/+V+XNtc+B0s6jBcFJVbgEH0M4TJp7KI8+XgEuAVlYQbKN1PNfnmlCY7PTNCsEK8Fs109BoXACujt6Dvu0vZoFg2I+yxgc3KGRVsfTUFCAAT80jtEekAAF4LZeGDhvhk75VNzCjaNZK2R895ervuqoZNL6LeUvg8S3QHVEC/bWjp5KvCMCBGeDVHOJxGmMFwFl+p/BFdoPZ6rltuPlmzztDyzuDjyz8iyz7hHlO+4LOs7StI9BIPYKb885xVeX6t6YEHmeG7epAvRrMmZ7sHuf2B1Wbj7b1+9cbegRaEejLLnYy21kG+1EQxLZ2ZJez9JQVIABP2Tu0zamABvhFygDf8tSr29+91bC1F1IDstUdkQnAW0EIwJEB2Be8hmKWAOWcNq0FfHRbvesgyz9nKvzXglZ7P4G0ige+xEwgZdjCvwleatnfynrf48mi3pvCjXZgCAqE5pCjxD3da20YKMNi2eSm/uwbrmer++QPBWDt+OpuGsC+l8YXj0FLFZtNeQLwbFxFQ20KaByhJAC3lI3ygq2UR0qVsoqlKATgFAAcDjztDLDCZlDKeB07g1i52BM8D831XzZ/Vi9VQv4Z+gTSCoDpP0TGukzIwr+CiIsv/pmjzZdj9RqwgQGwzdbxUfCaGmhhCBwBgGHbNnpB2eIGaAHl6wwoULZ0507GFATSnSPAsB8b/YkUX37H3zfx4tMP0cBk4ckrQACevIto4JACBOC1OhqLxo3OswJgG6QSgKf5DHDfm389was5LcwGgG3xOhkA9gNPHwDeOR3TdKbGXBZrA2OK/oMX8pYbaQXAINDVEAWW9wOUDTjB0DQCAIOa1/2Hyjf6AcBpXTfoi1EBWGojWD7oWW64Db4NerEQQgBerGv3o2Mai8e+jETIQsy22A+pr+PNKJDaB8BRNxk8njt0aUEAjgjAAdnaVAA8t3jVmMPMmPB+hrQaTxq6IXedoU8glddr2EEARjyxffYUArTGZ2hgOJUfNa5BDW5jBAAGs64iSBUeR6/rhnXqPsOMfVpJJQO8lPjCRhVLzUUBAvBcPEU7rQpowE4vAAcs9m2ZgrkCsMYC3bYgVfCdddGvUG8VazwC3Rl1IdnaSAC8EwNzi1cNezUAWMkO553KBcAadqScbzTsDfEfCBdWv1TQJQU6H+gC7dxbADYOqmFTkgH28UUZDEAbZbFpA7B88yMovpyTGwvMSgEC8KzcRWNtCvi8vbRTjxWkAuq1vuRlrgCsAZS2TQaFhaNVZw17N/ExSwB2AUbILBISw5GycjtjV8P/KeNVYRyULg3OAGvoBsZW7zeAy+s17Ngn/4FgOQ4AJwYUWAt5Zrp13Fa6YQAet93A5r1PAi+qEmWXV84fMQMs1QuG+sTxBc5vLDYTBQjAM3EUzexXIGRRXtXahYaQRWmMl2p1ep/0CHTZdsBmQGX6DqyGHnXs01ljAT1nAO7TRWMOCfTZTgwo+Mq+2RR+tD5ZvIbMNQ2fBgOw0jh3hRlk55zmm7H9B0Pf2jM7z4KWfwkCisu3u78nBhRYiwUBMNznzrOsKTPAYHzJj3Unji/5AOAVU1aAADxl79A2SIHARXmzjRosAxdg1gyHBqj3gVnMulcLY78X5LT81wQzpUWjVWcFqKrsTpoBVgQQCDKgwdUpFOq3LpwHjrPy+5lfyA+PPfiaa+53Z9PUOcVrqKabfqv4POSIOxhPg59Aquqg/0A1TTEYgCzHWatWQEDBjapKJgYUWIvEACwXzn0FmFXeVkQALrXgEWh3aO1NCQLw3rh62R0NXUhrqTP0iQ+NRd1YAKwIlVpS9y6kFW2dKwDbNIbAA3HOVMZaaWvfcW/FGEAkQcr06j8pAFbY6BoSw/UJpOpa+g8JqXUZH+jr1k4APviQU3HZZ4rK6lpvwXbWDxbw9hUBmAAMxti+FCMA74unF95PRbgMVar3+TZFG5MfgS5FUbQ/VOPy+l6dFRfP6QE47MVrQ7rqAXBkSBIEx2DWcy7xOiUAVjxNY3Wj5Hg+/YeNBAJw9pyPfvg3Xui7GeCjHwihagAMPxM7FDIEYAIwNqXsTSkC8N64etkdVYQeb6FcizvFBd0oALyC4PBnK731rS50ZZEUYyE9AMeDSzUAVtQ3KBZccTCXeJ0SACvZ0utX1xzZvXAO842SZt5H2EGAsz77W+kNAp18vPII9Pk333z8a3Lh1leIjzkTgF2ZfB6B9g3GBV5HAF6gU/e1S7GzFw5dnYCxBABWWuyFhKhTZ0VASw7AEfV16iZximIsS5ptloWAIaKeqN1O3ZVshPRwGa1kS28z0jeUx7bHpYf5ffL+SwjAQRlNqZ1w1lMO2a03IoN2Bb0FGoiznSKCTYk3m4svN3/uO9gOM8ClPARgn2Bc6DUE4IU6dl+7NdLCHFp8Kto2Wga4jKsRNxognecMwKW+kV5E5FzIS+eMSHZCZkhAaurxqgR50Nhwias4dvqaGvwEku0i+m/YayDAaWSACcAf+o0/Lr0BwmlLL+Cty/U3d+HMr3ku+cQ3//FPj51179sJwM++/KBwPstNAHbdBPbodwLwHjl7X7qqCJqIZPDCU9GuUQF4RAiGFs+Ki/jkGeBSW0X7m/GrDsARYX1w3EmP0U49XqcEwCufxnvMAZ4ruwEwEgRD883Y/hsLgCEIlGdngwAF1GKUDLAEgCXa+mTKVxD/Q895sfnXMx2LnBrKq3I+GkP9abw0zKdPoF1B8YUsCFlmPgoQgOfjK1oqUCDRgkkEFUsC4IigZvOyaOGsCJCjAHAlgDKIiGJVMNSSngiQZH67fVCMC5c8ongdG6C6nYmY2Q+KQfrPHnbShb+tFimgrADq8l+5OiuK1w8OBgJw/QwwAJw1bAJlg0EOaKN0LQG4c3TcNfnz9/koQACej69oqYcCyhBRW+CzEF8aAFdixNxs8Mn2KS6URwXgUl/FmAmCD2ToRQSnsnk1+6cWr5MD4EgvYkNeWobEGf3XVokAPI+3QAPAKQHg+ni1T7Z0tYHBDPBRn6PjyBzFMvNQgAA8Dz/RykAFtEDYB3wr0xVhZvQj0DZ3KIJn5gO+lU2KdowOwE2dA2NYDSBdQ1ETULSgacrxOjUA1vRfU3dtXyqO86D5Zmz/aQAwWEf7mVZmgIez353vALuA04yP3/vLv3jhE7Ps+MFll3/r7VmRXzkw184KgKXxBUN949vMYBvBmXPX/Y+/z0cBAvB8fEVLlRQQLvBExxmVTFxENdR5EW4M7oRw42e08cZ4DXb1qBXsq/+kC3+bk8A65ACcGFDAfgQ/Awy2I3oJFgE4k0N94vgadYJj4+oKEIDVJWWFVIAKUAEqQAWoABWIrwAIY4NvgQbfOtyqw5XRXPVcDij1NXAWUP6ccZBdZbfkegFZ3bofQNnAF0aVfYD8p/QMsFQvafmyP9Jx4BNf8UczW0ipAAE4pdpsiwpMSIFrnnPZ64ose4rUpCLPnnTjr3/0TdLrWJ4KUAEqQAV0FZAu/G2twzCwAVqwfAuYQTuzbAOCIATV5QUQFAzAYP/Lo/WrY81AX7w3F6S6Vv5PCcCoXtWGCdinVoYdvIZHoHWnn1nXRgCetftoPBXwV4AA7K8dr6QCVIAKTEEB6cK/z2YQiOAub4/0ri8B7YTrrwsGZJlFdjXaKa9T1qv1tmXlutdSdd5mDLax8+1n2I8tvaCstsj3nvFFABapvOzCBOBl+5e9owK9ChCAGRxUgApQgXkrAALJ4BHoUgEgSykRaqc90E5JG2VZvyxzIDSLwBnpUReukReMIfU2y3QBWN7GCoazo3c9+KA4+JCz+U6flP3vG18EYKfj9qcAAXh/fM2eUoGWAgRgBgQVoAJUYN4KgGDhBOBSBejbvohclm+nonaaTOWt5uzwJUgzpozPMdjgI9CVbWAWdbgrFq2UNyPW7XfaAf3RtD0IgMG3W2NuD4ivI/nhJR/+8G9+Aj6Wze8AYz6ZYSkC8AydRpOpgIYCBGANFVkHFaACVGA8BUCQgQBYA4K7R1MrZVA7s8PiodmR7NccnwEKgzqFDPDagLCjvX1aSeotiuJX84PsMqdeHZCDAXAb2oEAnGUebe4OrB4gReOLADzeXDW1lgnAU/NIQnsGAOi2r30re8gfvvSjd2mZ89RfuezR5vsm73bXl7/o9b/xkWe7y4WVmJo9SG+uOv6gY/e6+15fNGXvbbZzg3UaE4BR/c1Lut5x42989DGIPlMtw3E2nXGPxMj/3967AGtyVHeeVbelRo+28EiGkRxgs0MQCmAWFvAYZLcZDIxxiNAECLexAaMHIhaNCHvBwloP2NuxRogRJgxGEmwMSFisDdsWEvawwOJd0FiAkEOhwZpB9oQDhAML9LIMspAsdfetzfzurfrqkVX5P/mqqq/+RHTQ6puVefJ/TtbNX56szNDjDGmTZaiAqwLSiT/SjjOotLa91tuS2Xn8f7XdhWuCR7CNYBngsn9OmfMBrVC43tHguHNsWq3q8880ewNwpddP/+Z71N8vRmKxVmZwEQf0PbdAC0Xf5OIE4Bl59/zffMFb8yx/r4PJDaAVgI8XCKOQ09ef0PAzhj0CresyHNnOiv3XXPbVW/Q/HjhwYM9JT7vrxqwo9q8LzQ+AffVXffeKR3TccJyhSpnL+frZZdxPeZz5qcmnqcCwAtKJv1RPAO46ByWZ2nCxs2crcG97YBvBAbjsL7BwAGfiLXXW6gGz0ANbeQEfa3OCAXDZN2Srd3+WvBlloO8JwNIXwAaXJwDPyLmuE/NyQtnMbMAdb8AY8tT57/jp0/Oj27epsicg5e1l/GBvTHt8J+b9tss1MYO0XX1bCdu1SKH1dwEkWx/qP+c4k6i1Lhvaz5JdDlMaZ27q8SkqsNkKSAFls9Vg76gAFRhbAQLw2B4QtO8zMc/2bF3sAaUwBDtORBEVHj36uMed+tGDN34PKVyWGdsex/ZXff1Bdt/D6y3P7V7PA4BdYxbwMRyTQF2NIq42azDnOJOqbS0PjfspjTNrj1iACixQAQLwAp3OLlOBCStAAJ6wc9qmuU7MlZPfpybnv6LqU9+Ouv0Pybo5TkIlBkGT4QTwWzZhtcdRk0f3PPbYkxQE39Dc9lyXavoA7BqvkoCwZZ8ldZVlXe3mOHNRG3pmVuMM6hELUYGFKUAAXpjD2V0qMHEFCMATd1DdPNeJeaAuDmbcEtoGfQc6FXscAfgO5bO3qz839Ptu2gDs+x2oIGaDZ4ITxo6pmxxnZucPjvspjTNB7LIoFViMAgTgxbiaHaUCs1CAADwLN+0YOfLEXJ2yn51z9btuvrYtmeO3xR7KD8PflOxxmpgX2X/P8vyhLCueN0cATq9/2MOxOM7KqOM4k3yH7PFC46NUgApQASpABahAQgUIwAnF9m1q7Il532RwBLumkiUrXdprjxMAQ4Ey3QzwCPHQuzgDSdkqNIb9TRPMvh3BLo6zANeNucQgn6ECVIAKUAEqQAXiKUAAjqdt8Jp9JsD17K0rlJm+A3bP9q0n+W72mCFhava49Q0JnWkCsOtJ0/XYctQM2hqPKMtxVleJ4yzFveRIXLIMFaACVIAKUAEqEEYBAnAYHZPU4jExb8CB6/eZJgB2rKuRWXKsw3gwjmNd0exxhDkgnuQA3K7U1bahg6ccr8IJoX+wb4E5zhqRwnF22VcuAQYki1CB2Svw3av+40Vqp9cVvh3J8+zSUy+84B31emLW7Wtv6ufvvfLKfUfzx92t2j3Ro+3tvChed+pFb/y4Rx3wozH9N9e6YfFYcJIKEIAn6RazUa4T8za4OkKKNqqTZXO0qTGpdrTHCDxTs8cVMu1hOU0AdlyACBEPSjJ/TbTujjGUcZxZozaEn43jfsrjzKoKC1CBiShAEEnjCAJwusWRmDGdJlrYSiwFCMCxlI1Q7xQn5o4Tz8ZEOMS25VLuDbEHiB5/2HPUavB7W8c6g8QDclUXIOwkAXhMXU0LCxtiDxAO/uMMaIRFqMAkFIgJCzHrnoR4AiMIwARgQbiwaCQFCMCRhI1RrSsAtyewjhnXTgbY9XtPVVEU4JmaPVowR1AAwsd/Yu5qW+9p4AcO7DnpaXfd2H93cW+3gsSDqj3Id8AcZ00/tRcWOM6A4ckiVGCGCsSE1Jh1z01qAjABeG4xu4n2EoBn5NXJTcwPPnPvSY+e9B0l4SlCGYMAT2diPjF7CMBwVASJh40F4InFtfuOjTgLX1MfZ/AoYEEqMLICMSE1Zt0jyyZungBMABYHDR8IrgABOLik8SokAHe0bWT8xp6YmwDMNctqj6IJZoBHBjUCcCdqoiwscJzZRydLUIE5KhATUmPWPTetCcCbA8BfP3Ro78n3P3i7isHTfeLQdHCcT3181q4AAdiu0WRKEICjTfBDgULnxFwCMDR8oukPtd4qxHHGcbZWwH+hySUG+QwVGEOBmJAas+4xtPJpkwBMAG7HDwHYZ0S5PUsAdtNtlKc4MV/sxDzYFT91BV3hvPcb4PEzwMYre6SDleOM40waMyxPBTZBgZiQGrPuuWlPACYAE4DHH7UE4PF9AFvAifnyJuZDd+7CgdNTkABsFobjjOPMd2zxeSowRwViQmrMuuemNQGYAEwAHn/UEoDH9wFswQZNzOE+WwqG2jobxR5dqStk6mdjwq+PbcwA94VLc7tssNPW3TPrUeLa4xvgKPb4xHKKcRaq06yHCsxZAQLw2ntzBOCYsTfn2OA3wDEjI27dBOC4+gatnQDckXOTATjIlT5DAegK5wRgArDj6e+h3ochv7WPPs5CdZr1UIE5KzBnyAmtOwG4qeicY4MAHHp0pKuPAJxOa++WCMDLAeD2FU/ewWOogABsVpXjjOMsxnhjnVRgyQrMGXJC+40ATABuxxQPwQo9yuz1EYDtGk2mBCfmy5mYZ1n802cJwARg8OW2wTst4o8zUOONKOYwsT+S5XuedtqF531rIwQI0IlN1XBqADymzg5tmyJrOy+K15160Rs/3v7h3Vd8+CXFVvYZ9e97TQ/mWXHX4b35s558wQUPBAhZ7yqmFhuSDjEDLFFrWmUJwNPyx6A1BGACcMhwJQATgMF4IgCDQi2xmJq8flAt2L0pRN+lE3OvtvP8utMufMOBPrtj1t1u06utVmVSDeuPxwSRmHWjsTcVnWMB8Heu+o9/lmf5S1E9VuUs46CsK6b/5lq31iYmAHvq0rtAUvrUKV7WwTX7xUsCsOhNMW5hAjABOGQEEoAJwGA8EYBBoZZUzHPyZJMKmlx5TRDz4rbTLnzj82IAMLqdcQoaLgGAp6ZzaAC2ZXxtg0393DrevMZazQDT2JhT3aGAF/DJdpEV71YLGherssZMvq0O23vIZ1z4LLTZ7E71cwJwKqUDtEMAXg4Axz4BWitJACYAg6+ljQXgFOMM1Hg2xUJNVqEOW7JTXhN/CwB7TA6tmZcpabjJADxVnUMCsHqHnazSuFdA42m40CAEh9KSAAx7alvdBXKB8u0H1BMnwk/VCw68P71B3vL+dLI38UME4MSC+zS3QQDcOcXVR5fyWY/rWaLYEwMyQ+hU1kEA3ngAjhLXHGchR+G86vKAQveODky0fEBiKIPhOTkcBImpabipADxlnX3ituYvlSHMPqEm8a9xH1ytJwfGGgE4u/TUCy94h+e7QeKq7a3t7XO3t7berh46XfJgVXbAn979ALfOO9md6CECcCKhQzRDAB5WkRNzWZQRgAnAsojZKc1x5qLa/J8ZBShK2Xomcp6TuF5Q9al3CKynqOEmAvDUdQ4EwFFeKn3bZgnA6QFYH3K2nWfni7/rtrw39Y993nGr6gnAUcYfK+1RgABMAA45OAjABGCXeCIAu6g272dGBYpqMmc+tMrDtl4A9gKUHlj3sDNc8NgP/rooxHba1Ntc6wLNQWev+AoXDeaaeuKXADwOAPtscR9ajPONQdv3xbHDNET9zACHUDFRHZsMwOe/46dPz49u36akPEEgZ6hvEztbRUPYo/sRGjIF2liLhrYtFBiFqscqwAIXmkLEdUj/hLBn6uPMNQ6n8lyoiW+A/hi/rfU42bf3W12vyaEBIKauYembUHaOBcCh7I8Vq2W9XvEVwDhLFcaFoVDapo6N0HZ7Z05x/63eT1mR3zt0pZWLL/UznjFoPecA7+Z4JQnA42kvbpkA3JGMACyOovUDBGCzeBxnHGcew2qjHvWcJIXXwpDB9Jng9mUx/A7Xamaq56DhJgDwnHSenK3Nkdq30DTL3QE+74e6LOW7IjUAb2WP/aej+ePuVra4HITlfFe05eVNAA7/2401DinAiTkn5iFHCAGYAAzGExeaQKE2rVioyWNAXTrZKR9YjQHA7TrnoOEmAPCcdJ44AKvPO3e2+9bHbSh95153agD++yc8/pMn3//g7coXTgdhxXjHKVus12YFfOdHq4oZ4GjShq+YAEwADhlVBGACMBhPBGBQqE0r5vs9ZX3yFWgC3ck8eMFEzzexHrZ27JuDhpsAwHPS2Stmmy+ZCkRCgtncITUmuIfUGc2yesV2+Hdctgl3AGvtCcAzmrEQgAnAIcN1AwH4jgf/KfuJP/69mx/x0YnjjOPMJ3425VnfSbppkuQ1kdsVtj0597Kz/8CfD6rp0ZscfNnIjHjZtpqgFXcd3ps/68kXXPBAaUsMDecOwHPT2dfeKi5bcOOxcNMIdQJwd+T3ZVJDAfHQoVJefo1xqNkG3AFMAHb47TbmI5yYc2IeMv4IwMwAg/HEDDAo1CYV89lavNIh1mFQrUm/1wQ0MAC3gXUuGs4dgOemcygADroYVHt5EYCnBcBe8U0A7v21zAzwjGYsBGACcMhwJQATgMF4IgCDQm1SMa+swwqAu9cWeU3kSnENEzrXrGjfVr5Q9c1JQy2vt727PpodQCWMVS1RIADubLf3WgwiAA++vsfMAPvES987zuP0/I24A3j1K2qTfmFvel8mB8AHDuw56Wl33ZgVxX6h9qGuHWpseT0wMXu0JqEhU6jzYPHQtoXS3/WanSLLPn31ZTef5asRx1lHQY4z36Ca4fNeE6TEAOxhq/EwF1cAbme9PezaiZjEYDZjAHbdsj6Kzj5AU3uVEIBb79XUCy+6+ZiLDmX3PNvou9bKecxswh3ABOCZTUpcJ+ZtMHC8e1Or1fnG0hGiogCwB3BOzR519Vt2ztXvuvnamCHq6LtB2xzrDJRhzC//yGVfucRXM46zYQDmOPONsHk8P1V4M2U0PMCtMzn0mmx2v8l0nmTGBOCBrNBcr7qZlc4E4M04YToVAOt2nBflssx4ZVHo+ubxW61pJTPAM/La2BNzU4bN0aYOcL7x35/xsu0i+5zEHXOwxxEIFw3Args0oRYNHGM6C7XQNIe4dtQo2rif8jiTvNOmVNZjgtSbVQsx8TfBm8fW6qBZtHZmZE4aaqd5LCQ0Qjd1Jm5uOocYB0rwoLFbd2Bq/8017lICsI9GJn96jJmNuAOYGeApzTYAWxwnnZ3MrQts6kpME3PHuo5sZ8X+ay776i1lt10msCbgmZo9Lv1aaT3hDLDal9ebaQ2hf4g6gOHUW4TjrCkNx5lPNM33WY8JUnIA9gGKgAcJBb8CybQF2qevZTRuWgZ4TrGqfRDChwTg7rs1NbinBGCPRT7jpxQeY2Yj7gAmAM9sbuIxMW8AlSuUmcAnxPeajhm/TjZJu3Nq9rhqnQKAPeKp97ohR182FlccNQtyBZKOIQ9dOM4s79T6IppjrBjHvWPMJFlomtmvmcpcjwlSLwB7TeLWQgbdthwQgDt2zUlDLa9Plqke56lBZG46E4C5Bbr9e8H2Xa1XzLQODvT5zGNT7gAmAM9sZuIzMQ/TVXPmbxy7+rOQU7JnyhPzgDpVUOJxEJZXiIZcMAioi2OfOM76hTNrM+Vx5hgEoz82N6hwtrf13a7HRJMAvBu1BOBq+BqzZR4xVn8vcAt06y2ZOu5SZoB9oLV9OF/Iukb/ReVhAL8B9hAv9aNjT8z7IMM16+qh32C2b0r2THli7rjV2OS2RlYuYL1oiATL/vpmgFGDh8pxnPWq0+vnKY+zEDExRh3OQFkaazjBOFCGMeyppq3siGuW2pQZmaGGszwEa246E4CZAZZmgHV51zhvv5u84q/nXuExfkf5tkkA9lUw4fMjA7Bx62HZ/YTQ0/l+2OSCqdgz5Yl5wIWC5inO7tdRuYwmKB4kFXOcrdSCdOU4k0TWvMq6TraqXpoB2O+03p3KJwnA7SyLz4R1RA0JwLvie5+CPhCrXgCyfo0wA9x6pW5yBlh31WMBsfHO9Io/w3t9Xr/Z1tYSgGfkOeeJeZ79ifrI8t+orp7g2l3kjlVn+0RG4VfdTMGeKQOwlj2QRp3FkYBwPRgdIbc+lw05a8JxJhrJssLD437q40zW12mUE66btQAAIABJREFUDg3AHpO3tiB9AOwEb+3siLOdhonhUjRsOyg1iMxNZy8AIQD3viBTx502xGs7ca0ntm+AdVHX3Snq0cZiiUc96ly+7NJTL2xm8KfxG0tuBQFYrtloTzhPzNWpvcWe/Or86PZtjhA8mP2tCxI3I4TDb2nT2PbMYWLuamPN78b4cDzkCB5fMeDXb1GA4wx2nqigfdy7xnCsGBJ1b8MLB5rs11UyArDHpK5RnysAx5wYptLQte9jA3CoIZRK50DtMAPccvymA7BP3NS18XhXEoBDvWxYj0wBHwD+yGVfucQRSKCtkPWeRMj+iW2Yij1zmZh7LhT0LpBEOhQLXpCRjbCd0hxn6+vJJPqNOe7nMs4kes69bCiYMuhgvIfSY3LYBmCXbdpR7sZMrWGo9sYAEZ/xEqrfCWK13gQBeGEA7JVtru1Q8QDgKO85n7Hr8ywzwD7qJX7Wd2KuzRUCidfhQmEmxPbsD+qGMeyZ28TccZHECqRhtMe+S0Xjoa8cx5mfgmF8LRv3cxtnfgpP+2nv7aj27hknYR6Tw0Z9jt9+Br0bcywNQ4HgXAB4LJ09FmsIwAPvhzHizuO90+gJuoPEOWZrh1d5jPOg7zn7qz5uCQJwXH2D1h5iYl43aGDS6AW+fZ3GJ6myya+ryFOzx7Ufc3wO1z6zwnXo/nOchVUU93WacR+2d6xNK+AxoXIRsDcL4To5rE8+HevwnhhOQcNQNowBImggheoj2F7o3QoE4IUDsGv81s86CFEHGP+TLkYAnrR7msaFnpjPqOs0lQokU4DjLJnUbGjmCjjCom+vewHYMXvb+K7NpU+mK5DQTrq0h9Y9UM6ooevEuN3OFAF4SjozA8xrkJAxYxq/rtuXWwDs8plH5vOeC/DOCl4FATi4pPEq5MQ8nrasmQqUCnCcMRaoQL8CgSbvPhIPAbDTSdCKgK877cI3HNBGOYGS8G7MqWq4aQA8VZ0D2cVvgFtvkTEWXlJvgfaInWqXiutCoemqN58X+djPEoDH9oCgfU7MBWKxKBVwVGDJ4+yd+5+/P8u2brJJp05PfuVv3XTzp3S5y170gqccPZJ/Tf318bXnHj5yePu0g7fc8qCtrvLnYNu/+Y4v3fxuU50HleHH7D/jT9XPXm76eVEU/+dvffmrv1K19zNnvEddD3dxn331PvaVsbW5+1yvzTZterRtPIbYaWsH+XmoiR7SlqVMLwC7ZkfKiZ1zH8G7MZ3rDyBaq4qNzgBPXWcPiKm7kQDcCuolALBHbFfx4rTIp7UG33PhX1dxaiQAx9E1Sq1LnphHEZSVUgGDAkseZyCEZhq6jt50858OAaeWtg2dpoB7pwVETc+oX1y3/NAP/fC//tXPfvbR+s+H6qo/A4DrY9vZnp/87S996S9N7SNgangOWhQAbDOO2z5NQgxy54xBiMa7dfQCsDNY7GZwXSeXyAE2c9BwEzLAc9DZOU6bY4EAvEAA1l12BdjyPeX7fJzXevpaCcDpNXducckTc2fR+CAVECqw5HGGAnBeFK9Wq8G/V2TZjwLyGjOgjhBZb64DqRb7KwD9P573vGPvP37vt/rsH4JJF2BvadSbEQ6gyWpxoszOA76xFnGdLLUr1t+PHTmSvWDPMflfq5+daG24v0BwAC6/bXvco48+djR/3N1C+6xXg8xFw7kD8Fx0JgDzG+DO+zHPLj31wqYufa9A53G6m8F1HSfIQp/Hez35owTg5JK7N7jkibm7anySCsgUWPI4AwH4MaWo3vL8k6CyncxnCNDbbbtRt6XeCpht7fdlri/df8b5Cpo/AvZ7qFgHgm1QLmhzMHstqCfc6c67GdZYE/+yT64ZXPX86vu4PdsP3x8agJ0nq50ZcnHbaRe+8XkxNQxl6xhbUUPZXm6Hj6lzrLo94r8Rban9F8p3qe3WosXUvO9d7fOpxwOnPP6Mk+9/8HZV9+mS3wWqrHWhT1jf6MUJwKO7gAZQASpABaahAAjAYmPrWcmDlm91pZXXYdVWd2mHrZ+mLKoNmoV2S7PXoupDbIcONbGrfzcWa+JfF8cxu7EC4Pzo0acWW9lnVH17BYL3XoE0Nw3nCiJz0znWOAilQ2qQnGvcjQXArvGjd7rkx2bP2z6c/2cHAPa+6k3wTk1SlACcRGY2QgWoABWYvgI2MPToQZXxDAyS2qRGFtiSpV3ZYSljzKAG2PrckE96KJdQe+8ssHOWoW5o63Rk14lbq++DmQjHb0BXdar94/dKAXjoapC5aThXEJmbzrHGAQG4u404ZkyPBcCufvb8DIUALPwlzOJUgApQgUEFPnnmmR9Wp/G+Qb2czzn7s5+9NpZc15155lvzInuvqv/yV332M5dI2rnu51/+sjwvPqeeeXTrcXtPfeWnPvW9+vP1ulX28B7XdiQ2xSgrAOAVSApgtgJgYBtxBW9AWS1DA/aG+lBCJ3pYVqkxuj0ZzTDv1luB+0EsK16VR2Dc91vgABPHDqjGmvjXx4Kr3TrrpeLju+qo0ytEY2vgCiRXW2rtJ9UwgL0r02eYQUyqc6xx4ApG7Xifof9GibuxAFi367zTZXv7f8q2tm5RVYjOYdi0O4BX7ynRi56FqQAVoAKBFYgJwD7QawDc/6CgYv8vfOYz+pdH7/9CtRlYZqg6FIBLuELBUDVeATAAbxXogYDdAOAhm/TW4MOPPPbiY47fe0jZBF2XpIWT2gGWrw6sQgC4njEG/eR8/ZLus2MmtYoz04Qp1sS/Htyu2UB3AF7fIdweZHPTcMYA/EE1nX0T9JIzFEodq7HGAQF4GRng3fezy53n2+puhgvUWPmAFIA37Q5gArDr25LPUQEqEEyBEoBVhf9N/fmX6uWssrTb5+ZZfs92Vrxd/f8N6t//Tv150m6jjyoAe63Ksl5XGqGzx0Wev1BnktW//V/qz6vLetT/n6L++9Eiy39HlXun+vvlaunvlGbZ7PKjxfbVe/Kt29TPT1B/jpSwe+jAgb17HnroO1U9hra38/xHyqxvmQFW//0eZdMZ6heOult3xyZ1gNKnVdtf3C37DfVvJ2fFnpdl+dEb2+0GE1hQEQhWFXDGBmC0fsE3xg9vPXb0x4q9e27vOwHalDkFdYFPmS5dUrZ1EMgApwZgxwzDOtoMmdFYE/96iDu3oU5IzYrt+6UgNXQy6tw0nCsAz01n5xhtvst5DVLrd1vqzLVuPuaiw9CvbteFPnU34SG1ReMVqm7JOQcbdwew1pYZYMHkkEWpABUIr0AbgDUkql9k9yhAfV1RZOepv/+RBtwSMtVL6w4FDn+hf67+/V0KbH+79owGYA2Wp6ly31KvuGuLrHi3ht761uQaAFdld+s8tw6rv/DZz5yle1zP6u4+e0697RrUVu3YAFj348i+E39izw9+8IE6jOu+lO2GV3u4RhD0Jg3AuocDW6f1Cda/pP5co/483qCG+fvf/c9XixhbN1n8IQZgVd8qS3sQAOD6wVagn7wywHODitI3zhNSBexqHP4FAVi4BdwwKFKDyNxilQDMa5Daw0Z6xZBzDBXZrWq+8iwCMAE49fyS7VEBKtBSoAbA7SzpuxRk/q4C3EvyPVsvLI4Wl+tsavmtcO05NW+toPkN6j8uUy/4X4MAuFa2BsArC+sg2t7W3G7bBYA1lOtvket1tdtNHSwgWDkDMAJ6qs/SLdCdu28H+5FnH1LONW6X7Ds9GfwW2RmAtZ+BreGV7qCfRgbg7tZg50lbcyBYr+NwAiIFwGrB7QG14+SlgnE3aIuTHfXGd+/trP9TTA2XmwFOG6uxfOi8+NMK+NQLGHONOy1bTM2H3kOh2kXfdVJAR+sdsxwzwGOqz7apABXIjABc5FeoQ6c+rdboPqVQ9Kxyy3Mra9rIwu5mjb0B2HQYV4wMcBuAYx8ChoQaCFbJABi0R3etAXvo1um2Jp73/3oBMAjZHdhH/OpSZm7wVu+jy7e3+jtQtdj2TVXPzwj0GjwZdW4azhVE5qYzAZgZ4PY7xgUwveMef9FZFx3xqqZTkgA8HV/QEiqwSAVMALxdbF+8+z3uN9VLaksB8PdU1u6nWtnfKABcZpBVBvgLPlugNeC2vzVufQPczADvZqPr7aYOCBA4nQEY7Q96iFStvk62E8iomswxZk1BOPUCYGGfva85svnCe3KVOHvpC8DqeXVATHa3+vOjNm3Kn9tORp2bhgTgtedjQapuIVbdobKCzAB33wB9gBpTc9t7KNR4tbWjfr5xVyDpPhOAAc+zCBWgAvEUaG8B1uB4dN+J/37PQw/fuLPlOfsrBYX/XP37ybtW1A+0Wn3Dq6HRkgE2H4JV3y69Z+s1xdHtr6j69CFY6uW4vpap55qjqm3TFmjdj9p3xyvTTQB86Od//vTa4VuNduOpbq55bAAGQdNkfAdcHerqhUqwLi8A1p0C22n03/e6o74Ymxu81fvhODEUA7DtZNS5aeioWyeEUgPU3HQmADMD3B40Lhlg54Ow5BMLArBcMz5BBagAFZArUANO/bD43l55i3xCKzAGALtuV255rAPAwoyqrq4C2HY0gGDqDcCuELxaXMmzV/7WTTerTwbC/C8GVASasFm34wVqxy6kIctdf2huGhKA194LFEPGWCUAE4BDAHCgOLK+52w7XawVTLQAM8ATdQzNogJUgAqkViAlADsA6pAc3S3Q2MnN9TonAcDaIA9tevsgjSV/eCtuO+3CNz6v3m5MqKi3k2piqK4Tue60C99woE/buWm4XABOG6uh4rOdNYy5HXeusRHTbj3uY2pue2eHatvWjm2ni/X5iRYgAE/UMTSLClABKpBagVQADGZU9ZbxQ1tZtr/vzt6aPiG2QPdmUUF7g2SA6z4H/dEJkxDZ4LnBW12EVBND27bFuWkYExZi1j03nWMBcKx69diK6b+51h0SgG2LadEW2ZBJhmWhD6liimUIwFP0Cm2iAlSACoygAAhcXodgodlNDXFPfPix//v+4/d+SwrAB4F7dXvkHe0QrCF3gwBer8L7kCxvqDAcnBJoomvdAq2FCGC/bQRa7QhgQ+fbu5gaBqpbzeWzS0+9MN0217npHApU29AUc4fFXGMjpt1hAbi7C8H2Agq5MDHYFgEYcQXLUAEqQAWowFwVSAHAIMytQFTwfXCQa5DGvAcYiRlQu1VVfVc6Ie3sTqw+qI6CM96XjNZR3zoXbNKvTmvOi+J1p170xo8P2eFyFRLcr52C1oNhgtig7icut5LH1jAmLESue1axGsOPAXc9GMdXZP9dpN41VwjHX6d46oWX0oAACzC6Kui91u50oEUPC/92F7R8fTWF55kBnoIXaAMVoAJUYAIKpABg4HoirwyzlhHNMhskN2ZOQfAMvgXaFBIHwex2H8yjYRYE3tDGZOWgiWKoCXufacjBMHPTMJRmqUFkbjoHBGDZyMFKGxd2Zhwb0eA6MACbvGNdZEsQS9D7FgutaZUiAE/LH7SGClABKjCaAhMBYG+QHATWPPuQ+ri4N7Np+n42BQADCwOVLiAEex2IFWrCGyGYoQlZ9MxILTPb18e5aRjK3hEAOAjkpIrVBNDi3JW+hZ2lx8bQ9/4RF2CsABww898XM1YbnINt5AcJwCM7gM1TASpABaaiQGwAloKb6xboAZh8TMHvJeqy5d/r09y0dRjURQzuddiWALC2HSjv9R3whCfpEABHtx8A4Og2uL84Nmqb69x0nrC9aiey+VtUAnD/NuBQ2hiGMwSfgbZgG98myE4X99fQuE8SgMfVn61TASpABSajAAh6zluUUwCwBZof3s72/NRWdvQ/K9Ef3yN8J3MK6rJRAJwgs+Aa9xMB4OErkHTn5qZhqIl86gzw3HSeMAD3jq25xkZMu8sXWER/QgAcMQPduyDi+vKe0nME4Cl5g7ZQASpABUZUAAS96rogaYY2BQAPff+rv4s9fMzjXnrskUf/+8DJ0p3MKfhNcfWctLxLRhfIAHttgdY2hZo81kL6iPr7derPL3mEOQTAsaHIdgVS2b85aRjK1tQAPLdYjQhMHsNKsU5W3HV4b/6sJ19wwQPtiuYaGzHtrmsUCUIhAI76uceGngCtfUcA9npd8GEqQAWowOYogAKw6vHq1GUQ9LRA1SnNALhVgC21Rzc09L2u3t589MtfPeeY/Wf8qSr68gHPOZ0qXW5pBu1uACrynXFZP7jw4A3AoSFSg5HywSmep0tDAKx9G3FrIGzDnDSMCQsx69a+npPOIQBYw+qRI9kL9hyT/7Xq/okBfgsNxnRM/8217rrmoeNvt+7RARhd6AsQf8mrIAAnl5wNUgEqQAWmqQAIbmLjhd+6iusXAPYKbG0Q3v4O+CB48rLE8HYbobX3PQW67EuIyfqqrt1vCwNkSmD4DNBWn0uhiencNJw7iMwlVoPYuTuegtQFXMEz19iIabfp5RB40Q16z0TMAMPvWsnvvqmUJQBPxRO0gwpQASowsgKhIWy3O40txUim00EG6N7gEsQBG1y/A0ZN72yzBrO6aP26XCOLLXmwXdY7u1E7WCcAlMKTslCT37YeLgfDzEHDUHqNsQW69NEcdA4BrXWNPfsMQdZcYyOm3X3v1FBtqvqtvgkRSwO/G6zt+/xeGftZAvDYHmD7VIAKUIGJKAAC8GPK3K+pPz8Jmt2AScG2abD6VTFkS3YFnUg/29chHQybBTbCKQDmqCbe259NDTlkGjqwmhKAHeyF9HUB4LJiB5uSaRhq4j4mAM9B5wDQEuYUb+Ak81LPucZGTLuRl4VnRrgBoKH6gti9KiOID7jOCRUkAE/IGTSFClABKjCmAggYKvse297KXrC1nf2O+vvQd7RlVxqwJwFJBRrvKLL8DKCdna3N+5+/X3HqTT0aSk9p7kBqoCztYGY2AAR7XX+Exp8FZDc6c4BqZCtHDW0Khfn50nS2ADa8gyKM+qwllAKpAXiTv/9d8X0ox7AeKkAFqAAVmLcCMABne35y+0tf+q+2w6RMd+pqhRAIFhxYpau0fttb/yYWaX/oG1rbN8Q9UQCDqStoh/rud95RTOupABWgApunQEoA9tnlMhflCcBz8RTtpAJUgApEVkACwL/9pS/9pTanZ0sztAW3B/QqUERAdVeS3zzypZsvHwLyzqFTP3PGe7Iiu3hAUiuwItu5+xYBUFciPmlv10brZjkqQAWoABWYhwJJAVid2H/qhRe8Yx7KuFlJAHbTjU9RASpABTZOAQS2VKetYLhxwrBDVIAKUAEqQAVGVCAZAG/w3b919xGARwxmNk0FqAAVmJICBOApeYO2zE2Bb37kjovUh2VXWOzeVt+1v+6p5z/943PrH+2lAlRgPAWSAPCGH3xFAB4vftkyFaACVGCyChCAJ+saGjYDBQjAM3ASTaQCM1UgNgBv+qFXbbczAzzTgUCzqQAVoAKhFSAAh1aU9S1JAQLwkrzNvlKBtApEA+CFbHkmAKeNV7ZGBagAFaACVIAKLEABAvACnMwuUoGRFAgIwLymTvmQGeCRApnNUgEqQAWoABWgApujAAF4c3zJnlABKrDZChCAN9u/7B0VoAJUgApQASqQQAECcAKR2QQVoAJUIIACBOAAIrIKKkAFqAAVoAJUYNkKEICX7X/2ngpQgfkoQACej69oKRWgAlSAClABJwW+8dGvvyTfzj+jHt47UMGl/+L8Z7zD9HOX57Fniuv+xfnPPADCozatsvGbV9/xZ+q/X9qy90ie50/7H857+rdQob5+6Ot7j38ov12VP73nGahOsA/VNUh97RZZdttTz3/G80y2gG007P3GNXd8MC+yNw3Vq9sCdFCldvxl0xa0cyx/wv0otbP0t9Ibi/lVbb1jTf8QrGewDpuP+HMqsGQFCMBL9j77TgWoABWgAhurAAY03e4rULpr73bxrCdf8MwHyp9+/cqv7zv++Pxu9d8n9gvWhCPJJF4CTFmRfdd+364d1ED7Wt3trxfswwqAs7x4oYZSS/B1AAdsYwVkDz+8fX/dZ30A7KZDNrgoANq5AsFx/Tncj5QAHHK8buxLjR2jAoEUIAAHEpLVUAEqQAWoABWYigKOUNM2vwIwZHLeBiwAgqpsKFBW27adZ8UnFEC+BtS5N0PWkz2GqjUtEOgH0T6oonoh4UehxlqZQqQNbd/20cMv2LPn2L+uL1iYANhHhx37zQsCiJ1T8edQP1IBcOjxCsYWi1GBxSpAAF6s69lxKkAFqAAV2EQFsGwt1PMKUHVpGwy0wRCAoCqLCJSFDK4XMmay7dudoXZMdcfogzKmkWlF2tC2qcndN9WzP9PSo7G12uZPSIgeCEbsxOvfRVTDzgQkLvF2ujAPauS1BTrWeMX7zZJUYHkKEICX53P2mApQASpABTZYgZDwUQc9oF4prEUFYOXiBsCHhSWV+2x9qwvo4xJ1jT5gbeT3Kut+WDXW+N67bm+gjGPZn47OmJ1iObr+xL5tRxtyjRcvAA6pVd/uBFQAlqMCS1GAALwUT7OfVIAKUAEqsAgF/Le1NmSqoACAJueMcUgIaDlZtI1bGCBS4BdWXxVfH/z1kTsusn//bG6mDsCBYyTVYoDuWGNbe+x+pMgAB+5DB+Jdg47PUYFNVoAAvMneZd+oABWgAlRgUQog3+oqQdaZV/NJym3NVtABbNWUAnC1JRcHYPdTowGAL/u96i8IPw5w6t4HXKdu2JcADPixoQPYpuNigLsWKfoBxoBzBjjmeF3Ui4+dpQJCBQjAQsFYnApQASpABajAVBVAJtSNTCCUUdyBFKTueobOltmS27FSfQdO4a2v6+86pSCHlRfXn6IPxvAs9Qa1k2T+G8Cs/wPTzs+fKfoxBQCWjxP7CehTfX/RLiqQSgECcCql2Q4VoAJUgApQgcgKIJDqM6G2A0ENCK3ZZTE8ru/Qha5l0mKv27DbvnKOKJsn13L9XTKewRTrNAjAIJxWOuB21u5ohhZWkmjh1Y8YMbPrnJ1dFcChbPIYIwBHfs2y+g1QgAC8AU5kF6gAFaACVIAKaAXACXV1zy8GQziAVdtsgYm9Mle6fXiKACzUMgn0jQTAeJzsGujlTyx21wsaOMjHXTRxAGBhjBGA+duACtgUIADbFOLPqQAVoAJUgArMSAHb1mPVFeH9uzUgsGw9Lk+hffCk7KHjH8pvV22d3iOdw+nGfvAYI5snPCVbS5EC+gYBWKqDCziCcOqlRYp+SNsAt2Vr/6wXf6w7JdzH64xeWzSVCiRVgACcVG42RgWoABWgAlQgrgLgpL0xCUctAmBoteX04RO3v0MANqrqBX0gWJYNG08EBuPDYetw2gxwin5I23ABYLANp/GKjmuWowJLU4AAvDSPs79UgApQASqw0QoIJuFaB9G1KcAW61V9//TI9n86/vj8blX/iT1iu5wa7AWPIGg07JIECginXn0A29DXElXbZtt9kOoALHrsNkEAFoy9KgMseEY8XiXxy7JUYEkKEICX5G32lQpQASpABRahAAg5bS0ad6z2CWWpGwLgNqCBYOcFj6AmGwHAyne9vpTqQADO3mR5aYgOTtutq+Ef0CdO43URLzx2kgoIFSAACwVjcSpABagAFaACc1DAcVKtuzYIwgCsXlpsFV/Mt/PPqLr2mrSqn2yrfw7UqYsRgLHTlQd9CMYFt0ArFaVaCbK5nTEGtmUaTtDC1RzeWbSRCqRSgACcSmm2QwWoABWgAlQgsQKCCXnbst5MqL3O4rpiK/sQAdjobC+Ily4UmCwAQYsAnBiAta/sY6v3BeK8cyHxK4nNUYFJKEAAnoQbaAQVoAJUgApQgXgKgOAEZZdsW2J1djfbKn5jCIDr9/PqRkH7vOBRCn5Sb6Tog7QNAvC0r0HqizHQz9B4lcYxy1OBJShAAF6Cl9lHKkAFqAAVoAI6w3TNHR/MC+s3jXWtjIdkDV21pL/vVW28P8uzywdEb2zbBCf8yQHYdqXURK9BGjzYDIwBZoDx8eL9DXDfOAF9ZR2vfPlRASrQVIAAzIigAlSAClABKrAwBSQT6/b3uloqy/MaCN5ZFMVBAnBHAS+Ily4UmPQHfU8Atsd5KW80AC4bAH22Km4arwt7vbG7VMCqAAHYKhELUAEqQAWoABXYPAWAK43KCXXnSh0LiG2rB/9C/XlBj2qdDKUU7GzbsNftrq/mASGieT3T1Xf8marrpX3eZwa4rgyvQRJ8wys+uMpnvG7e24s9ogJ+ChCA/fTj01SAClABKkAFJqWAbduuMnad3Tv09b3HP5Tfrv7t9IFOdA7YsUz0bQDcqY8APBRC7mBpqlW6EOCy2DBFf7r0Q6qVCwCnGK+TekHRGCowAQUIwBNwAk2gAlSAClABKhBKAcmEWrcJlO9kbO0wUfxdluVPMvWpfQfwygbseh+v7cNSmEG0qW83TdEHaRsm/cE6HLZAr6/PAtvw8ifYhlc/pDETG4CRmFRlBr8BD/WeYT1UYM4KEIDn7D3aTgWoABWgAlSgpQAAtKJtvn0TaqAdo2/GAmApMCGwQQBuuLja1gtqTQDGFqCCjFe+KKkAFVgrQABmNFABKkAFqAAV2CAFADBtZIiA8sY7RsHsWEdZ0yE9KYAJzM6toQzaHu6+PdmeRS+lc2/DFNZSHaTlVwsHKTL6H/36S4av2lr1vvKnSz/AGK/aAPut7VovFli+M28vQLmO1w16xbErVMBbAQKwt4SsgApQASpABajAdBQAJ+2rCTgIYUYAFkz2W+Ksga78AViXV8YQ7Gt1ii4ATM2FhATQJ9XJFJWoDiWkgW02s5QJtJhQPyqgBcdeA4DBZ7zH63TeULSECoyvAAF4fB/QAipABagAFaACwRQAgQVuz7RlWT8MAGJfG50TcEGbvQBYGwNkz5x1SdEHaRtGAIYy27AMq4LtrL7UThxm14sn6KnIkp449kPSRFlWul0cbqNvvMIVsCAVWIACBOAFOJldpAJUgApQgeUogMMEqkk3Y6ufdGzHeEBPCmArvleqAAAgAElEQVRaATCWmUSFaYA8WLcXxEvb6OsIWA+qwyjXWkXwZ6cfHos8Nu2q2HEcRwP1m8erzSD+nAosSQEC8JK8zb5SASpABajAIhQAt1UiWhi3P5cPOmRUfbZTe8Gjh80GncbZxg2Cq/UU4LDZ03G0WC3CBM1md/sRtv5GGDUWT1KNV2TAswwVWIICBOAleJl9pAJUgApQgcUpEGBSbQUpaRt92zOlYIdnzcJDjekQL0E20gvipToNBT2u4VAt5myj1E7cFoM/r/z6vuOPz+9WVp7oPsj7s6ZgX3TT21mRvzvLi4vV3/dabOl8BiAdS4b6rePVXR8+SQU2S4FZA/AfvfKKt6pfRO8dcMkdxx7z2E/84h+/9ZGYbvvDV33gZdl2/jl7G/k5r73homt1OZdn7PVPu8QS+zxtj9A6KkAFNl0BHCyaSqDfEUozwGPCY9vXjsDRAZeyXhCUJgPAld32U4hNw2QQtlJo0TZKGou7z0PQCMbKpepj6O9meXYF8F4xxlHs8QrYxSJUYBEKzBKAcZDKCMATCmPcb+uFggmZT1OoQK8C7/2Ds19d5NknLBId3d7eOvM3zr3u85SSCoyhAAglvYCnbXadoNf6a6wftM0LHvs0B/oEQVKKPkjbkMQZ8r1r3wJGB0axb62j+DNkP+r96tsO7XAXtK52cJzpAqCvrfVIYoBlqcBSFJgdAH/s3151+tae7duUg04AnEQABkRKVYQAnEpptpNaAQJwasXZ3lgKALA4ZNrg98Rj9YntUgEqQAWowLIUmB0AA9ue6x4kAE8ongnAE3IGTQmqAAE4qJysbMIKeAIws1UT9i1NowJUgAosRYHZAfAfnn3lh7OieAPoIAIwKFSKYgTgFCqzDR8FfvfaV31S3Wh5tqWOO48/bs+zLvrFP36oLEcA9lGdz85JAQ8AJvzOxNF3nPfmV6v3oPWTjjwvznz61Vfxk46Z+JVmzlMBcDxm6tvztzzj6ivfN89eprd6VgB86MChPYeP3Hujkml/j1RHtraz/b/8J2++JaWULmDn8kzKPrEtKrBEBQjAS/Q6+yxRQAjA0LezkvZZNr4C4IT7KAE4vi/YAhUAxyMBWBgqmwbAjz5WHD71vE+95XtCHbyKu8CsyzNeRvJhKkAFrAoQgK0SsQAVoAIbrgA44SYAb3gcsHvTUAAcjwRgobsWDcAIhOZ5fvlrrr/okiFdkXp2no9zDRLSPtKPvj4CmXdo4QGxs62Th00NvYXjIsMOW+Np1VJdp16eADx1D9G+TVFATersnxsU2Z3FCcWznnnVVdXnBpvS/yn3A5xwE4Cn7ETatjEKgOOxA8B8xw6HwCwAGACwvl4avwEWfkdc1t37PbEL2Lk80+5k6H6068cgsPnUEGgH6TN853LDLuhb8NBxNoW378EvvuiYfd8++VZly7N77DlcZMWT3vb6G+51sRf69rXIPnzxOde/cah+qB5Vgbpu4i1ve/31q29cLv/Y2c/dKrIvq78eV6vbqz+pALjPL3lW3PTrr7/hhRJfAD5u6CapuyyLtKEasfpZ1wf6uuHH91z7ynfmWf52mz6InfUYChCTDTuN8TOgS9mvlh2db8xdfDb1Zzg5m66HwAk3AXi6LqRlG6QAOB4JwEKfLwqAXYCupafxG2MXsHN5prQlVj/qfXWE68HFAp8+64o9bVI19GdsA2g6WL9wXHoX74HD4XpBgNGVgKDYbq93Yg9C0QrkfvDkB66wQL06CwIHSQSa+oQr2wHtX90DnG8dfaGGuSFnIJAGtgn7wGSPUxxl2eAiBGj3qo4fHH38g/v2fP8eNXZP0vb1+RWsU6QFWOfKziLPn2RYjKm317gD+uA15x5X75cxFgTj0fuFMUIFBOARRAebBCfcBGBQTxajAmMowHfssOqLAeAwgLMSs7Pd1wXsXJ7Rjcfsh67fIwvajrRO1tW1z7pif/gtzetC8KEDB/cePvIj31ElTvF8SY1yCFvbZkc4LasZzD45AlEvCJQ/AGFDF1efIxQKHneAaPB/IECkBGBl77fVn6fYTNc/H4JgTx9DGWHfNvoywqCv73ysKP7V3jz7Zt3XJgD2tbNPZ9DOw8q+s5S3PqVcVt+JYHLxCoIfLvb9uRV+d59GFkKQWJpiGU7OpuiVHZsIwNP1DS2jAqgCfMcOK7UIAM6yJz1mOT0ajaey3Kdfe8Ob1aRn538uYOfyTEA4NfZD/6PwnmWbbt46yfS1mbP6uccCBlQ/tN0aqklYyAfkWk0ZITgA/JbNdDKEIGwcVRXAAKnKQtuhfXQTZoCFHjXb7wt8pRFDcNWzNVdqv6b4zrZo0Nd3Kvv+Sv2COrPeaBuAY2oB2nmXsk8vnNngt+yGsV8Dwm7sdmjp5OzOc8897pH8RLUbIDMvfrW+F77jvIueq8q2P5GoS/3hZ1xzZfVphsWewWznFw8ePObUv73vVhWzfZ+a6HYb7ckH084TIJw2tkP2aHH48JGjT3r2xz7U+fwFbKPSpL//xU3PuOYq0ScdYNtOWgIx4XWQEBQHka+qAWzo9TsSk0D9cKyDvm7Y2zNOe+PhjvP+3TuVU5s7rgbOFpixTdwCjQRwrcwiAPjRR4/7sa0927epfp8g1KeveAOiXGDW5ZmA2d+yX41+RABsb520oeGyvzvdbn+nHLj+0bLAwaBFa9TaQuwDiaZB1K4fhA3x8EUyaD59iwzAjW2zuvOBdTIuEARc6NAmu/bBCJb1uImtReD6xbG7+0BHP9eKpvAcOHk2mprn2ZeLIvsf1Q9BALbeZVtNmgG7jAAMAVW3N14AAk7QV5Phe37sCVfYwbwLqWAbK02UTxTgDn/SgdxPCi2ItLUEDkkDfGseGkDd5YOgXs12BPUjY9cxFuGFBMf6B2Md1G1Vx7HH7HmS0mFoQasxRq0LZjuidvo/Y5sEY74vouQLVkhsTrXMLAC4FE8AaI3MI5DVrKAFKKvNaUCOC8y6PAPY5tUPHLB3thED9miUWpXVorn0Gd+evNMO2EaVpQVjqgJ5DJbTnw7tA3E9L6cGHAWGIt1ko/5osAFsg/bRLjIAd7Yqh8p4Vj436BO6jZCLHfW6QtvZzlZHi0nhbABZxBFWOVpxZxhZWVx8SX07/0MDWdZWpsiQ+Wn0fD3ZAybLnYm8E7A1lYfho/4YOEHXv3t3PxfpWTAYsAVsQ7Yjpyfz6QhWdet7s/MB6rZmhL3jIEBG2MsGAMS96u8BTf3PYJwdVuP+LHXWAvSZiV6UOW774T8f3C1Sj56W/jO2iQAs/M22CAAGoKUCHBACRwHgifRjDYPAicz1bCsIpw1olvoDLF/1AQTgakEF6YPPlVPC8VsVRwG1nEwj2eL6xBsoX2WqgLLa7kZmC4aNXWBD+4ueTFwKCUJVZ1uq1H60fN0H0MFJGhN2T8oG22j0JVIbwRY7SgCOZGdDC1C/Sm8w7qvdFWgMpwLg737+7I+r8PklpfHnT/25G14meRd99/85+6Dq2P+mou+O037uhmf2PesJwDdl2dZ9qo2ze+pvgJB10l6b+FtBqbO92gbXsHpiCAYn6DI4VQuS9e3QYBtwJ3cLGhYRrNvU0TY6dQOLGmjdA4ANXOWFtOIIwX7jqWbY4JbgeLEOxpnsMxPVF/Uu+ivVu8bnM71u6Ixt684RXdUUbSIAI2OtVoYAvCNGDYjQA5H8MpsISO2YVmvn7Cs/nBXFGwZ87NUPLKO71gqETRE8dvoMQLaP/zYFgMHJegUiUPladhAAw6pucGLvBMAlDKAANDUALu0HNWp8Qws+U+kKlnfJ9EvbaGSyodjrecmVAAz2TWqnC6jLxlRtgQLdeUAALoOhUACc/fnAdlsPALZNetfZYissyyZh4pOUQWiQWbGaamRvecbVV66umIvURqOvweCt6mlz+2bQPhgAMWj9rQUI1HnG71vRhzvlTFvhgy1Q6NY6sR5YQ9eet98br1a/eD/hWlmg59xsgj976LOSW6AD+S98NSCs6Iabhy9FBkcnmMXAbhMAuNpu7KKTFMqlW6bBmBL1YYwMMJh9EkGqcLtpVTcKp/WJPQhFFdCgbUwMgL3sBzVK4YcUbRh/gQi3nKews8oag1BeLQaMCcB3f/5Vv6y2FP6BEvlY9WdbbTF8q/rvF6i/rzLAKtP60frP1b//pvpzofrzFPXnv6g/z9HZXkVNt+tn1B99ONU/j58BHgTgCuJAuKqyhnaQqANwoKxfD7jZZk4RoaHKRkdrowHZQeFKy4YclmSTt+/nJnj75MBuBJd2RLsBwBiX2BFjm3+r/YiLFJKetsvGX/yRW+diEwFYpPPGZ4BBwJFugW6CqQvMCp9J0Q8pbIIZYBE87kTvOusttQkF4MbWbPsCSbXlHYH4TQFg5Yhqci/JAKNwSgBe32/b+9auZeGlixwR/SAGy/pCBAjyRklKAJ6QFtEBWLqIg8wA1Jblr6iM3xlqDH5ETQJeoybyd5YwqwG4KPIf0j+vYLfI/lr9tz7pugnARf793XIQANdts25R1oXl2xNXEAFuf60BsBVqJfVWIA6CpOhQLLBOrd7KZkHG2gWAd9uwZdB3Pd+Y1Fu31lbQaV+gWNUPnErdGB0S/zcy5GB8yeIA+Ba3OX7ABYRdzSENa/6J0kfXrfaSPqxE2gFtOPYdYVPvmIB0TWxTGScu71jk98emlCEA73hS9F3rCtHy/PLXXH+ROmTC7XAnBKR2TNuBQSkAo/XX+yGFzQkBsHg8OvS78oW4sQQPSIEAzFatJvf3PeG+f9r37ZNvVd0YuuJDlF1e/Yra/VZV/x2EIq8MKuIGAPR1Na7fAHvZL/UxCsB1wErRBuhro7tiA7ADqEsBeB0DX3zRMcC4Ml4lhcTyUJkSgNXvlw+d9nOf1JndrP4NsAMAV1nhoW+A6za5TM6ACa0EVGuAZQHgagIOQUetXqi89aCllm7YFs1dm2GQqZ2IC0O2TBfdjTpk2zKoNUCFdBQCcCOrj2has11mDxC3WpsYCyF1yJ9CH1222kv7IN0Jsik28Rok4S/GjQdgVA8Q5qrqUgNwin5IARi1qSyHQrlDBlhqSmMBQ+j70a45GuqkFFxiAjAMOLXsJviMF0AiQbIBAIx0s1kmQZbZASxLG43XAIHx7qUFGJOzBuCAGeAkAGyHOVHmZwVMd//YE79gvSqoAj0o01lN2O327oao4BAkEE4rGIRtkAOwbxswAMN92NUR2x7sA8BTiANrBr0B1RiEizXxinUoliWH1ZVvfFEcqIekGeAp2qT73j3R2jbGOrts5L805/vE4gEYhL6Oh6cGwCH6AdbRuNtXEvpTBWDdB7Dvre6mv+6oT28QCIz3vkp8OFQWhOp1FQRgtW00N99pWqokh1O5O+VtpNoC3cm0l50D491LCwJwbQu0/t53vd15/Q2w4d9iZoCtILQ7Mc0f2Xo5dJCNmjAev/2DD1muTKlnipEsmhwKDPeR9gUvBA217cBWzdYNSbdAzxuAGxADAW1NHxl8wj4QLYTIbIAAWK6JV6xDsZwCNqWLP1O0iQAs/n2/SABGvxMdUnMKABy6HyAEbiQAu0Pw6q1T3XUsHoGBHgCBIAoAg213e0oAJgAPxP/Q6cfOMWcbb/KYnGUGuHUI1pFiO3t+vpW9TcljPASrfkhWbQWrfgjW7j8PX4NUl99lC7Q1s1cBcPa/DpwWXTfjw+o/Pqj+fFn90d84m/4nOCxr9bgXFNhCFIKGiQOw1Y87Iki3QLczebbsl3RhIz4AixZCYgOwrH4Y8uPDpnAr/CrWZIs/cgCOb9NqKro+yV3/p8s71vb+2aSfLwqAhVtdB/08JgDH6sfSAVg73ENb54WBEC8UEAiCATD8felQ5+SwwS3QWf72EPHSqGOiGWAC8K6Xav4J7vsRK3SdnFmeW0HTscds/WowAG5MduNDgc0lywRgKEPbAhnIV6Lvr0vf4Acf2bzZ+Tl8EjRog2wRIXGsQ7E8Rdicok0EYPFgWwwAg3CnBNRXQOTPU385ZUjNsQA4Zj/Aup1BL+IWaGeb+nyM29quYZxscCoAFm9zJgDXFfACeNDH4l8CEz0Ey/jtb9m5FFps8hZoeZCEf8IdgAfBZpVpKYqt/xm7okbfLbx15eB26cRQYFMagoaJZ4BtfVyDJnTYVL066UFV5bOi+5hB+ES7abTf9jBog+hgrXqb0vqZAe7dQaJlZQbYFtAj/HwRAIxn9fJzjj3mvk8cPvIj35kiAMfuhwsA/6H9CqGk1yCFHkOgJvVmRzkkCwQCrwww2IY+VOGrWV48Q/J9KwgbXgCJxMYGHIKVwscpvgEOAcBeWoAxOcst0MhYiF0mFgAXeX7WVlFcpnYQDJ1av9s9AIB3r1TRD6SAApvuSwBgUGeTVI0MqlM9wHe4TvXaHLvz82gZYKz5dSmwj17b/aFYnmK2dYo2addxC7QozBcBwAjElBld9LvaMTLAsfuB1K+iq5FtnSIAI/2Q3tWL1FkbeZ9+7Q1vPks0Ej0Lg3DaAAIA9qST+9XVRj84etKH9u2R3XELwgYB2L4F2gv6pHEEb4X32O5uGhpSO12GFxiT0jEyiWuQXPQI/Yw7AA9vh1UZ4IvVgV2/AgGwnshuZTfkRfbWgf5N7NtPaDuw7wFVyGFfXm209RZkEIdCsQOQIMh16xwAYec67YOIANzWaIqwOUWbCMD20dUqsQgABiCtytpNGYBj9wOEvEUCsB434F3MumiV9RaPSMcHXIBAAsBQ/buQkwKKXNpApAU00dXM4h5gbajEb3B5dThNkRVPetvrb7jXxQ8gWAbPAEu1AO0kACMDy1DGHYBt22LzS9Q2FP2tfPuE9bvUv+lPm+qHXR1W/60PwlrdhdzzPwKwWZggAAydTozHmBEgPdowbiEmAFcOYQb4PNv7aKUVt0DjYzhZSQLwjtQV1M0cgL36sVQABhYWaroe2nP4yL03qpjZPzBKg3+TbHsjQJP7Grjo+gDYqyb3QFmv7CwIG15t2DQENdHFCMAE4DKcCMDIwDKUcQVge6Ywv1YB8CtUkxAAq0nQTSpb/OLebjTuCIUOVvKCApuc0LbRmXwDjINk/lXlU/VZTcenbbkGM6igdl0XdLaWyuLA5lOXn4Pa8Rvgv73vVmA3CE+Bvuqqh1zicM7PbDwAg1k7L3DED0xaH5AkfSZFPyIBcLUdWNpnPbDAZxrAifSjsYXd/h2zNOud/DvgCQBw0qygS+YReVEDoE8AZga4HkoEYGRgJQXgzJTpVRYYwfio+sG31Z+n9HSjcTiSFDrssF61Ktj6uhlboOGsLHZXcykkpCPox3pIeMWB4xAZfAzsQwOArYtOiQ98gxYkprjdeIo26WjhN8CioUYA3pGLAOwIm0D2dJIAXL+7F+jDIgE4V4e//Prrb3jhwS++6Jh93z75VhUiQ4fKEIDz7BOWt69XBhvMkje+AYYWRuTf54p9Xb/SCOzH4BZosI4UWhCARVOOdWHrZFwXrU00yyeBO2SNAKwmO9eoOp7bygYRgNcukWXBvLPMUBZ1ZVOMhQTdbRAidxUqbnrGNVe9UPBcCz7x/iJDCrSdAMwM8NmD8WR4xyLxtwllCMAE4Mtfc/1F6psp+A7c2vfS9u3AvoeFgSdfNzKuANDqpbJzXnvDRWqrnMoy2zPA0vqTb4F2AQJbtpMA3PuKH2ULtIuPEQB2gNONBWAHLQjAjjMhVwDeAZA3fxK75mhtnOhwrPVjLhDDLdD9MVGHbJsPg3xjbAtPYEFlpwqP7KgAmqEMtqA+AjABmADc8xLYeAAGAacCInDLbeYLdmg7QlDz6gf6/bNqZJXVBeC0CY6v+sDLsu38c7ZfSPU+4zbtAC1YvmEXsmW6tAmsPzkAg/fzyk6gLQ+1mk4GeHXK9Ntef/37lrgFWupjPc5sixw787odTfXfpW1Iy+s2QJAfzAC7tCvVArSTAGx/oRtLQBDbk50As1/1doX3A+8+2mofbJcAHAaAvXQE4quqH4Tgqrw0DgTASgBux84UtxtP0SatG7dAi34bEYBFcq0LTxeAZR1qXwcEZEMlDTROQ3aBfnwBQ2LWDsCXT+B2wW0kPwUaBcIyqwsARANAJPAAgoMmrw9ffM71bxRAUfUMYP+Os2ptIN5D+qnqGSUDjPpYuEjQ8LO0DdDXja3I4DODACy1EyzfaBO0kwCMDCxDGQBQjFugBTBhAOBMbWHN9QnR4P/W21532oW+v5WDG3D3bGkwaINX9jR2G1LgdNkCDcSXLDta2/IN6uOye2BcAG7ceR0/1iEdpwibU7SJAAy+02scJ35ixAfAg6C0hQ3AwTJ8so6NAcCx+7GCTThLi+i13mYsq7v5HJBpRowpy3QOqAKzunAb0juG4YotBUF4Q5trQF7gundscAFg1PrdcvXsJvIo2M/OXbsgLHl9A6ztB+1DuroqUy6IlA+A33vD9ZvakGrV11hsLUA7CcCiaFgXBgBlAIChyXndshWMHHvM1q8SgHsdluwbYAJwjw/CL4QIIb/+nTM0xrwWewjAgy9P6XhkBlj4u2gRGeDAALUzcczz6ttZHBrdT4HWbcbuRxk7IbLAJgh00am0KRT898FpqPqVvcm3P5cagRN26BXRBkfkW1Ko4nqh+AA8mEU02evQzxUMbxX5zxaRD8HS9sKZb8wZRn1CxpEyo9MGWL/Vd7G1AO0kAGOx1inlB8DQ3ZvrNnczNvkjWy9XVG07rK5uayMjB55cXGVfpeURKSFo2Fl5esszrr7yfY7Z01cDOjlnmScCwK2Tna3flde2QEPxJ62/AzBD8SCNLVDzGnTJ+ii1R/cNiuUpZlunaFNtzJdx4/OORd5Fcy+zCAAWZI6zvMjeqyayz1eOHbrndRQAjt2PMpgl7fQMgEYGvgJrOLvczAAHhGCjXQHrT379UVv/IFkxw7bhwLCxY7YcgG0ntrbl6GRqbS9sEHrq1SQFYN2wA6Sbu92zPTxoFtjQBqixFYBjawHaSQC2Daqen/tMzgRQt9v6TmYLnKSvLW5l5OB2d5+DJvjqWjGdnX72xz50LyIlWKeuagUzgj5LM07OALwLP7ZDsCoglPZ5p37g1GXZIoFzthOMmwYw22IBrFP/okVjv9E+XL9HrEN+nSJsTtEmHTD8Btg2bBo/XwQA6x6DUPfpY4954isOH7n3RvXI5AA4dj/akeOWFTXDq67bJwNc2ua+Xbnfrnq/3evPkn/3axrpvvDS3hJbtiGqt1DXjeTZc9WzQ9cmuQFwsX1Wlm9dZq1bGy78/lc/An4rWpc+OQDrxn0huM/Plb+vOfe4fXu+f4/6jXqS6DdKvXCP/iBYQgAcUwvQTgKwY4BAANwDh/DkfG2b9DqdnSdbE0owiyZUpPmdse1hCBpslZh+Xusr2EZ8AJb3QwrxeAudA9GsGWO87lVJWRzoJ8AxhNnR6l+KWIfibIqwOUWbDO8rMD5EC3BYMM2j1GIAuHRHD+CIrvZZxdkIW6DrIRWjH30hC0AhlPkMAcB1GwFA99qOjNmLgXXq14ELINm+l0UgWIPVPz75H14M3BvsBMDb21tnPvzj93/BVr8N8Ib8Icx2jwLA2n4HWN+ZZtVOfbbFpeOOghB3+MIAHEsLArAtOvx+DmXomk1IT+1dPy3L9JXPGTNy0KQdl0aU9duFHmR7Mm7BTsn2dl2kDU8ABjK00l7sZr31Yw6LJLbWXLbD2+ocjDXbw0Fj0fD9cdD6WzEGx/IUYXOKNmlBOxlg8RhbFAzPCoBtLwP+nApQgaYCACSJQGMANmRXLO2QmPQU6IatPaAq3vbcFzPgIsJoAFy3G7DVSxdkUQBddADBUhyXpR6htADtZAbY8aXrMLkWHuhTGVaBmjCrZZwMCuuwqQOf+ltWBOom/lykvg0bbUPdrXzm06++6vMC2JR+Y2rTr/3zFqSKAaCvPWMsOCzi9NUvjoNaPNi3kttVNLYfO9ahOJsibE7RJiMAQweZ1aODAGwfKyxBBagAFQinAAgbzlAUzlLWRAWoQAgFBNBUNudyrYx+Vn4Y0c4C3Z3FCcWznnnVVQ+1++tgu0kyJ+iBoEH1ucjzs7aK4jK142P4U5Qdy1rgCE2cvTLAErhSmZprlI3PBfrS0TQApA5m6f3rl299rgeTREfzuB1uP2asQ7E8Rdicok0GAHbwHQE4xC831kEFqAAVQBUgAKNKsRwV2BwFBAc06U67ArDbcwMAXHoA/Mau7TDxtud6BRA07EL/3T/2xC+c+rf33ToMjl0AkrThmgHWfcLgrbjpnh9/4ovt/eiCfKmbAwjsPArEgC7mXL/g2iPbqHcCcUH7MWIdirMpwuYUbTIAsP4nn3esLebm/nNugZ67B2k/FdgABQjAG+BEdmFjFcDOQ1jNwM557Q0XXSsVApy8t7dAI9+pdiAGbEvTz+r0XKQv2CQTr2+oTQgaOllv45U2vdkeaRsCADRmvXued9m6bs2qQ30TgGHbV0B8Rc2yAb7wXIBBrkfCYh3yxRRhc4o29QBwGZ9AXOqiUWMTeZemLEMATqk226ICVMCoAAGYgUEFpqtAbACebs+nZxkEDYYDh6bXE1pEBagAFRhPAQLweNqzZSpABagAFaACk1eAADwdFxGAp+MLWkIFqMB8FSAAz9d3tJwKUAEqQAWUAn949pUfzoriDRYxJnFX9xwdRgCejtcIwNPxBS2hAlRgvgoQgOfrO1pOBagAFaACBODoMUAAji4x3AABGJaKBakAFaACvQoQgBkcVIAKUAEqMGsFmAGO6z4CcFx9WTsVoAJUgAqkVYAAnFZvtkYFqAAVoAKBFSAABxa0VR0BOK6+rJ0KUAEqQAXSKkAATqv3xrZ26MChPYeP3Huj6uD+nk4++lhx+NTzPvWW77mIANSf5Xl++Wuuv+gSW/0uk7meCbaoTx/7t1edvrVn+zZl3wn9NrpdI6LrQzRCrymZu0Z/9Mor3qruvnyvJRYq/1LYQosAACAASURBVGG+0bUN+werx93HZX9c/NNjW28Mg200nq/p/unX3vDms/r0R2IVHc+6jdAAHNo+kw5AG6L3S7sNoP6o70xTn1OND9vvAP6cClABKkAFlq0AAXjZ/vfuPTahaTYjmdi61K9aG5w4ghP7FexkW9v3ZNv554aEGuoPMgntqRs+sAfvT6OlwfrxOqepUUoATuHjdoxI/HPsMU/4Q8vilK6+A6xgG6uxduKx33/48JEf+Y6q55RdW40AHHI8e+hu7K/+x5D29b0zXNqY0zuzfQ+wh5/gd6D3LzJWQAWoABWgAotSgAC8KHeH7SyYdelr1Dq58ay/N7sBTuyPqAziu9QA+W1MtW5Wz2Wi221rOFvoq1FfRnPuGqUC4BQ+NsUf6B81BrI3FkX27hqY9oZzG7LANtQ4PvanDh85/I1WG12gxk5qhu3zACsz8Ae2z+g3vzam/s5cLRrWAXis8VHX/nevfdUns6w42/Iev/P44/Y866Jf/OOHsPc9S1EBKkAFqMCcFSAAz9l7I9nuOfGsW907oQMBxqqAKXMCTuytdbcKNPpy6MDBva2MmLS+svyRre1s/y//yZtvaVfgD79ljV3InrtGYPx4bYFO4eO+oAH9oxdx/ka95J8OBl9j5wTYxh1ZkX0ty7PXtNpoADDoD6uZ9fHs+R6Kbl+9M562zuiduX6XjDk+CMDWocQCVIAKUIFFK0AAXrT73TofajK723onUxQma1D1rQOQ4MReKk6jncBtdBYKAtff2TIeuH4jzAduo6ERGKNeABzTflvwBW671twaYMA2dOb3NPWn/V17Na5jjWdPqIxuX92HYDza3F7+fMLvTHH8oH22Zr/7KmIGGJWY5agAFaACy1GAALwcXwfpqeek02RDF778tgma2mhMGMGJvYNetclf2D50IT5s/Z3t4nPXCAQOPwAO64PeTL8pEGP5p55h9WyjGnPhdipUSqzq9nwXRbevtNbTzpm9M9O9A9EXNAEYVYrlqAAVoALLUYAAvBxfB+kpns3ZmQhhIOKybW7nGXCS7rK1s4JCsA2l745N4IS3sgkDhOgaNTIsaJ9LYELLp9IIi7v1YWnSuI7tY9tgRfUu/YP2LzQA49tg3cez1gobQ1kni5jCPlT7cmxgsRv9feD0zkw1vm3jo/5zVwB+7x+c/eoizz5haetwkRVPetvrb7hXl3vPta98Z57lb8+z4qZff/0NL+x7Fqq7yD588TnXv3GofageVYH6FOItb3v99e/TdfXo0eiHTd/LP3b2c7eK7Muq3HF9ZetteunQsr+nbZH92h5Iu3A+cIqTg1980TH7vn3yrcrcZ/voDPc3QqzotoF+DPrPJd6QZ9TAsI4x21jgz+erAAF4vr4bxXJw4r2Gu1d94GWSU5TByWKVLQPLV3C6miwDNu2IuzPJRNso4QGEo3UGCrCnDiagPVKNvCa8oE3VokJsjTCIiA7Azj62DW5pDKOgFxqAwbiQxmpjPK/GNJaN7wBwCvtAX23UOzP2+LaND2DC3VtFCa8QIGXZauL+g6OPf3Dfnu/fo35nnLT6zdEDwCCMt23rPaALtHEFwApYv2sF+gEg8NA0iP0/ePIDV9hg0LbwoIUdyQeiOEH92gqUwYPc0DpDxEppFwSh7Wg3xODBa849rj6+jIO39RzSNrJIY3vX8OfzVYAAPF/fjWJ5JLAQgYLqeDVZRCf29dNJwQlpNSlH20gFwKD9i9YoUpxW4DX2BB+MAecYli0UGV9FqzEN2ukVqz4AnMK+SLE4xXfmZMaHB6xV8AoCw52PFcW/2ptn3yzh1wTAyGTc8gv96Pb21pm/ce51n6+XA208mhfZBxX8vhmZNJigIID9jSx0aQdovy5+icpjv72ucW9feiA+QB98fADFiQegV3L0QR2otXeslIY4LjSUjzdgHhnP7cUPoL9GfyJjhGU2QwEC8Gb4MVkvIk3mqsxMrAmpQ2bLGR5AOBL1uW6/1AcowE9wkSCZRmAmUDrBd7bfNqDBceIcw1MH4M6VTY4ZYFBHMaD7jFcwFkWx5bJo6PDOnMz4QCbMfWNMmAG+UwHHX6mJ1Jn1+uqT8QDgVVbd2SYKTPJtrxLTz5vwgWTfsFY6wAHaf1RV/2315ylYMztZ+XJbun5mAj6wxkkI+C31MUEwqDUocVWsk3X2GXutxht1l58XDBjYKA/0V7xtXioOy09bAQLwtP0zOeuk8CWdzEnrR+HOYTLnBw/2CXlVPzIJ95lQU6PeYRT7ECxnH9sGPhIzqg6/GAa25g/YucpQphjPK1i3jzddrLMFOoV90jZm/M6sABj0SbTx4TMJFwLwXaqvp6g/jW9hyzp87DCNLYcsl+1VYvp5A1QBkJC0IYUUSd1V2ToATsQHg3GiDQ+sc6rFks6iBgCqsE/r8Q7o0+iztDxsFAtujAIE4I1xZZqOLGgy5wUPoE6NCSPqQbxutMadcqkXCfB+dO8ptvUMrNsLgME2nHxs698EAdh4ijWokVeGFYQtAnBx+NTzPvWW70VcEGvEOuj7KOPDB3qEAGwcqmUdATOPZTvSSb7tVWL8OXBollO96qGYcL22qbYNeso+qAOe55bhrj9aW8EBIHTyaczFBmVQFe+AHxuxBYD44DfTTmLwoVkpQACelbvGNxac1HSuNkItl9YfcTLnBcBgFqeURXQFDqgRKnlVLjUAT0AjLwCOab/NeRMD4N47WsFYJQDXzjWw+b798xQag/HWgNkxx0ddIxAsOpNhH2AowQaYhFeTdqCs7pYbQO7CENqnEmrAhYQKUhCt68CE2lOe1gtA0I7ra/AH6JrGB4aBXe0UALeZl9qBurll2x1jRXcP9U/ZD8A31bfjwEFYIgBGDkyTvotZfl4KEIDn5a/RrZVOtqQGS+ufKgDrfoN9aUlkz3a61Wv3RGoAnoBGXgAc036bt0Ag8VrEAdtoQM8YcKbb3KQt0Dbfj6Gxayy4vavs70CJRgiUqfqiADDQtiTD5QzAJXCggFICJALAwm2qDTgFQU4CQR0AnooPTDEr3ClQAR7oR6fdAq6xovsH+rOyCyq/C+RILEp2LhCAJW/RzSxLAN5Mv0brFTihWXwGuHQAqJfBX/2TQPc6h8NiDAB2h0j9pLdG3gAcy37bAAaBhADcFHIW3wDbfD8nAB5rfNQ1AgBIFx8dgIEM16pbDhnUCpzQNiYGwM72a70A/1dAhurj4APjsBZut09hp5fWSEZXCSFa9KmDqrX+Wubf6nfeASz9VbNx5QnAG+fSuB0C4YsAXHODcCtg3YFGHUEfiANhLADWho6kURAAjmG/zXkTAuDB7ftgrHIL9AZuga7HcOjxbRsfBOCGQs5Qg2Td6osHkoyethAqX9v2jQJqfQu0FYRqQIbWHxqArWC3485FArAkviSHz/EOYMlbdDPLEoA306/ReiWd0EoNkdY/5S3Q7b6D0GKQrJnplGok9YEuD9rqlWE02QW2G1wjfII+vD0zlP02n4HtePlH2obJZmmsuoznVbxu0CnQNt+3f55CYzAWlGnTGB9TAOB/fPI/vHjft0++Vdny7AGfirJhuh4H+HIGYN0eAJBV/RDQ1jJvUHkPAAYBPoUPjCEg+FbcCYDrCwGxtdYGSkEe3Mpd7c4Ayq/K3veE+/7JMvZ4B7D0F80GlicAb6BTY3ZJOtkCJ6fV1kRp/S4TZnAy5wUPQz4A+1ivopFlA593zsKPCcBlp8E+BtMoFACHst82hlPEsLQNAvBaAZ9ry2b8zrQCcKrxMQIAdybUUvgCAcXlG1ovAAahpgHmtvdX+XOwz872T8gHZZeN4IVqjOpalUu42JACgIEM/Wox4wdP/ocHCMDiaFncAwTgxbncr8MgmDTgC8jOLAqAHSeBq3tV9bMuPkCeGXMLdF9UInbXnnXWKDQA+/rYNkqlcJpioYgATAC2ZYDbMeI6vm3jIzEAe12nAmS1mt1NDDVC+0SZtdgAjMaJsI8uixDalN44WSoAo/4pywELGqv4e7jY9+f79nz/HvU+Oqmnjc49yVJbWH7+ChCA5+/DpD0AJywEYNArhw4c2nP4yL03quL7LY84LxKg0DxFANa2p9AoFgC72m8LHwJwfvlrrr/oklInYJFNF53NIVhAf5zfBxEXQ5TE8hOcXca3bXykBGDXbwmdoScxAGstXWxFdBkbgF36tYotuQ8GM+TOdtgGgtxO52y7IE684NOiFQrAXotWNtn583koQACeh58mYyUBuN8VDYC0f5NYO/gHguCqvIsPkGdSAzAwyU+mkQsAx7TfNuAJwATgY4957Cd+8Y/f+ggytlU8eR00BsZbA4DHHB9TBWBgC6dt6LvAlxfUlAa5QtoQCI8BwCP5gAC8jmwvALbFjI63Is/+fKvIvqyaPM40oHgFkv01s4QSBOAleDlgH6WTLd00MBGqtq6CEy3xZK6emQDb8PoGGOizNEte2QPa36gf8duUARiMo0ojpL91KIgNwFL7bUMWjAG/GH7VB16Wbeefs9gyeAo0aKfXeAa11cU6GeAU9kljEezPFN+ZzgAM9nkw1vriFDjEST/qeg0StOVXvMV2aNAlzurVTfHohxF6bDCz23YQgPewvesNDx+YXOu6uGD7PeGQqfbSGuyHFwBb/ah8s72VfZAAbI2OxRcgAC8+BGQCSCeM4MRmipM5P3gQZIBBjaID8CYtEkihgwC88x7wWQQxvUmk7wt0e257qy2w4DQaAEs1AN8HU3xnEoANgwCEAp3Z/WqWF88Y+G5xp3YP+IKzn5Y7UkFw7ajRzgaD9XhBmTZiSj7wAGAvcEyhNaizVz9sMayzu0fz/H8ZAuD6GJLNgFl6kxQgAG+SNxP0BQSFGjzat/fWJ93S+qXlV5NLYWYLnZQLt0A3shnABF56Z620/ubkdeYagQAsXVSQTvClPoBP7gZjuLLXKYaFMWB6/UjHp7R82SYwfowALG1PWl43Kn0G+SZ2ou/MyYyPeiyOmQG2Zqt2DdVg+IOjJ33IcnDPZAC41BcEnro7GhnzFFA2NR8QgNf3GWstgPHZ2Z1heebOIi9+Jy/yq/umxMj36Qmm02xiZAUIwCM7YG7NoxNp1a9VhgKY/DUgAa9/57AVEASa242FE3vUJvnVJzt9AOt33iYK1t+EtZlrBMZFNWEHgbkxwceecfOx7b2A9q+MSWAcrpoMnQEGY6/SFexXZ6HAFYBT2Ie3Mft35mTGx1QAGALE3WyrLbNV9WkCGeD2+wnq5+5D9e8vUwAwZFtCH4QCYEm/dJuT0TrzB2BL3w+rGHtLkeVXEIBtM4ll/5wAvGz/O/UenGyidTe+y0OyH2jFtXLVdkH9b+Ak228LNAaQkq40dArsA23HRmkE+liifzl9Wy1aCOJI0kbnG9W+hyfUv8HvMlOM55Uv7J8c6GIdcJ6YfWisTPWd2QDgCDEKj4+pADCQ3fLa3psCatCgBK6oKauqMnop7J+aDwjA/gBsiZujSuMvqD//pid2oe/20bhnufkqQACer+9GszzsxKZ7bUbY+rPOBB2s3wuABVkfyI/1zJx+AM3oQZVnm6dRYH1qMq7jNbaPh3wHxjDo/qqY1y6ARLBuBG4sG9+wsILhwFoa7QvbxmTfmQ0AHnN8zAiAq+8hp5oBBgBy3YcvvuiYfd8++Val/7MHXj5V+YkAcFIfEID9Adiyrd0GwF7fIEt/qbL8dBUgAE/XN5O2DMy4DPahDXVl4ZBZGVMb4GTUC4B1Xxwm5X16Gb8NDVX/JmoUMoaaTmnCRygfqDbg73+1PWgMq2+d/ka95J8Ovky8PhXoayOkL/reGaAedROlV2xBEvbZt/IZlqWe8zuzAcAp3oGIUwCA09UEPwUazIgmhS8XyAb0awAFUL7KwMUG4Cn6wBSzoA4NnZeyBdp0ZREQx99QOj+15/3AO4CRF+cCyhCAF+DkGF0MMKltbLlt2xgie+A5WfYG4EATwMEtpgEAzOgHECgmrRHYB+2mIwoUL1Avw6vU308YHi/d7FsAH4ivdwH7purN//X2VvEfVJ/2294D7fGCt5Ht/+U/efMtQ/XHHM+6XYf6G7Dv8Hynu0Pwu2Oj/UBAi4+m/s7sAHCKd6AtrgEgIwC3Rax9ZwzoRwDOs09Y4nBw220sAK4f9gS2kWJLvihe+u7sBeKyzyUEYNtLcyE/JwAvxNGxuuk2+e9CRJ99jlmTEHeTBoE7x8l5KQf0zZv75L3fD1L4QW3oz/of3Hv4yI98R3X8FGGsDmqExWd+Tra1fQ9w561xgp/Cx21NJP7Zs/eJtx4+cu+NFgjuwJWkDRsAl/bHGM9l3cJt78aMe0z7SjuxmGx7fBbvzMmMj7p64ESZGeC6aDIAbsAdoLd0C7S6tSZ7y9tef/37gMzfTi/KQ62EW7Kl9eumpGBp+v0GnlQt1bnSzcVOFy2k/YAy9D1XckEZcIPYfUAtnHew+AYoQADeACdOoQsAAImzXPV+gZPbwQxJNQnHDqgKBsD1fmBQgU92274HJtfQVlvMzvW3w4D/V6basmS6DNY2rtFA5k16l2rvBD+lj3GNmt9294yh3njA/ND9fhx5H4Uczw5jQD8yOA5i2lfaC4yZub0zJzM+6jEBAJkuHhyAdaVI2yXcgSCV/B5gBDSEgCoG4BJoQcBqaDQ1H5jejyhsCnVOfuUU2o8SQgF/9mbO4fHSFtxyxzXy+4tlNkMBAvBm+JG9oAJUYEEKxITTBcnIri5AAQSAlAydg3HACfbg1lawbZkXEl+DBOog6YP0FGhJ3auy9a2/U/NBX2dC29nOdIJ+9NoCjS76CBzau10ZgGdjM7wDWKD+hhclAG+4g9k9KkAFNk8BAvDm+ZQ9iqMAksFstbyC4a0i/9nC89tOh7btIiQGYDSrZzd8t4Tcfrjq3YKNRYmp+aCvM65A11NfZ2EmFQCD7UA+HYJVx7jkFUiQ8ssoRABehp/ZSypABTZIAQLwBjmTXYmqgMOEPBgAB4aaHZ3kAOmd1QsIkY1MO+gbfa3Nt9Wfp4CB0mhjaj4Y6kMwnQ3bfFGtt7e3zvyNc6/7PAyYhraCZLOBrcoO7fAKJHAQLaEYAXgJXmYfqQAV2CgFCMAb5U52JqIC8ER+bUMwAIYO+SnbLbJrsjx7rvrPoTt0RwFgbWIAOHPOSmbF9llZvnWZVZvWAoH+z6n5wBbqvjr3HfKUEoBFmhsEQQ+qctCKJ0DbAnBBPycAL8jZ7CoVoAJUgApQgaUpIMwCBgNgFMD0hP8fn/wPL9737ZNvtULeCBngMl4cFhPKR43gIYGyh3/8/i/Y9OkDJwTIUvkAGXuuOg9tGZZo7ZsBLvvoAKiN77dtWkkzwChY29rlzzdDAQLwZviRvaACVIAKUAEqQAUGFAAn5EEB2AKP6+3J2JU9o2WA27IiQGU7cAipQ7XbyBz3LGZAW1t7wDKpD6QDFIhZqO9SrWEIB7YqA3VB3+YC9QzKa4tHqW9Yft4KEIDn7T9aTwWoABWgAlSAClCB2SkghbLZdZAGB1XAE4ChhYKgBrOySStAAJ60e9bGfeGjZ7yk2M4+o/5l77DJ+aUvOf8r79Bl/t+PnHFRnmdX2Lu4fsZedr4lXPQAn9lWqrzuJeff/PH5qjMvy13Gg62H9PWwQtRnfH1AHyhDl/FOt41p/nzaChCAp+2fqVnnA8DM/k7Nm+PbQwAe3weQBS4Tfk6WmtK66AE+QwCGojhcIZfxYGudvh4f8Gw+mvLPU8QP2AYBeMqBQtsqBQjADAaJAq4ATPiVqLycsgTgmfjaZcLPyRIBeCbhLTbTZTzYGgHHy2IXO6jP+AsEoA8IwLbBzp9PQgEC8CTcMBsjhAAMfVc8m87T0OAKEICDSxqnQpcJ/xQnS1+4+ow/U6txL7WodNfh7exZP3/BzQ+EVNNFD/CZWUDRmNqH9KOuy2U82GzYJF/b+ury86noM9U4TqEP2AYB2CXA+YyTAm/+ta+9rCiKz1kePqKuMdp/5fuffYtTI3yIClABKhBYAQJwYEFjVecy4Z/iZGnMyauLHuAzBOBYgd9Tr8t4sJm4Sb629dXl51PRZ8x3yJBuKfQB2yAAuwQ4n3FSgADsJBsfogJUYGQFCMAjOwBtPsaEH207ZLmpTl77+ghOOAnAIYMEqCvGeNgkXwMSiotMRZ+pvkNS6AO2QQAWRzcfcFWAAOyqHJ+jAlRgTAUIwGOqL2g7xoRf0HywolOdvBKAKwWibD8PFkC7FcUYDyBczGKxI7Teur6p6DPVd0gKfcA2CMAxBgDrNCpAAGZgUAEqMEcFCMAT8NqhQ8/ce8pDJ92uTDm9Zc5t6mqd5+l/c5nwh5osYW1j1264Tl7BvhzZyoun/ex5X/2W1uz/u+aMD2ZF9ib115WOYB2NySP4TAOKevrYC041O4eiseob5g9dVdMnrtr3GTUQt7VHsLiotxFrPNiGutTXiJ22Nsufg21fp+L4AFpnWQ6LF7ufQBurOA+pT73PoeMY7JdVe7Aer3cF2AYEwLHGrzQ+WX7eChCA5+0/Wk8FlqoAAXhkz2Pwk1+abxVfTHkPMDY5MorXySB61KUbkMDrChKzh4+7f/v4R+9Wz564a6GkDmcAzreyewEfdfTBYiBzAuC/3/f9/71ncQWJ/GoBpl4Yn4Q3moAyy5gWbuPB1mGwXyuAyfLshbuLKwPV2qEShLl2G1YtPcZcb91j6FN23KM/1TukLWJo7SX6uL4rwDYGARivQz5+bWOMP988BQjAm+dT9ogKLEEBAvCIXsYm+5WBh9TfXqH+7B02eT3pxic6rUzhR894CQByFuXWdYaYvIJ9uWvr6PYLtvds/XUNfqUQ7QrAn1APvgYMpwZYgnEwCQB2hIaaLP1QCOpQMZF0PNh8A8aYBmC9uPKjtvp2fm7uL5aVHWyhd0dBgLqNdqfUp93zEO+Qss4A+hi1F+jj/K4A2+iPO+wU/oHAsy/qYOOCpTZFAQLwpniS/aACy1KAADySv7945Yv2tbKUgSzxA+CAdiFbIZE+S7K3d6kKv6n+/EyrYkkdjckjPuFEulKVaUygQfAbHYD94bfsf3cSHTDuWo7AJ+yRfN3Ylq+NCwBgZR87dQfUsQN5qfQxjaRQABxT+0j6NPyAt9GN+5jjV/T2axVGAEpdnXf5Vb//nEuk7Vz4a395+laxfZt67oS+Z4u8OOeq9z/3WtPPXZ6HntntD9J3bVfdxn/3q1/7cJ4Vb2jZ++ixW9mp73vfc76HanTgwKE9TzztaTeq8vt7noHqBPtQXYM00O6nr/z955xlsgVso2HvRb/6tbcq5d6r6uutV7cF6KA2+2DxB9o5lj/hftS0GwqnSm8k5ttxHGq8ofHOclSgrQABeKSYwCcyUgP9ADiwXavtlA+e9OBDvttwQbvuVWr9sPrTzpJPDYC1U6tvCucAwKD+aLB2wC1w/TU7RgfgBsB4gpxJ38ZugsA6NrZDB6677At0qJinbiuNPOtIrX29vepdgfugGff4c9AQ7oxf6KlWoR6Qs1V1x949j/zE7/3eTz3SVxABmp5nO3UfPPj1vfc98Nh3VPlT+tprwxECAyXQSoBpK9u6x3bfLgJqiH3tvg7VC/ZhBcBZUfz0LpT2+tm0IAG2sQKyH/7hvQ+3fGYEYBcdlNGDiwKgnSsAHtOftn6kBOCQ49X28uDPqUBdAQLwSPEAQo+DdX4AHC5LsDJ9Nbn9+30PfjIRAPfpRQDuHrCGxNb6EDbvrZOd5hqHCqUYD7YOB4YEI4QHzECW9TdgJMb4VfD4cd1YCn36fOQJr6s4jq19PH3Wi2V4G04H4NmGSP3n1kPB+ipzBI96dVU2sd1GgLob2Tlwct4ALACCKvuBsrqLqnz+LgWPv404aCij7bjoUDZrXHyA+5Blf6MqerpLH8A27jj8T0d/6tjj9nxDtVFfsOgAsKcOvZlU0M6p+LO3H6kAOPR4RWKLZahAqQABeKRYACf8VXYELK964w7A4CRzvRUXgiKniVjnIB584md0aAoAXk0IBXYmyQC/5PyvvKNUBISjjvb4ttodX4MaNNoB49trPNiGOmi3rkbo6/UYAPop7aP0UwPn8ZtCH5uP9M9d4zim9sIFAmH8+AFwivGL+E2XCTHh3W2rk4lDsrWgnQ3ABmCgAYYABFW2A2VBkxvFOqAKgjzSVqfuSH1o+Bds4w7Vga+pP+2zOBoADPgT0cEIj6CdUP21QsaFh5j9AOv22gIda7xKxWX55SpAAB7J98BkTFtWTVbxyWd0AK6ygqBNjUyB6+QVbKvPmwkAeEd3fLKZZgt0CAAGM2cViIHl+66sGhqRXuPBNtTxGNvxNdjPCphBeJN+6y0FYOfxm0Ifm49ADXWxzkIO8O5x1l4GwO7vCqkPVnphhxp6jV/EbwEhrGxOmnlFzCzLVNABQI0U1mIDcCdDDgINqk9M3UsbGn0AfKCf05nf09Sf9vfelb0BF2BW8zO9rfvK9z/7ltJo0E5UZ6MW+h9j9wOMFy8ADqyV9dMIqegsv/kKEIBH8rEUgMFJjOoNAdjg0tgAXE0eNxGAwUl3BQ+4BqLM6GrCUd7z7DIebEMd7KeXryUQJtUR3MERG4C99LH5aAV00M4TPwCWai8AYC99wBh1+T3gNX4RvwWetOsmG+Dpu6211YcKbgC7nTPGgSGg6kJ9G3SEhQcp8CPh0SlT74OnThUAB44RbXOKxYDGtnzdaOx+pADgwH3o/SzCKfj40CIUIACP5OYZA3CVWQEnY0vIAHtNalPEgg84SO1zgQdpGwTg+otrZyEBBGDn8QuOd6+xgLyOCcDZFXad3BeXXMav3Z4sAybV1SQWKLtaECszcCDkVeCGTL5LAAO2akoBuIImFOzKQ6jg8rWTrQGAX7mv7C+ivQuc+vQB7XdPHK70BvzY0AFs02kxwEeLFP1AYqC+ACWNsZjjFXkXsQwV0AoQgEeKgxQTfnDCqsNgHn4JWwAAE95JREFUNYEGIama4IL1E4DNMTabb4ClsYpPoNNvAx8a7mA8OwMeCKheWW4ADp3Hb2x90Fcx0EddVWMLdArtU+gDttF4p6cYv4jvAOiUbqmUArAIPEtIQSbrwDVFdYlEdtThFAaN2rU9UpBDytdPhUbKJ+pDXxiu9Aa1k2T+G8Cs/yOFFin6MREAFo0T5AR05D3FMstRgAA8kq+lkxKXjFfEyVJjgiWR0GXyquvH+7Kyxni1Cl6HeBu5MxRpY1PEAri40QEHgX2SMCjLJl8EmBMA4/EqXkhwGr+gPV5jAQkil3eIFIDBvmpzpVcUeemD2yXOACPSt8uIToKWALA0y4VAqjLeeUJtA4L65NvWTwd4rKAM1qUGwDbbd50qXXwQaana8OoDCpY9QbyyFayj0gHWupZtB9tIoYVXPyLFTLXLIPZ4dXmZ8ZnlKUAAHsnnKaDHZbKEg3Y/aA5J6jJ5FQJw5/Cb0h4XPcBnvCa1KWKBAGwf6Cl8bbcCPrSoXlUFIjHH72T0cfwGOLb2KfQB22gscIDvF0SeuQOw5GCrxim/ANisIAuZ2DtsH/YCpkgwI9JyowFYnm338icQi3qcygE4/qKJFIBFMcYMsMsrfNnPEIBH8j84KfHaDukyWdJygLa1lGted9Qna3wA7rfDRQ/wGQKw2zhaVAbYJpHbuFvVGuBOZfv4TTEWbBr5LOQM1R1C+xT6gG1MDoARMKxP2sFtno3DgWyZ1zqEIRBRn1AD9qwm63/3d3/32BNPe9qNqq39PfHmcrqxFzARgHcy/1Id4AxwYgBO0Q9pG8D4WA0H4acCovuyCcDIb0+WqStAAB4pHsAJ1ygA7A7B+snhiTQBuAq45PDnqj0Yqy4jKbkGQ0aCcOG12NFuX/C99JDpna2o7j7zXkAKqo+p065xHFv7FPEDtjF7AEYAdTWhlmetOifqIi8uAIZWGbe77vqbfyQAGxX1gng0HnZbNp4ILIU6wOc7UEcA/p4LAIP+cBqvyJhmGSpAAB4pBsAJ6mgArGURbqesK9m447X+A9fJKzjxM377W7YP1tGYPILPeE36U8TCyp+OW0dB+1xG0mIB2GNsmXQ2fovp0YZx/KYYC0gQucZxWbeHLoPap9AHbGNyAIz4VZdBJ9JlfcIsbeN3VPsO1yEbgQz2Crqe8M+O+S/3PfDYd1Rdp/TU53JqsBc8gqDRsAv1ly4HwqlXH8A2tDm998FKdSAAF++1xIH0u/EGzArHOq85kgxKloUUIABDMoUvBELFqAAsB8e2Tt1skuvkFZz4EYAbLmjq76q9NFZdRou0DRxi7Ft7hXHutdih2wL7qlMLt6tz+p+qHjnRoungYUTg2DE00dQOrMdbH1v8uMZxbO1T6AO24QLAvYuWNn+E+DkIJ52m2tseXeqpb8sc6oulbhSAG4AGgp0XPIKabAQAD/lSqgMBOC4A67EG+qQxLNHxGuK9xDo2WwEC8Ej+BSfBkwDgUiLQ5rqiHSB1nbyCEz8CMAG4NaKnBcAScN96ZO+7t49/9G5fAA41fqVjULC9W3SasOs7JLb2KfQB25gFAKOAMfQr2vTdn8ukWrdhm1jbYFU/X2R7btkqtm9T1Z3QY3d1erL+ua3O3ToIwL/2tZcVRfE523SNAFwpNOlDsOp+jDVebbHCn1MBAvBIMQDC5KQA2HEifdtLzr/5eeWzrpNXcOJHAJ4IAIPxvbgt0BJdYgEkaEMZSdX4lY7BWPa7vkPAfq9i0sX2FPqAbXgDsEQr6a9Q4dbHwer7Dr7xaKM3E2qrU9tS5FtXE4CNLvOCeOlCgckCELS8wFFqJ7oI5PCtu1c/pFrZxkbpj74FCvR5g1+ddy5I31ssv3kKEIBH8ik4wZgkAGvJwHs1ddHGtUSuk1dw4kcAJgC3RvTEMsD277CjbyF2Hb/SMegCkcjr2PUdAjznpX0KfcA2JgvA4MRa7fzPPq8m/XrhtO9b2lWo2E5+BYGkE3amiToAK5/ezrcuHgLgtr2gfV7wCGruDBIp+iBtgwA87WuQ+t7zoJ+h8Yr8LmGZZStAAB7J/1MFYGCSWEE5CMGNb8uA+jvQrP8BnPgRgAnAcwfgary4ACQwvpzHr3QMutiPvI6BPhrfIcBzXtqn0AdsY5IAjGZ5NHw+8Z897hOWw6QgAC7jCYTAevgZD92xXLV0R76Vvb3Yzm7oi+M2WIMT/uQADFwpJbqjVenh1QepTgTgeQJw6PGK/D5hmeUqQAAeyfebAMBaOmBS2YBSoDwB2ByTXrsBQF/5aN9Y6ADje1FboKULRi4ACYwv6YJUNX5B+PLKoiKvY6CPnThOoX0KfcA2GgAMPuM1fhG/IRBaZkiBbKsIgB0n1o3vdXUdlj48qr5TPS/P8z8iAHcUIACvJfHSAhlHqqlZbYHuGy9gX8vHO+MVeS+xzHIVIACP5HsQELygB5z4NCZLwOTSeQKdAMKYAW7Ec5hToME4cphAr+1LMR5sQx3spzPgpYCwmOM3tj42/5Q/B/pIAK7dxw76zWv8Ir4DsopeYIDYoMsAVxqVVXWu1LFkIo+oBz+l/vxCjy2drLI0s+myMABCRGMLNOArZoB3ncx7gJ/jdA9wivGKtsFyy1SAADyS36UTfnAS04BZl2eAyaU0oysF5s7kVf8D2JexALjS3SVrB8aCNBPXiAWfxQfw9FxpXDTsAzWoYgmMh44GQ8MdrHPuACz1k1RzZ33QVzHwjpoyAHu9K8AYbcR9ivGL+A6AKq+slaR+EII738VatnHbALhTHwG4P3J8wNJUq3QhwGWxYYr+dOmHVCvJ5w1Xvf+512r/pBivyHuJZZarAAF4JN+DE/5qIiMtL4BGBxDZydyBsLcQAM5W23nxCepOeRc/ucSCDwCDfpZO7BsgJu2TtDwyzEHfeQEeBm874wu0R3dNuJXcbfyC9njpg/gJ07B5+B4e/+7ag/pU/pKWd3lX6GdSjF+b36TA6TJpl0yowQl4J2Nrs0tNqP6bArd/2aOHNKNcVuOVGZfCDKhNtd00BfRJ2zDpD9YhX4RR36yXUAe24eVPsA2vfkhjJjYAgzFp/G7f9m7iz5erAAF4JN/jE3ipgettpfgEy+UZ2C6XU6Ab0CyY+I2YAYb12C0YVfNOGzgAZB3tBc9KRGhcj5ViPNiMA8eLF+CB8GYztf1zh8UUuIlq/KbQB7EK1LATx+BziAn1MjG193hXOH3+IOl7Y/zaHtwUAAYn4n1yjALAUmAC+0gA3vVy/WAzUGsCsNIuxYKV7b3Eny9bAQLwSP4HJ5MO1rmA1foZPFsAm1ZNEPUTDqCzmsge3c5fnufZFZZW5wLAzW2oHz3jJerk0M+ovu2FVYUKNifBrtr/7Hlf/Ra4jRKyShXq+CnFeLAZB9rgBcAOPrCZrX9ejbGY4zeFPkhnHTRcvUO2s/wSdW/Om5A2BGViA3BjrIA+UOa3ADjsO2bwPWvSbiIA3MgQSSfgZb/A7JhJhs4hPSmACczOVdogvvLZnmzLopfC+bRhEl+qg7S8bnOK/nTpBxjjVcyA/c7qiwXA+AsyXgXvchZdmAIE4JEcHmGiutsTPwB2hNQ+FV0zufX6NhGAG7qAhyM5RGpzEoxPnqumHA7GgcxsLIroJ1KMB5tloD5eABx4IaHsku8iEzR+U+hj85H+OWhH5x1S5PlTIyw0xQbgxhjE+969/9ph4aDPHZ3xi/gNmPBWE2R4Qp1ll1/1+8+5RLePTNrLCTgIYca7cVHb2pqY7iwG6/LKGIJ91eauAB0ApgaYpOiDtA1TPKI6lDECttmIEfCZJP5M0I9qvCJjT/ukDsDIMyHGK/JuYpllKkAAHtHvwgnJIWXqK9QfS5bQH4ADQbAxS+AAOnMA4O28yN+tXtYX2/2j1e1OTvGJbSZoq9mOq/Y6A1wOE2HMmkZX79ZJYd3i8WAb6qAPvABYuNih7xN9hvpzusX2DpAItTRV75ql99LH5iP9c9c4vu/Ef/zOKQ+ddDugp25GrD0aPz7vCrAN4zsm0HtdtPW57k8EgBH/18s4ZAklTXS2LOuHAUA0ttG+A1gXSgFMup3A2jd0SdEHaRsmByCZbUlw7JZtZPWldsJQXlvomVA/xHI5bBeXtGEcr5IKWHZZChCAR/Y3MFFdTSjzrexeLHsRBoAdJ5qlmo3vftsSC7NgcwDglY1YhqkLv6U+QCysJrbqrsnvAtvBjZNgF+3rAOwXF/19F2jgPB5sQx2EC2/AAyH4tr/f9+AZILAZM3IOoDg4flPpY/OT/rlrHMfUHtTH610BtmEc+6Wu7nFhH79DvkMyPojv62XqAIzCBNqGKWOrn3Vsx3hATwpg0jaD7UDStEEerNsr6ylto68jYD2QDqrQKNdahfanqR+uizw24eqx4ziOepvoG682m/jz5SpAAJ6A7/snZesJBz7hCwfAdWmwiZdsgoQB386hTBP/BrgB/D39gjInAxP06nnMF9p7vrBtPhCrHheAD42Hag0Nu1jjwTbUQV29AdgCIlX9IKzp6qxbUrG+DY9frI71990C0LLa3+c7IP70o50Y7LHNS3tQH693BdjG4NiPPX77fBVjUt2e9AaEbOP257JvDhlVn+3UXvDoYXPHlWNt4wbB1XoKcMjs6VhaaKfE7kfI+utB1F48STVebb/7+fNlKkAAXqbf2WsqQAWoABWgAskUEE2qi/y9WV48Xxm3f8hAE4QEmFRbQcqhDeP2TCnYoVkzky4i/c2idw7x0sVS9EHaxlDMoBpK4y6VFqVdMfsh6MtqgVH9uUD9uUr9OWFQt9qVUWU5h7HUbsI6XpO95NjQrBQgAM/KXTSWClABKkAFqMA8FQAh7NP3fvdvXvHE0552owsAa2U84AD6jtAhAzwaPLYjxQU4TN8vl/VK4RT1jcP33SIQcvDhDuzlW/uvfP+zbzGNwBRatNuN0Q8JnOrY2Mq27lGfZn3O9lbqiyM0Jgz1Q+PVZhd/vkwFCMDL9Dt7TQWoABWgAlRgFAV6Jryiq3i04ch3fwiUDAGeJ1Cv9O2rH7GtDl0oKCC6AHVBQJmiD9I2JEENbs03LmC025HaCfhgJ35qh2D19S1kP+ptDCxaSe+C7h0H9fYQDW3jVeJ/ll2uAgTg5fqePacCVIAKUAEqQAUsCqCg0lPN4PfEFJ8KUAEqQAXSK0AATq85W6QCVIAKUAEqQAVmooAPADNbNRMn00wqQAUWpQABeFHuZmepABWgAlSAClABiQKuAEz4lajMslSAClCBdAoQgNNpzZaoABWgAlSAClCBmSkgBGDo29mZSUBzqQAVoAIbpQABeKPcyc5QASpABagAFaACVIAKUAEqQAWoQJ8CBGDGBh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wP8Py68G5uDGCWQAAAAASUVORK5CYII="/>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11" name="AutoShape 10" descr="data:image/png;base64,iVBORw0KGgoAAAANSUhEUgAAA8AAAAJYCAYAAACtlI8BAAAgAElEQVR4Xuy9DfAuR13nO/M/OScvBHQXLzehZG9WYSmlCk2CCdEssJcIlpFbgjcF7kohIVhC4hvCZRFrOVWCIsjymsAVCIJa8aKAF5FXF3BBMIuGsFxSV7hgXHmNmOsFlpDz8p/b8zzPzDMzT8/099f9656X55uqQ8J5erp//f39uqc//euZyTP+QwWoABWgAlSAClABKkAFqAAVoAJUYA8UyPegj+wiFaACVIAKUAEqQAWoABWgAlSAClCBjADMI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mIQCX3rP445nefY8hzGHeZY/47xHveXlkzCaRlgVAH1prs1fc/6j3vI0yrgsBUD/B41lsA3G2LJCi72hAlSAClABKqCiAAFYRUZWEqoAuKANWjSH2sjrMQVAXxJOMDlnVwr0f9BYBttgjM0uemgwFaACU1HgSx975XGzUe1KTKzn2R+4lpvZU3Ec7YAUIABDMrFQbAXABW3Qojl2H1j/WgHQl4SThQYM6P+gsQy2wRhbaIyxW1SACsRXgAAcX2O2MJ4CBODxtF9ky2Zh+hFzlPkyR+fuKI5kl9z3kW/9u6ocuKANWjQvUvCInYrsS8JJRN+NWXWKsQy2sRNjvjE9pp6abe97/zW1ZF1UYOkKEICX7uH97h8BeL/9r9573wUWuKAlAKt7rL/CyL4kACf0ZcqmUoxlsA0CcMfxvmM6Zfywrf1Q4Esfe9VHTE+HN8uL7I7iDLNZftF19Wb5fqgzjV4SgOP5gfEfT1u0ZgIwqhTLQQr4LrDABS0BGPKCTiFfX+q0zlrmqsCUx/K+x/S+93+uY2qJdhMApu9VAnA8HzH+42mL1kwARpViOUgB3wXWlBfNUMcXWMjXlwuUgl0SKDDlsbzvMb3v/ReEMYtGVoAAEFlgheoJwAoi9lTB+I+nLVozARhViuUgBXwXWNJF8x0fuOrc0ydPf9IYdUHbsOK28x/1tgfZjAXbOFUcZpfe90feektZx5fe+7ibzL+ekGX99Zbl+u1pWhL22Z8UbTStjexL05RbD80+x/S/a3AgbedZ8d7zHvW2Rw/VhdRjro8Vw616++wEbaxPc0Qcyzsx5hvTfX3VjM+ANiC/rOYz33c01PPgYKTXdnz5vT/xk0VWvNGUPjo8NrZzABg3sWIbmo9c45y/4woQAHCtxipJAI6nPOM/nrZozQRgVCmW61UAWwT2Xb4GS3Dxs1o0m4XVQ9dQOvTPLlyBbawWWAd58fkiz283LZy9bsUOwGCdXUN3XgI21JMUbVTtJ/Tl4IIzRp/BOkX+d00LIHDA8RGjDzisbM0cgnXQxhRjeRVjR44ePMu+Weby3rjjXssvKmN6YgA8pfkZiaLUZe741PXnnr6r+GRWdDeIm5YMf7rGWUee3Xb+Q66rN5vdC/p2e+7y5W0XfwbYae+q69jnekDwO1XkZrP8IdetN8s/9qr1ZvlGF7COlk09mrTaQWIJaXs1h//Azw1vuCb6DNKXP3Y9sGGG+c6mDxIbiB5rP0OfhhqMjU28qD0DH1s/JObmWIYAPEevTcxmlQXWex533Nw4XN+bOzRd/6r5cx9MgjYEgwvzO/L89BVFceRm08YGfu0LYU+4aZjuzoCmaKOpZUJfrm/8j3rLzrcDY/VZ2/9DMegDL536rM+7a/chUGvrRg5oY4qxvIoxbQAO1Kw37pv+D2yj5ReVMT0dAJ7U/Izdh9KVAhfnbYMGIHMQUhvXAYBxmBfFMw7ucfB6N5j36NUB7qqUdp+lkHNw9MjnixOnb6/XCx4AnGWHX3F9bxcBNGhToSvvoP8h2GtBPBrtQMzYqxJsimBguNPM4IYDGG+rOiyx8X+b1s4a3pjC4j+Ffqgv51qOADxXz03IbpUFFgbA0l63j8thbdxhbkR/b7aeL+6sElpHqwMXqBAEp2ijK2haX1qz9MhntIA48D4BAPk/MvxW1e8cbQXh0tmHMD+3eu/7STPAh60iPmNZHYBjj8kYfgmrc3NCZ0IAPJX5WRrAsct7wU/LqN0Mm2OxX4PClz/x6vu0ILAHss44M/9HTQCO0WcYgA2I5QeF2SzP25vlMgA+NDD0TrP5/2NYfNizoJ6g12xytUFx3iU/9/LmX4KwJwZgBXudbYbGRt+GA6RJf2yoAHAK/bB4nHcpAvC8/TcJ61UWWBicSvvbyqKB8HCnaeSe5k/n2bXtEWiwHtRW6/N7KdqwGZjWl14Zem9dQU2d/h8yIEw/W83to/dafdg+247KOVTOy0Zpwz5jWRWAQe3RftnHPQaaYBtrv4TF5OQA2Dk+U/gJdECyYqGL/a2hbcByLLRraHIuyDdQ6J21Kg0UH7lG5ReD/7piAznGJrNZnrU3y2UAjBpZt9n9LJRTe7yFncwnBHur+vHjyc7NEtxeK7SXl9fH0fG6rCVtEAxp0h8bwQCcQr9A2WZzOQF4Nq6arqEqC6w4ALyemDfHbMMWRi0AVspSrn1qe55SL9PU34YtotL6cgeAo+qq5f+hkahw9LlbvWfm02alBhBZe69o45C6PmNZ7wh07DEZNvb6/XLGmUc+HfoMNLhhkuIlWD0BknZ+ntLdGFqQ4wa3IMgNrGvwcduwLueub8DQBgC728M7bEr6gp99MyYmAJuz0s1MbZCeNol2Nhn0j0Cr+s5yHFpxQ6BUaAeyQfv7YiMYgMH2sQEgOE6OVTivUgTgeflr8taCi0TvY5MVLOIw47No7oeHL7/nsfdpvxyrzyXrdkE7W3qkaAMJpNi+bG5OpOgz6AvnAntIOwAU6kwmUHZ9AzYvfjvvUW9ZHU3T6AMO6ZsYhrKS8nGWZix7bbLszE8p4jO2Xzbxg2wy7c7PUAxs3z4u7YtabCeYn5G5M2UZvezv2upu1msom1aVdWTcaogIArYWAL/K/QIhgRN2+4yCn6WRuABcemi1mVC2rAx7ZZWdlzehOuAZYOV4tQCqbmzsnjxANbHGhgIAq/avN4suGD6zLUoAnq3rpml4KmhCF1jN7GpCeKihBbSzlUEDrwlqA4meVL5c3cixz6YE9VnD/y7dAM2kWTJ1AAZ1qO1EyvuNszWcgr5vnZRAbNos51svWgP8U162C8DTiU9vv+wFACfwk2sOSPk7fhwSzdQa6ztZocGMUw17A4vyniwTBEK2DJ/reePaAZH67HKwEIC3mwgoWG1hEzjqWwMOULbsWQuI8GwjBsDgBkgN4VCMNDcEYsSG96ZA/+bIai7+GACynfiPrZ8rtJf2OwF4aR4duT++C0xwQbsFIHCn329hbhNR9LmmLeSAdnoc1Q5qAwmTyL40JoizhkF9BmOsR5rh70BXFwGajd4HMPMsBHXxM/KJxrJOBhiMnTDfRsmy7jyfvegMcAo/IXNnqjJgBhB/VndteCsLOAjZZoF+usj+9ZEj2Xt632zb+/ZmOQCsNkuhT+ZsQQ4s75n57IccKTyCdrYy9ABEbV9UJtRtDWlyKB+KfQjghEfdm9l7UEPpeFivVTZZd1yTkQA4QL9U89ZU2iEAT8UTC7EDAICyp75HoBMtmgcAWLpI9QHgBG0g4RbZl20ATtBncHFMAK4WweZ72Pf9kbfeAmZo6zEN6pxoLCsBcIr4lLaBZTtbc633mI5jm88m2OD4FG/ueMzPyNyZqgy4GMff1lwbvl3wO6DlVFYcXJHlh+8ylzY+G9hUwJ4dBODN+h3gFH0G27C7WZYB3sIYmL1sAh+gYZDvcR0UM8ABAAfam0gTAnCqedC3HQKwr3K8zqqA9wILewlWokVzegBuZaqli01wEWd72dZQGEf2ZRIA1j4BMLi7/YGrzgVeNiTMrJYtijPlupAgBC0CsNk08BiTYngT+qUMCu8xLZ2TMNvGj20PP03p1g8eaw1a8K/i5mOvusn86wmWvpvveee/bUj1Kea3zpcTVqWH3tTrfo7XcgQ6RZ9BkCIAWzZMBu+Rn7r+XOdnsBo+R/zQ3hCAMtbi8eDRxmBsbMaUOP6hDHqAflOa21LYQgBOofIeteG9wJoeALeevaxcCC5SxR73AOCgNpCLI/vSB4ARs1tlAgDY6n9NAAZB0fPZ183is/ECLWEMS0GdGWBxdLbfAA/OLd5+WRgAjzY/e7g52iWxYFD2Uqj84waAL7R2cuAts0D2sicD3AvjTRNGhxwE3pobBOjz3JVvIBhqHGcHjwev78vi475YBhgEv8Zzy26g7WTE+zZqJhUboA598e8CZ2/9ok1UE62YADxRx8zVrMjQlCoDvHNEWwgPYvcRgB+H3LjCdMU2Wco2ev0vNsByAXikuL7SE+JDY9j6nVqk/yDYJxrLSY9AI/L0b9AIs6zixswF3vOz0DY8xr1ON4TGtlg66ekZcQOeF4AALK69C8AonO001PP8byAAxLtX/MDPPXptmxu8Gn21ZrnBOryPQEsBGLSn84wxqoMIgEH/4XXW67P+kwpjAfBYJyBaGxniCWBPLiAA74mjU3XTe4GFwckoi+amdmCWRiw3AXhKANyGJrEzey7wjR0/AO7vA2gHAfiRb/27emGFAaA4VDzGvbdfVgv79zxuAS/BCo7tID+JL454QSoAhoG109cuSLfupR5vwd3YAQKUTHivY66DGW4IHr0BGO0dnvld1+ilQyNr7LJLaI/oMz3geEhzOsDxjV3fExAx9XP5bmm/E4CX5tGR++O9wCIAv/e8R71tvfucYLGNhElkX5a32voTNSn6DGYmW3YhOg2VQZ8FHaqDANxYmFVjBJsvdnzpHdMJxiQ4BgjAjXmjO25ADcXDet8zwJ7gOQgvvgAAQo6fj8UZ4P4sJZhxjQbAvjrFBmDPWFrP5Zuj2X3OBfucBoAd9vrGf0z9xINm5hcQgGfuwKmZ773AxBa0KTLAg89+plhgpWgDiZvIvpwqAIuf/bVpiR8BdXvCA4A1YtgbtMCNhhRjmQDcCS/vMY1tAEifT27PAcJ7gG3kTGXudI9qnRLggl/cmC1zK8w8lW22Pi20s1mxhAzwAOSMAcDeR9UbzkkBwP4QV145tOkwpefDh4E9BIBj6SeeKGZ+AQF45g6cmvneCyzh4gfNrM0NHlYTm3CxGSsGIvvSB4C9oWylqzDGfHUF/VdW/2nz537mT8/nQ9YWzC2GpTpHHMutGNvEQJIjwD6xA8ZN6BhI0n98A0j8DPComzs+fo15TUoABoGu2d2lA7Ajw53uCLTH5kRvWKYC4NKAALutsQWOhxQZYOfR7VAAjqFfzLlqinUTgKfolRnbFBmaUmSNRl9gpVgIIyEW2ZeLBGDJwj8vDp9X5PntcwBgIBb4Fugy47X5djIyvrplfMa9xC8pNwAk4+D8R73laVobVD4a+vhqKtdIF/whdoNtdZoYzNa53mar8hZonz6DsD8JABb4Bd9wVTwKjugP6m2pqh1foBaLAeBKEC39EF8tqQwBeEnenEBfgAVZaeXOWzwnlDVSB2BkURb6MhxpG0ioRPZlMABL+yyNMUQjH4ipfB0x86kfw+6XJxGAOwAsjk+Pkx/AGG3NtUB5+/wstG1OACz1k8+8EOsa6YLf1w7wjcM71Y/4EqzB7LNLBxAoRgdgPIOavyY/dvC84sRpbMM1MQBvQQ46wtx0X8sH0vGAHhn3yIonyQDvrD+wt2D36ucaF0v7nQC8NI+O3B/vBZbweOqs4AFYPBKAobdAtzJs0oVrEgB2g+IsTzEA45oATACeyzPAQfPIyLfYVvPSBX95MXKN2meQJvAdYJ8+zwWAJb6MCHvrzWzHC6ok4wbpV11f41Nb4HWLywAHgfDAp8okPptjWQLwHL02YZuBhbI9w0AAlr4FOvoiLrIvl5kBdgPwFhLe89j78Aj0W14ecTOrFWOrhbDbP/b5CdjEMhcGjUlkQ2enDXd/mAHevV8G+WlKt1/pgt8HBstr8EzjjjpjfQe1lQFGdNLO8kkh2g9QX+U6Rh70lmmwD+oAvJqEP3X9uafvKj6ZFdkFg2OuscmC+Hk1h+bZpfd9yHW3+Gkue7a7z3aNZ4CHdPHRb0pzWwpbCMApVN6jNrwXmHMBYMzOoAUWmKkMagMJyci+bAPwdHT1fgv0HR+46tzTJ09/0nRs6Ia9UAAubjv/UW970AYyj5s3dz3PEWMpMuF6AJwiPn0g2wnAW7+k3AAY7Qh0Aj8hc2eqMtIFvy8AD7eTf9w8rHthf5/t2UFfAEjRZxD8Rj8CDWiYAvZEACyxGYS4uo/S2JgjAMfUL9W8NZV2CMBT8cRC7IgMTSkWzcPPT0ZaYLW+iZugDSTcIvsyCQB76Lp8APaJLwFogRs4Kcby5AHYIz7bG18CvxCA61lPvHnY9BMyd6YqA4JaUDZ0A819mcZDk6F7p9nw+rHePvccsQQW8j0vwYIycEF9BnUdFYClcBgR9qIBsCP2qpCr/QD6Tbwp0DziDbYR7RlgYNx0Yx8+JZBq3ppKOwTgqXhiIXZEhqYUi+ZBAAIzG606ME22nwNJ0QYSbpjd3i80a8FJij5LwQzRqFlmLhlgqdZIv0I+1TSHI9BSzXDY9B/3Ur/gNlnGNJadruc9cKz5bIKNPj9L54WY5cHFuBgGmwt+BzidKrLsWWYh+SLTz6M9fe37ZI1rYZ4UgLUhB/SN9xFlAnAdbQTg9sAjAIOTLgEYFIrFMAUiQ9P4AAw+t1llDMDFfWtRB15TLx7B8uLMZmRftgE4ga7golysU3NkYJqtoQe0R/07wGC8mG6tj88C8Nfd8FncEWhcs7VvwfKe497PL0EAjJ0aqMc0+DyzPgAnmEewO2GaUuCzud035brBs/FSo8E2zPOX+UFxRVHkN5se933P3JoNAzJZVgBO0WcpvNq8La1DmqFdMABL43Wb0f3Y9T9ZZMUbBzZjSldtNx2E5Vdz6MegEwhjZoC99Usza02nFQLwdHyxCEswANj9XiYIA6MDsGARKfBn+zm9VG24DIzsy9biN0WfpTHm0se66HEeSZXXGpJd7WsN9C1qbPdFS3MHYOv3fJU1qzcY5BsoqFuspzM+YnZULnPUsNN/cOzAhm0LbjPgYBvODaoUfvLoaJRLUGiqsptgefzTMuZ485Gz80tdLyuyfQ7JG4A/8er7IJ/zCetzOORIQQn0zXpDtP5MkfMlWOv7rHlDM2hPp35Ih7oNJMix53TXNoOaeB9pBjXpZFQhTWIC8E1G5ycMa+2nH+K/JZUhAC/JmxPoC77zXxu7Wmzlefa/TOTFOc4FFpARk3jC2l6KNlxGRvblDgDH7rPWAntINw/NXG5QzwBvNhsQSHXati6whRhB3Sk2s3Ztw47yNvvt8WkfSDbruAdjFGrA9tyqR3yu+n9wkD8QyKyAdjWL6QNw7HnEo5NRL4FAUmJB55ndoforGHPaYHkO2HnN2mb/49NBfQ6HHBCuvI9Ar+bajyEALBHCzBotwIZ0WM+z4GeQQF1woxtvgQaz4njdq9tbdtv5D7lu9YLHteaQJjoAbIl/sH28jwOfKsMrmWdJAvA8/TZZqz0WcLMD4NUkKF9IW33WzO51C6RoYyiQIvtyfdM0x0WbNsTsM9gf5wbIkGbKi+9VUzEywKsYVshW2+JXqjN4XNhHh50YA21rutjjhUnu6Xlw3Efyy8bn0o2PVf/POPPIp4E3nLs7vlNCH4BTzc8enY1yCXgkGG27tXB3Z+Cq7OKrXFmpHZDFMoEts6VHXb36rAU5IKiEArBLd1SDulxsAHbHlMzk7ukCUHe0kR2QBetHAFjqu1X8Hxw98nnsBATWRdvpDOzK+ZciAM/fh5PqAbqYbRg9SwDWWWTtHn3uOjMcCN1t9AVQZF/uwEllR6w+g/ATBMDIi4mqfhZF9mfm5MP9zf+/YGgQxwJgia12++yxJdUZjTMPHXZiDG2rOz/d90feekvs+Kzqj+WXsv6Q/oN+LZs5NNs2v20e4HyK+e++FyNtuhsHgFPNz1O5+XrApNX07mLYAdfClw+1s4QgSDTt9HiZl9tD9uPZ4Vk+sH9BAKy8+bESKzYAr8bmx5wbJm7HrUvsbKxoZoFjxcZaAyjGrPEfUz9U+CWUIwAvwYsT64MwCzZbAPZcUO4s/Fzu81i0itvosyGiL8tb7U4GuLIjRp/BBXwQAJf2YwBT3Hbk6BmXIlk1D/AT9cFvw6Hfd1KdUV976GCNMZ+YbgJwqnGv7Zd6bL33J5AXxVTFPTLg+WuyovgK8EhLyz/SuHHNm6n8hNiRokzwoth6THlwkS569nIHruFneWv1NLLIbVf0fqIJgpNRP4O0utd86vpzXc9fVx0ustxsuBb3N5+tumAoHlMA8BoAgyG4V3+NLHNfZhQEV2cG2MNG7Q0gp40p5q0x2yAAj6n+wtsGF3CzBuCmC4H+Wl+uIwmDFG3Y7AHaLS+T+HIQgGPoGmOBPeS7HrCr4RQD5XhHoLu2AyAKgbVUZ6DdlalaAFz1WxLTXQCOEZ99sQToA/mlW79v//vjdnsiAIyB1hwAXuPV19WC2/3YSvD8LJnLY5T1WFRvzLA/wzn4jKn02UvLs4bCDKb1eWDtPq/hbB4AXNoKQTD4srJ6nq1fsgXpsB7H4DPAzbj39h343KrnM9KqGxuDawTsLdRVFTvxH1u/GHPUlOokAE/JG7SFClABKkAFqAAVoAKBCgAZNitQVs06wUrwsqxNnb1gAdhaVjFo7xpcnVlFZx1zA+DKXz0wVGvu9Ge1FRL5JVh9YY1tOniCNgKaPacBuvZidm4/tYQMYyBunfGP2eWnH9KHOZYhAM/Ra7SZClABKkAFqAAVoAJUgApQASpABcQKEIAFkv3WdRc9OsuLdzsuOVUcHFz+rJf/dflheP4zcwXo85k7kOYvSgFwPJrj0tmTfvmVH3/TojrPzlABKkAFqAAVoAIqChCABTKCiy8CsEDTqRelz6fuIdq3TwqA45EAvKCgeO4jfvly49APubqUF9ljn//Bl/yxq5zr99Ttuezh75gCt3z6tT+Z5fkbTenBN48XWfbeix9wzaOxWllqXxT468+89nie5c9z9jcvXnPR/Z/a+nyj8xoWmKQCBGCBW8DFFwFYoOnUi9LnU/cQ7dsnBcDxSABeUFCkBtLU7S3IVaN2hQA8qvyzb5wAPHsXijuwlwD8kp+/8HXmG5zlNwqH/rnt4IyzHvKMl370rqoQuPgiAIvDcLoX0OfT9Q0t2z8FwPG4A8C+c/7+KTy9HqcG0tTtTU/xeVpEAJ6n36ZiNQF4Kp5IZwcBuF9rAnC6OJxsS+CCm5sek/UgDVuSAuB4JABP0OnPfcQzX2zeofHMIdPM8dSbv37WiYe/8l2vvLsq5wukqduboOR7ZRIBeK/crd5ZArC6pJOvkABMAJ58kI5pILjgJgCP6SS2TQUcCjADPH6IpAbS1O2Nr/B+W0AA3m//h/aeAByq4PyuJwATgOcXtQktJgAnFJtNUYFIChCAIwkrqNYXSAVNtIqmbs/XTl5HBagAFaAC6RUgAEcE4DdfddWR/3beZz6YZfnlrWby4h3PfMWtj7E1DQLX3UeOFOf90stu/aeyDrO4e4Z5pvkl5nhZb71luV57GoaEfj4kRRuVuaBWreOQv/kLD37gGYdHbjFH7c5pdLulZ9MvYBt1BtjH530hCLWdFy8ysfRs6dTRo0M7TAM+JZMyDvr6DtjQ63dET6B+M/Qx/0C+zrLuuN99l8FAe/U80e7czqMewvE1RZt4BBoJ4MRlUgNp6vYSy8nmqAAVoAJUIECBvQFgaLHaJ+QGLMFF6gqGDorDH1pB6cA/NtgE21gtOv+/bz/5zXP/8dgXTRP3XjXTA8BgnV1LexfGti6laKPbLtpmqfP9vnz/37duRjQrtegHthHk826/wGyV2F8BYwCOBVAvse2SOQ6B+536QFAtr/OqvwOvnrG8GvcnisP/0bKJ06yydST/+PEHHWvNEzYxLf0HfTlFm1YADI15x5wviTtbWZ/nV//9I37xgiP5kVtNfd+2rbP45tGzTp5//F2v/BpqE9R2nj3nBe9/yQuH6oTqydr2/cq/eURVNgAAACAASURBVMbV5pMir8/z/Pee//7femJZvy+QYu2Xt7/2Z5BSt2fT8Pjx4wcn//zrbze/XdmrMeCDtX7yz0HZNZDFkj0e273R+gQVGtu2cppHoJHjsEOfU3Lbkt+RHSkuuei7rvm7si+f+tT159595pmfzIrsgh4NDo3Gz7jwX13z8j6NQm1GtUfaMXWdOswOLn3IA66+paz3lk+/7iYzKT/B/OdtFz3gmgd51fGZ133EXH9Z085hH9RtNi5p696sC7SpnGj4GSQ0WCZejgCMOEgKwEX2mTzPvgequpNlAxedt526++AHzzjz8LOmjTX8lv9YAM4TprZVAlnAFG3YtAS1KnV5albk5SJvq1WfczogALZxymx2ePu8MsUTrJo96X0WWaFu56dlxoqDpgCBNjhBP7D+3owwGGd3G6h4RJYV/6lzgsEWzatY+O//7Fsfd8JvNX34zUVTtGmWAHzGI+75dhcsNYGybwpDwK97re3lU1UZDLzWUPXFO+6+6zvudc/bzcLivpvrf9/8+9vNn34A7OlI1Ves/TUAIxr2Tv0bWJe01/fdYQQad+0YBlOJXcafX3V+O3kAvCFwtwg5FEfIeiikjBs617UPQpMFstw27ULVJ/6fV9/ndHHG7SYqz+65vgWI0vLNOm9Rstndz3UJEBRX/Tua3/35jg5iAD4oTj/Q8X3n1uYAoKU1BsB+EYDRQJlBOQIw4iQZACM1Nsu0jhCCC+HbDGDfaqDr37Ya6wBw8GK9Z2HcbDNFG32CglqJ4NS05eOPIJ+XF2sA6saInWO9UAYQ60EvYI8ZB6XpAdntbs97IbjnCDGmXLOUf7b1s2bCPh+A36o1+zzRb3Gr7+D4mqJNswPgIssfb5bmL22AY7+XesDFD7pazZw4yIpLfu0D//ETzb9FwKsEn2PFXVecyM/+m04f9g6AfTYg2vdxe1Ye8YOp54SBhWdnRfFSZGKyZW4V4mgnG4/YElomBIDRawdsbEEYkNENBmBtm1H9MVDM7zg8OLji4PDUzZ1NABEAm3nxWXlWvMjYdtRh30r/g4OTNzk2HrbVdDK5WL/M5cwAo6Ey+XIEYMRFcQG4BRVBi84GAIP1IL0vy1iflUzRxpCByu3XTTWPpkdqo+VzRXhb96GzEaLcB9/PgwXFmutiNTi16Ff+leIGRVndzkaCso9ccvX97jMX+baFXudl08yOQJ8wYpRHni/BRNnNFGpAy7rt3boR8CoB2Fz8V0b3azt92CsAro5+Y34cKGXZ5ED8IG23m7H9mYt/5mgngy+tsipv3UzxrQy5DgXCbgYYvQ6woYZaAIBbwOy2oZ1ldpcHrF0XaYE4chUGisberPh7U9/FnTolAHynufae5o8LfjdN9LbZ0622pli/TFUEYCRMZlGGAIy4KS4At46WBi2EG+CjlZGr5bFkrVK0MeSeIK2GKm70NVYbTchWhquyZ+4XEyFxby+zA29jx4H6BoJlwydCH1svrIsVZ1I3J9j8kZrkNT/ODIDlmjSed/U9rtrXaPeYNQheZdb4AvOn8dzyqoW9AWC9TYiVbjsACfpBGkutdjTbSH0cGoXCJgADoCrVcwV45UXOo8kNkAJsr+uNaTPSWRAU++BVAsCIOSFlWpsQYL8IwCGKT+zavQHgpu7gYtY/07UBKHRRq7bo3AAweuS1ahe0s6VHijZcYwW0u37uEgZNHwAO8DmQvayhEyhbyuZ+K3Vb3BqYkbHRjNcpxAHq18puRMMEffQ6ai/pw8rFmzlBqlF5KTq+pmxTFeZIXJuyzmfAXXNS93dNoGjV3cgQKoOXaaadBQ7sw94AcPDR507weG5ESEO0dVxZuQ9Js8AARK60aQIweo1A1Dqj2njxk/3yBgC74CuVzUg/XbY66pgSALdgFu4XM8BImMyiDAG4303eAFwtCNFFZ/NTKeii02q2bLFbQxJoZ2vBDl4T1IZrBKFaVf5AYc3HHyE+BxbntfZS3aHsqPTofGODQGoPWF70eSIwDuo6ofLx++iT2ZT1oeTfzYutoDholBcA8BRtmsxnkGB43AAtDLMNAAaO3dYgApQtXa+WFdyXt0CjR4erZ26xuPDciNjEBtbG9u3Z2EmCrU0ILKd8OzQKs22YtL0puLXyqLOETqBdX1aXdwFV0w5X2eaxW8AOb5tda67yd6etw5XIAHgDm0Cfq1ZX9aOx0NQV7hcBGAmTWZQhAOsDcA19MYFrCIChBX7jmCdqp0emul4c+7ThGkFgP1P4I6gNCQBLdYTAJwCAQR9EjQMko2tiSbaJINUkzXiqN+XAjYQUADxFm2YHwBUooCBlOlh/vsgNIltoAQGbAJxnH3Ldf5pwJ9UVLN/Jzso+g4S2UcUSAsDtDQ3AHvATTy6tkd9R6GkBsPsNyo2M7mt/0vE24hYAA/Zsj0tvPxNk62r7eeGINiM6w6Bor0wCwLX2cJsbOIWPiQuy8HV3CMBImMyiDAF4gQAsBQIpVJWSpWjDNYJA+AqC0xRtjA7AjaOfUH8b2dEpxIHUBhAea7CDNPEAYI+TBtFhcyE2zQ2Aa+CMDcBo/U24QzOJtvl6XzLAmEbbjYiIfvCOJQKwdcVRQxjyeZ1VDRtAAspHB2DAhnWnBVAHw2gwAG9fUgVsJrT6QQB2rZ75+yrs91EGADhKWXyPQKcALrvbNlkrKRCgANxcHKdowxWbIJik8Id3G1CGVpq9XA/sJ/3yKz/+ps1mxevMJ7OeMqBnbT+kaQIAbsaaKw6ksSgFYGn9PuMJ0r0xJ4F9kD4L3vpO8YxtIgC3Bk0S8LIOUwJwUxa5H9qZfiDj2ji+jkK2JAPcfLEVBP0LygBLYdINYQ3AG87qtt7U7Hy5VuPNzlKbXffa8vclAbDoGHoljmCzANGTZcZTgADcr/0cANj6XVZwwS6POjn4BLXhuhhcoHvDadl+7DakAAza0wIZNB6a0OzSvvodrRutry5neet4Xx2gDbIj0A3YlNZPAM7OQTZbwNj3gfK9AWAka9d8qRV6LJYZYNkRaOzZ6mkDcDlm3cfpt8+Hzx2A3YC6msWkR6Bb2VQHrG7rHgTgLSinsNl1r54wANdHxUGdWi9Eg/tFAHaFyGx+JwDPF4B731gKLtjlQUoA7tMsCLIRR4AZv21V8pc4VddaN1UC4RPpYrtMRACWGgOOJ/FzzgmOGzMDvHG276kfaax0y0OQEDlr1wRg0J7yCEnjGWMo81h1vffNvwBclQvSm79+1omHv/Jdr7y7qhC1ufvCpZTtLQWAsX5sX5wVOj40r0ePyVZZPxCSxM+hCp4xXtV99om7Pn33mWd+0gT/BT16SD+BFGSzyycwKK4raj2/XNWN1SE+Ak0AdjmPv7cUIADPFICHsnXggl0+FAjAyQHY25cdgPSpB8kI+9QLBR4B2CaT9BlgAvDCARgaS6YQmvmt6/MAYNd3X1MCadmPlO1h4Dj9DLAwTpJ+5sgV61IAdtVX/Y7WW5UXvGV6BWzHTt79+iEAbtaXwmZXGxi8lrVsAbZbJ1YHAdjlC/4epgABmACMRxABOAkAw0dohzxnAUhfWB17s8UVoGC/RJ9WarYprR/2n/x70wTg6y56tMmcv9sVE92YXWoG2KUDBmaWWjwA2PXJm5RASgD+j5+QPgNcRYFPzLh874pTjd9RUEWBUvDpnZb5gudKVwB8cHDyptPFGbcbYDzbpgNqb3mths0uX2DwWvJv8ZqL7v/Up9nqw+ogALt8wd/DFCAAzxOAB4+pggt2eeQQgKMCsPiYsxCAy+IBbVgBMkWsuQIVtIEAfN5nPmhWJZcP6rkMKN+bZ4BtvoTBZ3D+kB+BdkEQAXj6GeAQCC6vdcWAay4P+V0DgOGXRg0Y2s4AOz6dZCDxSHbqeUMA7HpDs7bNLh9g8EoAdunI38dXgAC8vwDsDQSlZLGhAxka4Auhgp7PTdGGQE+zsM/fW2TFxeaae6MgYysH9mvnUktm7RnmDdMvcfgrKNZcsRA7FqX1MwPMl2BVMQs+v+r96Zrm2BAeXx0eVvIMsPM4LAF4PgBcBod/PG376Zq7NX8PAWD0WsTeJgC74LQse0Z+8okDAGx9hra0I5bNrj6CANxrd1k/VgczwC5f8PcwBQjABOB/8gkhKRT4tOG6BoS4yQMwmpUt4fPr9z7xB+f+47EvhgJwpS3ox6YrWqcPwOsnB8DAkdj6uLG0jwRgAnBqAEaPrZo55M2HWXa5+fd9hzfQxBlgAnCWv374njUvABbG8O5maZE99vkffMkfu+7jWr+jQNg9Uiw4Nvxp80K5+/UdVa760azf9aKtsmxeFL+T5fkbzfVHLVq0PoFU/R7TZpc/MHi1v/yqqhurgwDs8gV/D1OAAEwAXgEwtMiXH4FugY+0DVdoLwWAJbr4wJVLR9j/VUWb700LrosaB5B+jW8pb+x2fRuZAIw9bzvF55L36gg0mqkrj6fe8fWv/+l33OuetxOA15OZ1lunsQ2IeQJwNe1jfWzdbZybIsi9CS3jA8DoNeUxZOdR5Y2hO4A9/I3f27KieH4/AO++SCqFzUOaY/BKAEbjluXGU4AATAAmAHdjQP4cZFCWGchGBtWPTi/wd1kDvpELQ3Pkt0ADmhOACcDo0Oktl+IINAQmmyPN8PPBPAL9IZfzm8+7Qj7I5g3APiCc5/nvPf/9v/VEl5Yav6NgKHhLc7VJ8t6LH3DNo13Hmas+yDLM+R1FfvjGvMif1aNB/Qmk6nck+1vZ4GszAXhAAX4HWGO4TqIOAjABmAA8fQAO+sYsAHt1/SAE1+U9s6/u54YJwLaZaYrZ1inatFcZYODZ2qBnjKUQ33dLBexUy8iWNqRsb58AuNT2+PHjByf//OtvN/955dBK1vVpLM1VsBcAD2dnS/PqZ1l9YXI4Y+oBwAlsJgATgDXH5lTrIgAvEIDBo8FBx1JTtOEaNKANQdnT2G1IgdPnCLQEgEvNgfK1pqA+QbHmigNPCB8+At045i3tI+qj5gvFwDamCJtTtIkA3Bo0aTOPBOA+BdL6wS/b/8wXm+O+z+yfc7d9wCA43QuxIgFw/QxuHADOTpldn/eaCetHbZrbPoF0ixuAg20mABOAXeuuJfxOACYAwxlgjwW7GHyGvjnbdRUIDQTgn7/Q9bxr10+u8tEBOEIcyPpIAM7A8UUAHlgJSLOnUmiRQoi0/nUm9ZcvNwt015Fg5/OeKTOyqTPAmEZyAG4es8bayAKz/TgAgxo740JrIS0FYNcLqjZ2BcOkwy7zTrrsk+bP91l16By3TWUzAZgArDUup1wPAXiBAAy+Vbj7Nl8X9LSyKinacA0ccIFe241m5swO+Iue+Ypbn122D7bhDdkTyQBLY6GGySnEgdQGSPNGDEjrl5YXxNkUYXOKNu1NBpgAvL1LdL9BmxK4MTglALvu6SG/TxWAHZljA8D5V83r2O5j6fvOp4QIwNY3ZVfS1XqBOpWPXKye7y4rAF/uVX7s+jUX3f+pTwuJVV47DQUIwAsEYBT0qiwbWL4FSeA1UvhsteEaIiCclhPWCmhBMKnLC8DEG4DLNoAjx7WO0j5v6nc+cyuMBfEzycL6RXGAxqKJg3eYOHgMEAdBsQ76qJWRBq+ZImxO0aa5AbAJzfUnY6QZWgLwNAAYfBN3nQ2Vll9nW2WZeGksrdtwZYC3GWas/HSPQIOQFJwBBtuxLXd2PoEE1hVsMzPAzAC71t9L+J0A3O/FnW+XgovUIBiSttFnPgJVogBuHAmtrkvRxpCNoFaibpaFPY56B/lcXcdVJ8RZbIlONfSgAC+pvAJVyTXKGrb6B2WMJcau/bOC8eoyMJanCJtTtMkXgNW/Vw1CSznpPOcF73/JC0EwqstjEFKG2xqwpfb4gFffUADgarYvwUJhU+aHNjyCvgs6Ao28zEu2WTNdAC7jFHiets74oRlCz+d2IQBOaXPfOAZ12MleN+vD6uB3gKXLCpaXKbCvAOzMiHVkXC2MTp86uNSsJN7tkDgIhsCFsDNDBmS5JJFibS9FGyMAcKuvUn8IspH1MWvwJU4Sf7UAGLYJbaHzhuax46A0G/QT1EPb88ea9RsjdsYTWP8UYXOKNtkA2GvO/6WX3bp6R4LvPyC0iKtvPxvqzNqJ66+APDUAm6Og3zx61snzj7/rlV+rjEY19DkCrdUelomXuaH7CSFQhyAABtuAO7KAt0DDfa0KWgH406+7yYypJ8gq2/0GMAzAsoZaR4Fdl2Lwyu8Au3Tk7+MrsJcADC42m96ZHQCXxquB1cAnaVK00TdMQD+eKorsM3mefQ843HyOpgZteigD5LqbHZ+p+SnLrFkytfoFnz/q+lMlC9zTvmoW2NIGGMtThM0p2rQDwKC+O3P+RAG49WIhJGsHzn3bYhG+Ayy3cw3DJ+869mDgJVx1lrvqROr2lOFx5+VRYP1BAIxmsuF4asQRfI1nQekzwCuY9ALTYQNtAAxCY7finW8Ap7S5r5dgX5gB9oxjXpZOgb0EYI+M2CwBWAWCLUefLeAhza60qwDasA0JcFF7Ks+LhxsI/k1DhZc7h1YHTtA2ioODy5/18r++GY6tRjtCuHqJyVpc6uyLBbIUIHXw5EFw/Z5xUPlUqONuKDjah307FGQ9gA3G2RRhc4o27QCwh+9UjkOj0GJC5lbz5xLn/LQq0M6SwsemscrXpSIAMKhFw8owAE7dnmoW2AKOYH+CALgUX75x0BdY6Y4/r8HwtT+Z5fkbzX8eHQr1JqCi10iGjj0DjNnWbMdWj6SfoTb3XU8A5kuwJLE15bJ7CcClQ4RZt9kCcNlXj8XfZg2UPemXX/nxNyEBnKKNrh0gNKyg7X/64nf91X877zMfHARHCwBJ2vAF4LJfELwZ+/7Flx7w485+rBaw22eAm7r5+snU0Xouti8mfOuXfPbIFY8+IC5p3zPTPLh5AMbZFGFzijbtALDvnJ8oA3zi4HTx0MMj+a8ZO690xXcTTtfz+/GDk3/+9bcj1xZF8avmaO1lzrIRAFieXQwD4NTtlb6Qt2nxdk/WNBUAlxYpQHCyzx9VCoJg1jruC75Uat1EXvyZ+Z/7mwouGBqjWgDc97bhVDb39RHUmRlg50TOAmMrsLcAXAkPLpZnDcDNIAP6G5z5SNFG2ScQGlrg0bPx0dtnaRswAMoAte4DBMrrm3X9jHHfJIP0TQKG3XZSxUFf/wBfOJ+lH5qgoU00MKuN+MLYMkXYnKJNVgD2mfOTAXBWXHLk4ff6pAtku8+FVn1CILi89oyHnfskVxvrxf76pVzlf0rBa2jMyLLVYQBc2pG6varvyAu/LDoNQqPUDzCM9wA3fH2nIymf+202DYLZzmdsQKC87cwTd19695lnftIHgB2fQrIPmYHP7aSwmQDcowA/gzQ2t6q1v/cArKYkK0quAAgNQZCTvFNskApQgcUoIIWWfmjDjpP2QEsNVggoxwTgyrFYhjEcgMdqr2oXAfC+TY3uIJDGEgywwHO6SNvdl5ClGsQw+FYG9QBMD6QGfVu2ahIE1qZkgxnUqmBMmwnABOBUY3isdgjAYynPdoMVIAAHS8gKqAAViKgAAg6m+eTHRSN2mVVTgaQKCAF459u6SY1lY1SACkxGAQLwZFxBQ6QKEIClirE8FaACKRUgAKdUm23towISAO57sdQ+6sY+U4F9V4AAvO8RMOP+E4Bn7LyJmf7OW6+9ybwpfOg7jXeYZ78uufKi6/9uYqaLzfnTj1933LxJ+HnOC81RwSu//4anOcstvECIXgTghQcHuze6AigAE35HdxUNoAKTUoAAPCl30BgqQAVSKgDDTZYRgFM6ZkJtwTFi2TAgAE/IkTRlkQoAAGz9nu4ixWCnqAAVgBUgAMNSsSAVoAJLUuBPb3k69N3ITZ8JwEtyvqAvIQAsaIZFqQAVmLgCtz35useb0zN/4DQzz37pe2+8/mXOcixABajAaAoQgEeTng1TASowpgLAseemeXsPwO/8+LUfMccIy2/IDv3jpVPMukNjjAAcqiCvpwLLUIAAvAw/shdUoFSAAMw4oAJUYC8VAKGr0sYL7KYorC/QgXp56RSz7lAf+OoV2i6vpwJUYFoKEICn5Q9aQwVCFCAAh6jHa6kAFZilAh/41NPP/eaJ/JPG+At6OnBo9gefceWFr3r5LDs4YLQv0MWE1Jh1h/rPV6/Qdnk9FaAC01JgigBsbHqLOZb9uEGliuxvi3OKBz/ohhu+MS1FaQ0VGE8BAvB42rNlKkAFRlIAAOBThwfZpY/5vutvGcnEaM36Al1MSI1Zd6iQvnqFtsvrqQAVmJYCBOBp+YPWUIEQBQjAIerxWipABWapgDYAY5CUv9dklB89JBj4XHIN5/CLvBpvKMZsNVZ23mocE1K16wb8W3bQ6Y/SV7562fwM2QV+fgq0q7WR04iv26688PoH9cUiVrdbP6yedqz1xIJ4QwrQWlxnUy+g/p0xNMvJkkZPWgFmgCftHho3YQUIwBN2Dk2jAlRAVwFo0Wpv0vpsKwhu3Rp7n5OdGgCfczR7luOo+JCDBiErwBdlm9a64Q2BttWDIOQDcV1R4DraFw4+Tw3Wuerbsez0508dHrndVH/2pgmrftrxDNq4AsWsOPiK+/vUAHTL3u6+kcNdb+UauE8CX+rOcqxtnxQgAO+Tt9lXTQUIwJpqsi4qQAUmrUAAdLVgxBO0mtpYnzEmAMPhswNwnvDWaNAOQTDw9GRug+3qqRe0647sSH5Fdrq4uQG/OxsIseIZtNGMheyd5s+PQd4fyJAHau18gVtg/VEywh84fvyM8/7uH/7KvKH9+3r0O3ny1Onv/L7ffc0dkL6dQkD95RWv+943XP9UV/0+R4h7AE/Up9uefO1Fxra/MH/O6rUR+HSRj/229rTsWQ1k5WeAIX8DWm1sE382SsPfZdtAPwZjyMdH0DXgWHGNJf4ergABOFxD1kAFqMBMFNAAYAVYqNTayTwSgOFAagEwqBtQ+S4EgxBnhZtgYKostkAfaNcdWZ7/fVYUF3c6X+sXM55BGwG/tIrsgGrAuO623X86A/sMmLsv4BF3V0XgYrtbDQSqa3gBoHHXSAdU4N/RzYr8S8A3d3v7AwCQXeKBF0aFALCmPd51rXpcfOh733DDw7qdh/vWvNDxci24TgPUof6uzPKM2504+tuf/umz7srvYU6lZPcaGIut66C2wc0D1/jn7+EKEIDDNWQNVIAKzESBgIXyamF8zpnFPwYcCbap5ANyyZ4BnsMRaEWAK/2zk5mHIa4DNvB12NjZ2SwB67/TVH9P8+dop5lV3AWMhz6rW/EM2ogpsC214yO9DZBVIzunC5T7EfTs8cpAJOvXpyrwRuCg+tftWsEUBKLTRZa/Os+K66DAsAAFBCKuyq314gD/vTde/7KqCW17tAE42N89UJfK31udgTdig+MC07i9mQD093SeFz/6PTfe8F5X+PH3+AoQgONrzBaoABWYiAIBC/4VAJvd8x80GbU3WoDCt4d9Lykaqo8A3IAUtSzrVnE/iPN7aZggbtrZ6UAoW/VRefOg7EsrngNt7NemoXXAmO6rf/dkhlb2t24Rf+a4aSS2KAdCajDL+fTnm+MMzwVqcRXZgWAAEFx17v7e6QuYuUPa2YEV2P4GEMawJywOdqDN/RklRK2QDQOk/qqMJXbD9Gg03qn7tic7xsJOeecGiejovkQWlpUrQACWa8YrqAAVmLkCgkWzNENbZ6fArFQrmwVekwyAr/z+G55WuRoETedzlLbQ8a37PZ/42ft0Xu5kj8wNMIFA5gdxDSiLZFf7OfSPX3fc/dKo3oG6imsg3oLiGdTbGLkGQrh8863m6EuvNtcAfW4dZ0/hS3Q6dS7I0YpW5XaPwqpkKrc2+AOkqB9Zqx0YUpE25ICzrrUBgzHsueM+9/mW47nvgd5t/a5qW5btwJ1y/VWfLHGltmnTGheA/a0+S8sjIcgy8RQgAMfTljVTASowUQW8AdidCZLCKQHYxIgvAIMZzFpjsHwLgCJCmdQuPzC3j8E1AEeOZ6l2sH8an7AC29iOS2jjYJuhBW0K8iUyTaplubaN2YBFJxtYtyE+IopIsVumDZyaffCD68j2fPlf3Of9SgCsqVXpl84zsc6MaLC/Y44LYEOoEx+yjLFf53mVlgIEYC0lWQ8VoAKzUSAFAEszR6V4UHaqccwUXJwHA93KNjcslcWSZoCl8OPjE7ANH41rKItqlxIAR7Sxhke4jQYARxoz25eEQcC8PfoN90H4MixgMb729Aa+oGyxz1Hdun4IbqQZsipaVyAFZNRafQZhqLYJevbVJ5u7uSa2PWXnoT5Yjg3DR7Ml/vbNmG/AWervdf/Bl7V5jAtAIxkA97yAbDYLp4UZSgBemEPZHSpABdwKEICL5zlV8numdRkALM8wtgBYCmU+0ASDOQG4VEB6MqOO4xS+dI7FNeggn5Rpwh1Svs7YgSBRL/jB8n7HgWtYAeFmA1AYcIqPADc0gnxQ9zm2PSEADPpP6m+/DQ9Pf2/6j8S517iA/CfK9tvfwI2Mf5bRV4AArK8pa6QCVGDiCvgAMHiNdKEdBE77ngGOBidTBWAfu3oA+JxjxaXAG82D4hmE9ClmgOMDcMOXyHQJZXQbz2FigCOGwRokgOxYKzsrgJUauuA2CMCPG4whSwZYuqEC+0KeMff29zqmoOd/GwCMbKo0x4Wz/uYGietIOfwZMmROYJkwBQjAYfrxaipABWaoAAizq/tr+axk+R/gNcJnDcuat88bSoGOAHztTUWRPcERgvKjxj6g2ciYg370GDmNZ1Oxo7lVGzufDkoRz3sEwEG+RC6OstBvgFE0IGo8Fwq24Q1EUMZO3ue4GeAAezabCi7oMu87y/62OKd48INuuOEbVaxJ42mvAFjkkzUsQ7HHbwAjU12yMgTgZFKzISpABaaiALj4bwEwajsMpXWFBGDf54tB0Nx3APY6ll6F2/WQ9AAAIABJREFUZ0g8TxGA0XFclQNjTFpta+MLuVgKLFAGuLXQd2a6SjPlGeCEAAwCYeNYL3Sk2RuAY9sD1p8WgJP7Wxa38nHhyBhvxhDwZm5+AxiZ6BKWIQAnFJtNUQEqMA0FYgCw/0KZAEwARseFRwZY+LKlcPAT25j0CDSqdLgOrpZk3wImAA/q2YBUCIhazya7PFX9DmawO889x7MnAQCj0jTLSTcMvDP+6/5D+sqOQDc2hoDM96ruO7/7vDsdb+YmAPtEU8RrCMARxWXVVIAKTFMBLQCGX140KAMBmACMjhMxXLaeMXe1oh3PzAAPKR4XgF2+7v4uBQkADKomEgMR8oxn3XsRlPgBcDx7CMByAJaOC+Bo8yqGzjr85n++K7/HV0z99+ppY+ezY1JbWF5XAQKwrp6sjQpQgRkoEArA8mOh2EIYzCKneDHRDjj5QioSDr51S/XCAS8MNEG7EGk6ZcR27Tz7a2s0VjwTgLFxjwSCFFCROptlpPVPFYDXUAhlBdsSAc9n+gBwTHsIwLCvg+DTEU8YAFuew5aOUZbXVYAArKsna6MCVGAGCoQAsABuPm2kuJ/5c/awJMwA7ykA1xsZPkNGCpd9bcSMZ6mNPhsUoP3eWseuH/U9CHXeC31p/VMGYG/oLC8cAGFfAI5lDwE4FQA7nhU3MWNeNPafjT/+wvw5yz6m+QkkdK5LVY4AnEpptkMFqMBkFPAFYDhTZp67PCM/fN6pwyO3E4DdbicAuzXqlpDCpa2F2PEstTEVAAPx5v0ZJLknsSukgIrVui0lrX/qALyGQ9Hx46Zk1o2EEACOYQ8BOBUAO+PodcYXryYAS2edccsTgMfVn61TASowggK+AIxlg9YZ3RSLeQnAXPn9NzytlBqEEh6BNj701QuLk6yVlcSu0T0CLWnTJ57BWEv+EqzYACzRFZ3+pICK1luVk9Y/BwDe9g162/OuZJ1scCgAa9uTAIC9TxRsbHu8eQX1HzhiMelLsKTjoizvjvXiQ+aG+YvDAJzxG8A+4ke8hgAcUVxWTQWowDQV8Abgj1/7kSLLLhvoVdLFPAF41t8BHh+AI8czAXho/ov/EiwDbMPfiF3gZ5CGFAchv1lF6yVZWgAs3HTotYcA7JcBloyLxqZF/1gqx1Ge/1qeFTf2xh/wjPk0V0vLtYoAvFzfsmdUgAr0KBARgIO+OYtljraZQwIwAdgxyAdfggVkQoPimQBMADYKJH0LNHLTk4Hw9tlNbQD2A+H2s6ROmCsbsbyACdSglQEGr0nqb9CmTj/wjSHQRyfLZ8eNzq8iACMjcBplCMDT8AOtoAJUIKECPgAMXhMEDATgwSCon8usSoGAJfdJ49u5YButI+PgNaNmgFPEM6hD0lMTZewA4H/blRde/6CyLNiHIF8iU1/shb60fvex0LpXSYEI0bIsA3zeZl1VK0sOHqX2yPb52FOaRwCG3vitAMCDvj9tXPF+8+eHe+JP9LktNIZZLkwBAnCYfryaClCBGSoALv5X64tqIQxeI4etjG+BBoCk9AUBWA7mvRngFPEMwmMQAINttAHVffQ7PgA3fIlMoVJAheBogUegASCsYQiEzrq8TwY4pj2QjzsQX8WaXzxBsJl0w8OvHz4Z4MEXYbkAOOhZamR+YBm5AgRguWa8ggpQgZkrAC7+pwrANTCAi3+f7OQsXoIFHgHf6nXL038yy/M3GsceHQjhFjR6aezRDrQJQADeuK3xMjCh1tjY96+/NFDqS2Q6jbLQz8THe+uFPJwBbmRDQYAMfCmSA26yTJYNzLLaHtD+1qeUJAAMAm33ueTh57x7ARjKZu/nEejGuKjGJhDvnzVlv9s6lvkNYGSKS16GAJxccjZIBajA2Apgi+CVlXUmSLqwhcGpkQGGr9mAEHhkerEADL+ZeKMXqG8rWwhe09JYahdY3gfMQ58BrvsF6yCP56AMMKhdPZaBTZOWZnD9mxgDyw/6xTY/gvAlhDsCMACoBODffc0dazgHMsDpNzyQN017j4vmWARixb60IQCPveSztk8AnqRbaBQVoAIxFYgKwGLDxZ+2EbeQyTOHvhngFjyihkIZs6z92aCyboEfUVN2Nj1g8OscaQX7FNuucACWWLgqK47nIACGN6bwfuwctY/tS8Q08Ju2NayBx3sbx1Wd3zotzWzAoKz8GqCgrGPsDLA0gxr7CLS3PRtNPTPAXv5zt5UcgGX9kI6LNgADGwDWwdx+cRky3lkmvgIE4PgaswUqQAUmpoAAnNoZ4Fuhtw4Leys+bimsv2SS4jXB3wGW9x2GYTiTve15XTcMqJhqO8AI198BYCDTiFm0LuVr1zAAy30K2JwegGEfAdY3x0pVPLYvEbOAI5ibataLbQCYW+AF178BHBBmu5k3JFsXCMAApGz6APY5EIDj2RMCwGDf6+PcYHmfz0YF+Ru0y0jlNy7aAAxt4NiGM78BjExyicsQgBMLzuaoABUYXwFfAFZeCG+E2AKDwC6ZiAoA7AEZMACH1K2r2e63WWHbLC818gD7Hr962zUIwLHjGdQuOANciqaTpe3/Nm9MX6KD2fsIpq2BzrFMMDOGmtqC8eoiEJqDgAhsA+9H4FugY9oDA3DnueeGP9wZXVypGjJT+lugAdaTgePKwKaSvQ2Pt4JjxrJUiAIE4BD1eC0VoAKzVEAATa0MsOC6cjHwZ2b7/P7mPy4YFqm96Aahoazy0GSrfjsr8qeY/x56qZNKBhh8trHZVRiAQ+v2uN7iEjv8wP7oeauvAji1YrAyHLRrEIBjx7PURtyPu76S9cU6Iq06N0vG8iU6iarClGVRrlp/47h0SiDCM4Ko6uLvGLdeghXTnjX8ARnmdlcbGW3o+DAq1M6nfsB4Ctrw2AAwcrIA68cArHr6kp9AwpRPXooAnFxyNkgFqMDYCggWyzuLYvDa2845Vlz6zRP5J6UAXGoDLbQNcGXFwVcMaD/PqadCBrhsQ5gxhAFYq27PLOBwlvTj1x2Xatz1Bw52nSsHPpUjhcu+GIkZz1IbcZ2UM7WCTxLhNuK+dI7fRgGlLLD1SKZyFninjXRAJIbCPhf4HOFuAbAnpEL2eMKfz5udkRAdzd8bHTSy2c6jyh7jj59AQqJnhDIE4BFEZ5NUgAqMqwC46F/dV6vvAINQU8MU3oZ9MT9wvfQbpSoZ4Gb/IUC3vLQK8bpG3SCoOzN+KzBXAGChdtDGAWgX/LbhHrALimepjThc9gNwpTVQF6xNX9wCsQr5EhkXVZlwSB1+IY9nlqvbBStIpAJgJej0zWjuAHAse8p6Pfy1A2QeWeSOv+0xldLfscdF1WGxVnwDtGR6S1qWAJxUbjZGBagAFaACVIAKUIEwBcQL8bI5wbOIHpmusoXB454pgcgTDtdO6YEW0P5enT1gddCeLZSJjjJbM5Letg3EFKhX8BHo5kia3rjgG6DDZrp4VxOA42nLmqkAFaACVIAKUAEqEE0BAFyCnkHEXvyDLfLHAKItJAJv8HVsEID2QxsNUF2CDYuynyD8OY/kAvU461jbA2je2DQBYrlyp/OoMlAXNC6AeobHttCH0SYKVryjAAF45kFx3S/c+uiiKN6t1Y0iL550w8svepOtvqf//K2vy7OifOGO1j/vuP4VFz5GqzLWMy0FUsbLtT9/6zPMtv1LtBQYGgdabbAeKjA1BVLeT6bWd9pDBagAFegqEAjA0EYBVR9HAQLwOLqrtZpywZISaNQEYkWjKZAyXgjAo7mZDS9IgZT3kwXJxq5QASqwUAWCAJjZ30lHBQF40u5xG5dywZISaNw9Z4mpK5AyXgjAU4+G6dr3n95w2avNM38/ayz8o0de/dGrpmtpfMtS3k/i94YtUAEqQAXCFPAGYMJvmPAJriYAJxA5ZhMpFywpgSamZqw7jQIp44UAnManS2zFB4B9rpmDdinvJ3PQgzZSgRQKvPYNn311XuQ/axbkf/SUq79rtQn32td/7to8z15VZMUtT736uy9OYQfb2FVACMDQc8XUeRoKEICn4QdvK1IuWFICjbcgvHAyCqSMFwLwZNw+aUPe/zuXPbI4zN5pjDxm/pjP4GQ/Zd6M+7B1Brh4q3l7zYPM3z3Q/P+/MH//Q+a/bymK7MZyIVp1rMizF+dF9nTz/+9h/pwy72D46TzPb7TXmd1h/v7cg7x40L958l/ePmlxjHEp7ydT14L2UYExFSAAj6k+294HBQjAM/dyygVLSqCZuVtovlEgZbwQgBlyiALvv/Gy9xVZdkUDYv/GgO5/GQJgc5O801zziCwvnp8V+fESirfXZH9kfv/2ss4mNDd+/8LJw+zBP3LNR+9E7Bu7TMr7ydh9ZftUIIUCr73xc+8zc8QVpq3Pmz/fWWZ0y/lhk/G9w8wd55oNtreZjbZ/V2aAD/Piq+VvzfLMAKfwFNvYNwUIwDP3eMoFS0qgmbNbrrrqzUfuc/4DPmj6cLlSP+4+epCd97KXXfhPSvUlqSZlvBCAk7jUu5GpjIkKgE2m9wWPvPojv1p2aHuc2Z4BbsCsKb2+rnkEugbgrTotQJ7Tc8Up7yfewcQLqYCnAmPMQ0MAbGD4C/nhsQcXR068oDoCbY6lfHsXmAnAng7nZVRgQAEC8MzDI+WCJSXQzNktY9xkp6hXynghAE8xArY2TWVM+GSADcBe/IHrH3Hu4dl3f9n0qDz2bM8AW6F6Xi/WSnk/mXbE0rolKjDGPFQD8Oaxik4GePXMb/MZ4BqAG+UJwEuMRvZpbAUIwGN7ILD9lAuWlEATKMuol49xkx21wz2Np4wXAvAUI2BuAGw/zrw5At08Nm1OYhTvNdngJ5sebo9AZ9mbzf//cfPn/2oekWYG2P5d+WlHLK1bogJj3JsbGeCVpATgJUYW+zRHBQjAc/Raw2YC8PQcOMZNdnoq8BngKfpkLJumMiY6L8E6ZV5O9YDDLH929RkkA65f3fx3JdXOS7DKY9DmeeB7b8p1X4Jlrmv9PqtPK6W8n4wVi2x3fxUYcx5qvtSq8QwwM8D7G47s+cgKEIBHdkBo81ywhCqof/2YN1n93syjRmaAp+0njolp+6eyjveTefiJVvopMMY8tMkA/89mY+wPTP733zozwNuXYNUZYx6B9vM3r6ICQwoQgGceH1ywTM+BY9xkp6dCWosIwGn1lrbGMSFVbJzyvJ+MoztbTaPAGPNQlfnd9PDQAPBPGaC9KU2P2QoVoAJ9ChCAZx4bXLBMz4Fj3GSnp0JaiwjAafWWtsYxIVVsnPK8n4yjO1tNowDnoTQ6sxUqMAcFCMAjewl4UdA7rn/FhY/pM5MLlq0ygJZdGW87duSuh7z0pT94l2YY7NNNtqH5qSw/uPz6l3/fzZpaonWlBGDQv1FiC9VjauVAzSRmR/80mIfNo/scmAN5PzFRBuiU5F4hCfg5l52K3h5j2iU75yGXQoG/O2JHZd3hWj+YbzW/6IZXXPjswK6ILp/KmBEZPbPCBOARHPa0X/jEAw+Kw1tM0+dImrcNwpQA7DEgXd0bXIy5Lo5gj8oCdqybrGsSd+nZ/b3Iiyfd8PLdN7j2xO/OjSiCf3rjJUXfA9oQxVWq+FGfOwYWCan6JI3xbnnlmA2a39C+zPV+gvZPo5yyX0uTRGO66kPAHNKSoW9ubhbyjQuL3uK+TkXvbl84D4WPJq0Y3lhi3UDwvDeJ4vT48U8d+4c7T3zR2HFvgSoqwG1rb6pjRqDN7IoSgBO6TGvybd78PCeK3l4P3VgjDFDxAtFz0hJ7GVlg9FWq5edG/dAus/KNyTrRD8TAYgFYayGJ7iKnih/1uWOmAJxgTomyaNKKk7HuJ+JJWXhBAr+uLJLcK7TGHDKXaM1bpovQfXqKes8JgBPopzIPKa8zWtCqoQEyNhTWstCYcE1ZGv11tSGdo5D6llKGAJzIk4o3o8ri1QDUuqFWlU4VgLUWe0J3QzeMqdimfGNq9R3o4yIBWFnTMvycN05Aa2EYZ5q77P2bZw0AjtAHpM/QeK0qGsFGaCML6egS7idIP33KjODX0kwo9hT95pxHtNYGLqCYst5Ttm2u85DyPbEGYK143ehqHR/KwCnKODfnsjnEpc/cO7drCMAJPKZ40+tae1t+kD23OMzeptWNKQKw8sToI9XgYmMqk5nyjalerIP9WxwAZ8XBw/KseIpPwAxdM8KCkgDccciYc4okY2iLo6XcT7THVVnfmH4dWnhHgB3n4ltLi6F41WojIBZmcW/u69+Y+vnOQ8rrjFUcnzw852FFUbw7IA5sl7ZiQxl+q/ac47Br2Jg+R+YoZR9MujoCcGT3gPAQ2Qq8+qkB8AQmC+dEN5KPd4BT+cZUQxN4XGhRAIyPGK+Sg9miCPFEAG64SXmceAWAuciZwbNVHCE2fO2HrvNdZEOVT2hTo2PK4KIYnE9dEjhPE2jFeZ8PeW/udRF0GkDLP65AcfwunoeU7X7HYX7wTJ934iD9rjabI8HvygTXhnbTzjmMGUTXpZQhAEf2pPJkEdna4eeZlG7czT4MTr4RMx2+OlrtHWlRGhuApTuzBGBZVPUukiPEEwF445sJLUBKi8ZefMoi1qN0KgCey72ilFBpTeCErJjtzEXvCHMpMgqcvpnzPKQUV2t4zLN35UV2T/OflyPC+pQp56BYp7k29jj9XZaby5jx0Xiu1xCAI3ou5q5TLLOnkgEe6cbllNW22zeSrdEB+OS3Tv/g0bOOfNaIgrwlkQDsjJ5Wgd6bZoR4IgBPcwEiyh4s7X4iGy79pSOMFxXT+jJDWvDj2lxQApWduWNOeo9k6yAQTRCERPOQUlypjLGpVOLKAo8Uh055XHY7K5h5AQJwRAdOcaJzdXcqAKy1SHD11+P3nZvbSJNbbAB+R5HlXxE8A0sAFgZT380nQjztPQBH0FTo7f7iLpCprlza/URLwDndKzQzQa64UTqxtXNSZU56jzTuU25uag0j+G3mBGCr5IOPPcxpzKgF1AwqIgBHdNIcJ4opAPBINy1JJLSOLo5kb2wALjO/55s/6LeqCcCSCFqXTXWkfu8BeOJzMfQilYn3wRr9LkiTD5n2FSPNvRKzd8a4ls2u7E0MANayXSKgsOwk781VHyY+hhc7DwljyKf4LDc9Nh0VP4rjI9AUryEAR/TKxCc78YJF6YbabDfFq+pjeLgFFCMtCmIDsFQ3ArBUsSyzLjgixNNeA3AEPeWedlzhgpny8qXdTzREnMGxcOvYU7qX9i5cFWM+xZt0NUKhqmOS9+bSOEWfaOrVqmup81A0wRoV9232zXWOSqHZ2G0QgCN6QOkm17SwtWCOsSCaQgZY87hIsz+aN6BY9QrCkQDcECv2WIh0/JQALAh4oKh1F15zPjE21D7TnE+a9fb1c2n3E8CfziKavo01p9vuqUrzVfQX6XWBaG56K49RZzxuCix6HlKK3TZ4mxdV3fDyi95U/qVmjHUcFmvuXjWT4m3pKecoNNjnXI4AHMl7ESbeJM+eTgGAtSZY226mFsjEmogE4UgAjgvAO9kVrbhsmE0AFgQ8UNS68FQEx536teaToQVU+dsS7yeAP51FtMZkqntF1SGlRX7vp5C04qWry9z01tLBGYjtAoudh8puasVAJZltzak4Z1fN7IwV7cxsX/ZcS6/Uc5Qw5mdZnAAcyW0RJl7rzU5rcA1NRtVvESYl6xEupXasemlNekNHhVL5vhu62rEgHBqLOgId82azDwDcjZ2xxoTWeN/0J/YiKsWR1t4FYarFrXBeGSw+13uF0sZJ73OHWnHfhZO56l0FEechaPQNPhOqvM6wbgIrbRA1OxvtWfxGI4tcz0IRM9NCBOBIjosw0VonCuXJaPBNgEo3v1STUtTsGgF4Z+AsHoC1FpUN5aybNBHmjuTPAE8FgJVAo+rOzpyi7KvoR1pdmy8p7yeht15F7ZPfK7Rsj/zcYWtO17LZ+D253mMD8FLmoQibZFZo1AbgvvWa8po2JmSPNmZC5+kpX08AjuSdCIvlJDtlYx+BnstN1oTN6NkaZoC3CqRYuCvG5mAWLlU7qRYZZWdT9ak7JpT7GBuAo2f0XACsrBf8aRWf27BiTEVdXPbdKzQW3333ayXgivVCqVH05jwEj7LB7xgr32ut6yil+K073DdOYvdl7nMUHDEzLUgAjuQ4AjAk7M7kp6jb3t1klSdzyIGNQsvKADdeypE6e6B40xwEbXXYybIX3fCKC59tC5xUfYq8KWSdUzRAprI7ckavKc/oG6rSCaZbfu73Co35ui+zpQQQLQCeu95jArCGr12bVynmodIG5b4sGoCXMGZC5+kpX08AjuQdxcCvLBx9waI5wW46FROAYx8vZQa4PXYIwPK5JHaM7j0AK89ZMZ/xWvmqD2iWeD+RD5f2FYqaxB6HMY95xqy7teaYu95jAvBS5iEC8OCstbNGX8KYCZ2np3w9ATiSdxQDnwDs56NRFjVj3mSVd2alqhOApYplWewY3WsAjpB1jg7AxmGpvo0++oaqfLgsC4CVsrQx/RjrG8Cx571JbU4vaR5KBcDK6+feI93Kp6AIwKGTeuLrCcCRBFcewKWVMW90tQpjPwOsqJt10lO8GU3qJhvhxiQdGQRgqWIEYLli2yt6PwFTFVEc61WVKQDYOs8rzouT2VANcX55raImo9wrlOyP+YK7WAA8it5jbU4vaR6KsM5IseG3BAAebcyEztNTvp4AHMk7Sje3pnUEYKGvbMcJFW9GBOC2PwjAwvg0xWNnQvY6AxxhDiYAC2N8aENVWNVOcU3/jnWvUDgaa10Ya5wG6mqyBL0V7/+Dc2szWDV129Q72jxEAB6ctWJmgK2PxyjG8+Cnr0Ln6qleTwCO5JkIkx4B2MNX3QVYiglDsQ34JhvhxiRVmwAsVYwALFdse4UzAxxhDk6x8Iz6/fKG4KPfT0KcX16r7d8x7hUqoGp5YV+Mepeg9xj3Zm3dTOiPNg9FWGcwAyyYCMeYowTmza4oATiSyyJMeqMvWBR2q7tqx/xuWt1WzCyELXzGuMlGuDFJRwYBWKoYAViuGAH43iGiLQmAI8yzUT/bZPObxjOItuy1wr16Zz5fgt4R+rBXG3ER1hmLBuAI8ZZ8jlK630yyGgJwJLcQgCFhU+xkrgzpe7sqZKWwUIRJz3mTjXBjGuo1dFxGYRHm3DCpCmhkPJqN2TZNUvk1VTsai++WZhP7DFKEOTjFfMUMsGC+jTDHJL1XaLwIKxUAl26Zu96p5tZmCC9pHoqwzlg0AC9hzAim49kVJQBHclmESW8vMsARJtimhwc/8K4VCmPcZCPrVlYPQXhTwwiLpV7wJgAPRm/MF+XUDQ9tMo0xJiLMwQRg4SQZ+/SN9rhvdC/JvUIpRnfiUmHutc4Zc9eb8xA8gHvv98oxsHgAVtYr+XoWjpgZFiQAR3Ka0o2tad3eALB2ZsriYquWWqEwxk02MgBDGd+ufgqLsG6VBGC/ICUA++k2xlVW8Fri/URD3LnfK5QyRK37mdL9J8l6Yx/uzRHGrsbQcdXRuwGkDHSLB+AlzFGuYJnr7wTgSJ6LMOkluSGN/Rmk0h0RtOvzchQQVlqANG2Gsq/KN6aqfW+NCMDOyYVvgXZK1FvAOSYSziP+vdi9kgAsUDOhj73nQVd3FObt1lhQuv+kAJMhaaLoraSN6N6cMEZdoSb5nQAsUWtdNtUn7JKuZ+UyzOcKAnAkX0WY9PYGgJV2xSWe9cpw9jUwxk22tEVhIdXtUtAxQAKwMwQJwE6JCMClAku8n/i7vn1lhHlmyDTVe0XZkEKGqDVPK8VKbz/nrPcY92Ylf2gNF7QeAjCq1LZc76bNnMeMXIb5XEEAjuSrCJPeXgGwxstBPFyrsrgZ4yYbCYCdWbYhjSNM+jwC7RHU5hIegfbTbYyrmAEWqj7ne0XZVQ37mye3NNYeQ8/za9grdHFZfLb3Zg1/eOgVegkBWK5gLwDPeczIZZjPFQTgSL6KMOntFQCXbokAUKi3g262CwLgoGNoEfxHAEYjuF2OAOyn2xhXEYA9VI8w16BWBN0rykY01gpNYNVYbLteXjZXvce4N2v4Fw1GxXIEYLmYg+uluY4ZuQzzuYIAHMlXESa9vQPgCBqKvO1aBPRVNsZNtrQlwhHooMVdhAmfACyK4LowAdhPtzGuIgB7qD7Xe0XZVY37RWoAnqveGlp3wtN5SmpsrTyGU3kJAVgu3CAAjx0HvutZuQzzuYIAHMlXEYJ97wC4dI3Gbnagi8VZ0DFusjEAOPTbyQRgZ+TxGWCnRL0F9mrhucT7ib/r7VfO8V5R9URh87LeHFTQAXr3g0I7oSEwi3tzhLEbqhtyPQEYUaldxhmPcxwzchnmcwUBOJKvIkx6ewnAE4FgaEFQhRIBeK0EAdg5uRCAnRIRgEsFlng/8Xd9/5UTWGCK7hVVTxRehFWvDxTqcm4uVXbPTe8x7s0Rxm6ModOtkwAsV9kJwHNcz8plmM8VBOBIvoow6e0tAEdaAIo9j2ZEx7jJlp1RyCK0NEH72yckAdgZYgRgp0QE4Ejz3+j3E3/XD18Z4d4rNlU6dyqAZD2XKAAwtJCvRJmT3mPcm6egjziAeQTaQzL7Z5BsFU0hJqRzlI8gU7+GABzJQxECfPQFS0qgSQhVoghAJo0xbrJRADgvnnTDyy96k0igRuGU8aIO/5a+p/JrqnYUFsrwhkmqPjUNijAH+w4FyXV8Blii1kDZCPOPyDLkXqEIkXXcKMyFIgCu+jAHvTkPwSHMDDAsVV1QPG7mMGbkMsznCgJwJF9FWHwRgDe+UtgtD/K662UCY9xkCcC3PiPLipcEObZxsc3Hqfyaqh0CsDhagl4KJ26tccES7ycheqDXTv1eUfVDY8xXc5YCAHvH+dT11tC5E3vO4+IRxq63f9BxM1ROIb6a1Vv7oqxZL8wr3wPFAFwKMfUxoxEzU62DABzJM8oDuLSSANzxlfJELImEwZt0pGnyAAAgAElEQVTeGDdZAjABeCCA+RZoyejuLzvawnOJ9xMdl2C1TPVe0bQ+1MYq4xyaVZJkrvvUD+0L5lVrqcndmyOM3dHmoQjrjL0H4CqKpzpmAsbi5C8lAEdyUYRJjwBs8VUE2IQiYmiREMEm5y5zhBtT5sp0u4QKXYhZ6udnkFyi238nAPvp1r1qtIXnEu8nOi7Ba4kwL0ONo0AZmo2aEgCXwkxR7wg2Oe/NEcbuaPNQhHUGAbgxi0SIT9U5CqpsRoUIwJGcFWHSIwAP+GqEYyS9N74Ik5jzJhvhxkQA7jz/nMqvqdoJXXB3h+PUNoUizMGjLTwj9GX0+0mkW6+z2indK5rGKti1is/QjcfQjc+uAxT65fRpp8Ck7s0Rxu5o81CEdQYB2BLdUxoz0sE3p/IE4EjeijDpjb5gCb2xSjJ6vm7RXtQP2dG3UEgFMF3btI/QhC6EUsZLir6n8muqdrTHyj4DsGL88SVYvpO/8Drt+Pe5VzSvUVgz3FacOnZpfsaJd5l6LxfKURX3+owT0tYU9E41tyr7tStvipNQfAkWEtTtMl7PAA81M4UxI5dhPlcQgCP5SuFm1rWMACzwVQT42mm9b8E/xk02ws4sM8DMAAtGnHkFWZa96IZXXPhs20VjjIkIc/BoC88IfRn9fiIKroiFx7xXNLulMEbuPnn09HcePXnkbQEADJ02CnHHmHoraNztulOvCGN3tHkowjqDGWBgMI05ZgDzZluEABzJdREmvdEXLBEGYdSjPBF8AG1KjHGTjXBjIgATgEWzIwFY5S3kzACLok6n8Fj3iq71gScJTOwUjzQT91tNvff2VMYJdJ71ti4bS+8x7s0R+koAlgXhpN8CjXYlQhxB61nUvjmWIwBH8lqEYCUAe/oq4jES62JhjJssAZhvgR4YHnwJlufc0blstIXnEu8nOi7RrSX1vaJrvUL7TzV1vjAAgNWPcQ55SKG/fdVP5t4cYeyONg9FWGcwAyycwlKPGaF5sypOAI7krgiT3t4AcOAueOXRHb0iZLAnc5ONcGNiBpgZYNHsyAwwM8DdgAl9j4ArAOd+r+j2L/jlN3n2MvMswhMDAHjwVNbc9R5jczrCWpAA7JoY2r+PmgGe+5iRST2v0gTgSP6KMOkRgGW+SqGXdWId4yZLAGYGmBngtgIR5uDRFp4R+pJifgzeRHNN+bEWl2W7ypkW6OVSCn7+P43pP2z+nOPSzva765NNc9d7jHuzgk+7rhptHoqwzlh8BnjuY8ZnHpnLNQTgSJ6KMOmNvmCJkEG1Tn4xJ4zS3Yr9IAAPjB9FnatWUtz4V23ZMlepFk+p2lFe4PMlWJlKBth6qmSJ9xONW+/c7xVdDRTG/mdNnefPEYCXem+OMHZT3Ad7nwVXGnOD93RlzRaZAa4EVFxnQZt0GvP2VOogAEfyhPIALq0kAMt81fssk+LCnwBMAJZFZbv0qEfoFcfBetOAb4F+SUgwbK4lAAtEVFqMj3avsHVVcUErUHJd1HVkfe56K2wwdDV1vjQswlqQACyL7EUDsOJ9nAAsiyuW7lMgwqRHAJaFW++iJvg5q60dBGACsCwqCcC+3ycVLzwjLHZHW3gu8X4SMnCqa2MDWex7hU0DxQWtVGLnAnjuekeYE5wAHKHN0eahMqCUYqCKTR6BxkbpaOtZzLx5lmIGOJLflrhgibAzbZ38lBYAo00YEW54zptshBuTMxvgGjqp4iVV31P5NVU7SuOsDoOpZYAj6DjawnOJ9xPX/IH8rhTDo90rbH1UhG5EwmYZJwDPXe8Ic4Lz3hyhzdHmoQj32sUD8NzHjHQSmVN5AnAkby1xwZIKaGJPGIq+YQaYGeCQGYRHoP3Vcy48y6qV56wUC08rjCnOWZXio58o8nf99sq53ytsGkTwNSq1c0zNXe8IMOrUbEnzEAF4cCjFnFN7N+kU5wvnBhg6kcylHAE4kqcUg3IyCxblxWTZr5gZ4N4bk6JvettQ1gq6ySofTWIGmJ9BEs2OrjfILmBM9AKwYt8IwIKoUwKyUe8V3e5GgDRUUec3gJegt+JYLXUd49482jxEAB4NgCc1R6ETytTLEYAjeUgRsgYBOCX0KN84egFY6QjYqBOGslZj3GQJwPEBuHfBmSJ+lBaz9Qw6RQBW7mMKf6U4Elj6zNqXlPcTjVvvEu4VNh2Uxz8q9eA3gMtKlqC3srbQvXkp8xABWA7ASxgz6AQyt3IE4Egei7CLO/qCRfnG0QvASpsHvcc5lCak3kVk+YOyVtDRlKktXpU16I2XCDdl6xuNleKyOeOkAKqyPWv8KC/KBt8CPdaYUBzrveNdc67v20TQbGMTgKPfTzRuvUpjctR7hU0H7bEJau0E4CXorXxfgu7NS5mHItxrU2z4jfoW6CWMGXD+mF0xAnAkl0VYsFh3GpUn88Gsn3ZbRnrr5KelXd8nHRQXFymOIvUCTDd0CcAq32GtZN3xrfIiZvQNFPV4GfgM0lgArLT4qGIi9ieKehdqWnNiY84Y/X6icevV0mXMe4VNhwhzjVNu1wmOsoIl6K28joEAeCnzEAF4cBhZNxWXMGack8dMCxCAIzlOK+gb5u1MtMqT6qqpoe8AKt84yuZiA6S1fq1+DC0YtNqo/O/6PmOEG9NeH4E2eu7czBQ3Tnohu/ohRfyot5EWgOH4VOxn7Ex674mAJd5PtG69Sv4d7V5h0yHGvd2lN3KPUdzIGk1vpXip5UysW9nuaPNQhHXG4jPASxgzrrljrr8TgCN6TnuiNaa2du0j1D8ZANbKTnVvTlr1ujYLNNvZhKjzWSPtNtEbe98QihCfKd7C2+xO3V6MBenQBoq2L7tzRwSYdx6Bjt2nvjhU7mtrHGrW7RpvEcbTqPcTrVuvVlyNda+w6RBhw8MlN5TJ1ASgsfTWipeGoM57c1lWc66IOZ+75iFl/fYCgLU0G2vMuCaPuf5OAI7oOa2gj2jiTtVTyQCPcQRMqPPgTS+R71s2aLfpuhG69IqwYE8NwK4uBv0+BMDKi6UgO9GLXUcoteOzx66dcTkCTKCSNcs538CbSD8f23uvCZ1DEGPmfq9IuIE4JCcEcWUFc9c70TjiPIQM3p5TgMobzqM+A7yEMYO5cn6lCMARfTbLRWxePOmGzttvK4lSAs0MFq2DLwxJ5HsC8CY4Ey1qNGeLwYzLDBaZu5tnjiPQY4yJyshEbXvHBwKKU++DrfNIv7xF21w493tFX/8Tz2nODZjKzrnrnWgcWTcUErXtPaSQ8aocl3uRAZ77mPEOqIlfSACO6KBZLmInAsClWyZ8s3AeF0vkewLwfAF4MOOivAMecZbbVu3KAI8xJpodj7CBp6Wr8+27M8ki7G6KDNxPtMSb+72iT4dE46VqHgbgueudSNfe+X3u8xABuHfmGhxDc17Pas7VU6qLABzRGzPY9REtWCJM3M6FX4Q2NTzutDuR7wnA8wVgZwwpLzQ04n6wDhcAjzEmmgZPdFMBPnqaSD/VOEEySloNzvVe0df/xPHqnI+6ds5V70TjqHdcJ/YrOrzgeUj5vrQXGeDKCXMdM2gQza0cATiyx5Qni8jWTuct0FVHJ3izgG8UCXb8CMDzBGDnCYI5ZvxcAJwoczQ4PhNlf9B5GoqDZmVLup+gIqHl5nyvsPUxEaitmkbGbtfGOeud+t7c1W7O85DyHLRXADznMYPOw3MqRwCO7K3YN7GiKP6PPM8fr9WNqbwEa6KZGxh+S/tj+940QQCOA8AGTPJfz4riP2iNq2Y9ksVmxB1j9T4i/Uo9Jmz+m8ri0yc7Glu/lPeTGGNrQgtM0b2iT4uI47/VpE8slhXMVe/Y46h7b17SPEQA7p25oMcI5jpmYszXY9dJAE7ggVgBX960DrKDr5hFy7u1ujFFAE4Eky4JvRY0kW+0BOA4ALy6kZ08POdhmmNrY6roqOGs5g7HS7CqAZZyTPQN6li6uiaRze/izG+KDcHU9xNQK3GxyPGF2ON1r7BVrAwbfbYH2TtXvSPbDWk6x3lIOSb3KgOc6B6YdI5CGptqGQJwIs8oZx3qyVX7KM9UAbhyk3Z/QfeLoKVbZ8QbLQE4DgDX/laON684Up476m99Ky9kRMcoU40J1/jW1sDVnvkdyhK46lGOiVHuJ64+hv6uPHZRc7zGuK3yiGOk25xKTM5R74gaQwBcOWJO85CyrXsJwHNez6IT4RzKEYATeklpsm1NGNo3nakDcOIbhugm5gol5UVr2RwBOAIAd8eAxi49cjx4KH40bDD1tzKPygsZEQBXfY09JlxjMuF8EpT1jQhIo91PUN+EltOO8x57VO8VSmsFVDo1aC8bnKPenIfQUFH3714DcML7z856Eff4cksSgEfwredka92l3VcArtwWaaGguiCwhZhnDHSrIgDrA3DvQtZzrKlkV0J3jG0Arr1QDYX8GGNCOr0rbTQ0m1UFI8W5ZPT7idQ3oeWneK+IZJNIKt/nf12NROrbLO/NLq26v095HlK+bxCAG86f65iRxvdUyhOAR/aE4yUX0RdPI3dfvXnPCST6TVW9o6xwVAUc41Y922frLPCCHFX4HlXwkRr3WIgm8X2fHLyf4IEyhXuFpw14J90lk80Rnn3lvdn4cG7zkDvsWAJRgGMGUcm/DAHYXzteSQWoABWgAlSAClABLwU8F7hebdkuCj21oWYIK6ICVIAKJFaAAJxYcDa3vwq89vWfuzbPs1cpKPCCa67+rl9t1hOzbgV7WQUVoAJUgAp0FBgZgJNlf+l4KkAFqMDUFCAAT80jtGexCsSE1Jh1L9Yh7BgV2CjwE//r777YZMOeaf7vR8yfHzTfVn9OdpjdYZ6PfH2WZ58wb/g67+iR4oqTp/MPm9+/zfw5kReHDy3yg18zm1p/XhTZs7OsOMyy/HPm73/V/P37yjre8oc/9cLHXvWmy/Mi/1Aldl5kjz199NStB6fOuLWqqzidXXJwkF/cbM/8dmjK/mKRZy81/772LW954h//+BPecIHrurPPzP/V7//+T32Nzp2+AiMC8KhH9afvGVpIBajA0hUgAC/dw+zfZBSICakx656MgDSECkRSoAvABoZ/76DIP7AC0iy7+a7//v8+/Jx7/LPnl5CcZ/lriqz42VWZLPuy+fcPmjLfb/7+debvrymy/PF5VvxJCboltG7qfnr1943r2nU12juS/8O/OV38D39ovln1D1lePMYA8iPf9rYnfqKys2VDx853vevn744kE6tVVmAsAI714itleVgdFaACVCCaAgTgaNKyYirQViAmpMasm36kAktXYAgsq0yuCz5NJvhGkwl+qckC/weTDf71Mqu7gtaf+L2rNyBtWLYFxWXGefVPE7hb7RX5d9gAeOi6pftqSf0bA4AJv0uKIPaFClABXwUIwL7K8ToqIFQgJqTGrFvYTRanArNTIBCAn2I6fCQ7PHxOdnDwbpP9faPJ9v47cxT5/Ooo8s/8zP9+9Kt3nnO7KXffVgZ4A8SlYBUotwA4z364PH5dHWuu7Ry4bnbi77HBiQGYz/zucayx61SACrQVIAAzIqhAIgViQmrMuhPJs/fNvPnNnzr2tW+c/V+NEA8MFGPnJWmB9S3+cm8A3h6Bfshhlv/4QVbcZMT6VAnE5bHp8jhyA1ofXz7Pa377e3Pj/YgB4V8yWeP/zWSNn2v++0+qI9c1AJeZ44Pi5w0A/6Op60dbdQ1ct3hnLaiDiQCY4LugmGFXqAAV0FGAAKyjI2uhAk4FYkJqzLqdHWMBFQUIwCoyelXSeAZ4dX3zJVgVkHZfQNV5CdZzzSurnpwdFGU2+ErzZ/XccAmtwEuwVkejTav/vDwqbXl5Vl1XxwbrdV4C8KJRFIgEwPx27ijeZKNUgArMSQEC8Jy8RVtnrUBMSI1Z96xFn5HxBODxnGU7Wiy1pvWs7+YN0NI6WJ4KUAEqQAWoABWIrwABOL7GbIEKrBSICakx66b70ihAAE6jM1uhAlSAClABKkAF9lsBAvB++5+9T6gAITWh2DNsigA8Q6fRZCpABagAFaACVGB2ChCAZ+cyGjxXBQjAc/VcGrsJwGl0ZitUgApQASpABajAfitAAN5v/7P3CRUgACcUe4ZNEYBn6DSaTAWoABWgAlSACsxOAQLw7FxGgzUUeO2Nn3ufCf4rXHUVWfGF/PDYg6+55n53usq6ft8nAL7++k+de+bZZ3/ZaHIPly7m91NH8vwBT37yv7wdKDuJIq99w2dfnRf5z/YYc2ji5qeeevV3l5/Egf9ZGgC/7nc++0jzZuR3GgGOISIYzW4xml2MlNUus/h4ff3nrjWfXHqV0c0rNrX11q6P/tNWlPVRASpABZatAAF42f5l7zYKSBfjA8J5f2M1JgDHrBsNIi0bzKT0R0+5+ruuQtvtltMCya4dwkX2yiwJ1GnZbZr1jlFfzcvrFO2vzIjaj6nEq09cWfxk3USybPQZAM7ej2z+2WLBNTYdG0OD4eWqu3vx/vpPvrkWMq55LRWgAlRgiQoQgJfoVfapVkBrkdSVVLpYK69XtGUHDGLW7QqnkEXvUN2+2XctEGv6OLCP1qyblp0u/5jfo2b9lACutxs+Y21Ik0Bf9lbtG69K+rUAeKDOw6wo3mQ+dPzTQNzsFHFt6ARqC214BLYxe//5nC7x8TWvoQJUgAosWQEC8JK9u8d9SwQXIrCICakx6+4LI8WsuitSoYVxVYmW7yvwUlpw78SKlp0u8WICMPooAWCjq4horNkqm2q8agBwE74d/TwsisMX5vnBM41G0NH0ppZOAAYfLbH4x+lf+m+lmlMn10Di71SAClABKpBlBGBGweIUSLhQWmmHZqhiQmrMum0BogSFcOy5Ft7NihTB8gVFXtx74Flf2P5NwVaWTtFOlx3qi+aEtrf6ho61riBTjldNAL777q+dcDx7X8bCNXmWv9JohDyf35JyKMsdGBOD7wGg/2o3qI9l1+TB36kAFaACS1SAALxEr+5xnxRBUKQiAmiKto16BDr1YrRyBHrENHAhXvvdPCv5ZjNB/rj5C3GmrC94mgCnZScQqOqL5oSZX1v3RCcCph6vSgC8eoEY4JfDw8PTP31wcOS5RtgHArHTLdILqiHxPDS26b+WC9THskcM8BIqQAWowOwVIADP3oXsQKWAImB6ierKTinaNxoAp86udx2BbDSELMS9HC+7qAaIhHaqLpoV41im3LY03J85xKsWAGdFfuPmTc9Duq60M+dWrvZ8EVYvAIf0o29c0387roRj33dw8ToqQAWowD4oQADeBy/vQR9DFl+K8gwuThTBYRQATghsLpcMZgAnZKetH3WMJLRTbdGc0ObBGEBOA0zFVtORwXjVmLuMHm8zx5q/17TlyuquATjPHuZ5tL83lkL6YQNg+s86BNTGsmuS5e9UgApQgSUrQABesnf3qG/A0b8kagwe5dt+izPUllEAeKyjiBaxBp8XnNDC2ern6qRAQjvVFs1jZ+Q6gg6C5VziNQQcG3p83vz3dwITyxqAi/yfA9nivuqsuofEhu30DP1HAAbimUWoABWgAl4KEIC9ZONFU1JAaQGp2SXrAnHOGeCEsAb5Yei4+dRs7XaoynYltFMNgCcEJYPfWE6obXC8Jp6/VrGQH2R3ZIf5O43xPs+3qwOwsaNVJ/3XG1ZqYxkKXBaiAlSACixUAQLwQh27T93SAMvmEbyQTEape9/zbBp2bvyaPAOsYbvid3VLjb+QHx578DXX3O/ObqxrLp6bNmuByqwB2P8zNys3ab4ELPZpi1TxqhVX4Jy/AqgTd33rTxxvi+6trm/zKWCO2IG6gLpqu5fsP/PCs5tAf7MYFaACVIAKWBQgADMsZq+AwvHn3QXYGz77as9n5HrhTGNRNxoAB+ix2RRoAavCor83E6IFwDbA0siA9oGblt3dbJrWAA+1z6pn2GMBvUfhQ/3UtTVmvCrULXFxMAD3bvD5zxE7fqT/el3KDLAk2lmWClABKtCjAAGYoTFrBUIX5TY4K/8uEFati5TAOpt+SpoBjqGxRp19mSiNurvZykp8DR/OFYBDQc3mr8DTFlYA1vB/10cadfbFa6iuwgl8NTd927nfesvXvnH2fzXXul6atVO9NgDH0DpGnVPyHzPAwqhncSpABahARwECMENi1gpoLB5tQBK4MC81TQqpGmC2CYQdu5U0Xn2ntBlsoZn72CBpfTFPWMay6n40cOvzocYgV4iDndgKHGdWHRXstD7GECteNewV+LfenPPtT9+406pPQw8bpPvaV2nb128Ne338J7iGRakAFaACVIAAzBhYkgKBC+iVFDEAOCI8JYdrJY3VAdgIkRwkNbQYw26NMa/Qd+3NFetJCwU7owBwn9/HAqiAY8bWcecLmF1Ypf8GRyuPQGtMZqyDClCBvVeAGeC9D4F5C6CR+bRlC0IXYdYMhE72MDkAx9LYd8HciFjrYlDjuGpfJjU0Ljb1Jgd3jVEe2nfbplAg/EV71CBGBtH4wGpvoAZS124zwP7z0U78hoy5blzMbb4Zy39Sx7M8FaACVIAKbBUgADMaZq1ArMVS6GKfANwOq5RAEbIY7wwG7SO7VfUE4I0SgfBAAJbP3rVmAXPcju6BY641zmLN6bE23AJjWOpBZoClirE8FaACVMCiAAGYYTFrBWItlgIWhys9I7zxtumntM8X+7/dtbY5EgCX9e9oEbgYH9Q5NC42le8lANtiIBAe7AA8s3gN1EA6f9eaBbbbGncBdam+gb8SI+V8E9B3qe/K8gRgH9V4DRWgAlSgowABmCExawUCnmMbhLNQ0CEAt8Mq1oLUdqyWALy7KaAxyEPHhG3xHggPswPgCMfApa6tNQscJ1oArP4JpM0GZIx3DrS+Y10JHxjD3v6TXsjyVIAKUAEqsFWAAMxomLUCUwVgI+ruws7/mbuuj5gB3ihCALYO35340BjkSgv96BmsWHOCwhHayQGUb5+64y4gNgjAssEZffzIzGFpKkAFqMA8FSAAz9NvtHqjQKzFrkK2iwDciFJmgFtDdpZHoAMzhs5NHK1JLdac4AuLzX6NkAEe3Azx1Urrzc3WkzITPsI+Nf9pjRnWQwWoABXYNwUIwPvm8YX113cB15QhxlugmQFOE2jMAKfLAJctaUBgZXHfd1VDI0djTgi1oe/6RABl3WCx2eSrlSIA7x5VVgDgffFfrH6yXipABajA0hUgAC/dwwvvn+8CzgXAMWTTeGHXxq7ZHYGOoWdZJwE4MQDrHeOvDbdtQIXEi8acENL+0LWxAVi6qeA7J3Xb8a3H+r30PQZgqf9ixSnrpQJUgAosXQEC8NI9vPD+aSx2tRfgfZL7LhIt9RGAN6IQgNMCcMCzns6ZyOZL50WWAhpzgk+7yDWRAVj8fGjAox6tLHPA3LY7l+0vAIv9h8Qcy1ABKkAFqMCuAgRgRsWsFdBY7BKAWyEw+wWp4rOq/A6wDTBv/Nz7zI3jilgTR+h41JgTYvUtJgD76BawodEGYD9ojfYW733xX6x+sl4qQAWowNIVIAAv3cML75/GYtdn4egja0CWpNscM8DMAA+FYJS3QFcNBkCTaNj4ZoQ15gSRoYLCMQHYR6+AzaIWvHpqbn1W2bMugRf8i07Nf/494ZVUgApQgf1WgAC83/6ffe81FksEYGaAewYCM8A9wihu5iBzkAjoNeYExCifMjEBytgj0qmyP+DFZnV7nnUQgNtB5OU/nzjkNVSAClCBfVeAALzvETDz/mssdgnABGACsHwiSAzB0d9sLFdAfsUkAdjv+HLZ+SAA7nvhk8acLvcMdsUU/YdZzlJUgApQASrQVIAAzHiYtQIaiyUCMAGYAOw3DQS8RMmvQSDLqTEn+Brnum6KAOW7kdHsi08GuG/epf9cUcTf+xS49PJnX35QHHzIqdBB9tiPfug3/rgs53ONs/4FF6BeC3bunnWNALxnDl9adzUWSwRgAjAB2H9mCHiO1KtR17OuGnOCl2HARREB2PsNwr6bGNW86ev/Pj/Sf0AgsYhVAR8487lmn+WnXvvs/WX1nQC8LH/uXW80FksE4PgAnErjsie+C3LL4OEzwIIZxTeTKGiiLjoEwXOaE8oOKb1UzBuAfdsPBWDTdeszr/Sfz4jgNaUCPnDmc80+q0299tn7y+o7AXhZ/ty73sxpsaQICLN7CzQBuDU0rc+zxgT3lBODz3FYT/sIUFvhxgDgL+SHxx58991fO3Hm2Wd/2ZhyD4Efe+2d05w+hQ0MgeaLL+oDZz7XLEHIy37oOS82/Ximoy83f/u9vvHwd73rlXdX5fZVryX4nH1oK0AAZkTMWoE5LZYIwN99cYpgiwmSvsdFO/1eNAArQsFguMR8iVLKDRvfDGxHHG8ADhgvqzj+5je/+VUCsHgDoBvb3v5LMafOpQ0fOPO5Zi56DNlJAF6CF9mHEAUIwCHq8drRFYgJwIHAugM5gfU1tWYGeCDyAhb03Vp5BDpwhCttGAxZsTsW/N9qXLezTwBcdtoza7+a407nh9+dHebvNNUcE4RL71u9Y87pAvvgomNvYMCG7kHBfYVZH9f6ArBPW7yGCkxRAQLwFL1Cm2AFYi6WAoGVANzwYu8bX2/83PvMJHQF7PBOQduzoARgv+/B+voAuU5jnNrascWVRlsp43UKAOWp2SprmR9kd0gBuC97v4LxiBsYnqBfh94UX2KGjL99KUMAxj1NAMa1YsllKkAAXqZf96ZXURdLr//ctXmevcpTTAIwAbgvdBZ/BLqv46EAYql3d5wRoMRTVsBm3wuKIvuSdJ4cyrBHndMjbLiNvYEBQt83D0+def7NNx//Whkcl13+K1dnRfF644ff+8u/eOET+wPm+MFll3/r7VmRX9lbpvFJoaHAA+3MskZ9D33ov78gPyO/NSuyb2vU3epLs02fNnyuCdCr13Zk0EK25tlzPvrh33ihqz5fAIZsKBuH4gKILzDhKK0AACAASURBVLA/Pnb1aBDkI5fu/H06ChCAp+MLWuKhQNTFUgAA2zIcAYvMrjKLOQIdCkTMAFsHjfXlUB7DK8olSsBQ2bbz7GTUOWGBAFUKGXBU3QuAx3qLd4z5RimevZ8BBhf+q0X9qVNfvOvYWfe+3bj8vqXf+wAYrLM7P+y8MMkfTs98uwu8bbbDdit/B7gH1IfnTxDsVhsW2AurAH8AwNljdaW3j8bdKr30yrJBMJXYdVgcftX5vWiBf6LcKFlpdAUIwNElZgMxFYi62CUAr1wXVeMIQMEj0PGOQAcCRAvMNeLKhCcBeD3BegNUebEvxJUge5gXX82L/GeF83zvJo1GXOzTEXZw4X/zmUfPvOLuk3f/TQW/fQDsCVtb9/dk/kA7DZTnj8+z4qVNO3tjqwMpaBvN7KTPNU17AvUa3DTwBMWmeSeO5IeXfPjDv/mJ9V+OD8CBemVZD5iCfjxhRHi2+VPGl/sfKIvtroYlpqkAAXiafqFVoAIaWdXexRIBeOWFuS1ICcDzAOAytgIyj80ZQh2s9wmgSiF9x0ypk1mQ/hcC8HhvgQYX/jcbN/+V+XNtc+B0s6jBcFJVbgEH0M4TJp7KI8+XgEuAVlYQbKN1PNfnmlCY7PTNCsEK8Fs109BoXACujt6Dvu0vZoFg2I+yxgc3KGRVsfTUFCAAT80jtEekAAF4LZeGDhvhk75VNzCjaNZK2R895ervuqoZNL6LeUvg8S3QHVEC/bWjp5KvCMCBGeDVHOJxGmMFwFl+p/BFdoPZ6rltuPlmzztDyzuDjyz8iyz7hHlO+4LOs7StI9BIPYKb885xVeX6t6YEHmeG7epAvRrMmZ7sHuf2B1Wbj7b1+9cbegRaEejLLnYy21kG+1EQxLZ2ZJez9JQVIABP2Tu0zamABvhFygDf8tSr29+91bC1F1IDstUdkQnAW0EIwJEB2Be8hmKWAOWcNq0FfHRbvesgyz9nKvzXglZ7P4G0ige+xEwgZdjCvwleatnfynrf48mi3pvCjXZgCAqE5pCjxD3da20YKMNi2eSm/uwbrmer++QPBWDt+OpuGsC+l8YXj0FLFZtNeQLwbFxFQ20KaByhJAC3lI3ygq2UR0qVsoqlKATgFAAcDjztDLDCZlDKeB07g1i52BM8D831XzZ/Vi9VQv4Z+gTSCoDpP0TGukzIwr+CiIsv/pmjzZdj9RqwgQGwzdbxUfCaGmhhCBwBgGHbNnpB2eIGaAHl6wwoULZ0507GFATSnSPAsB8b/YkUX37H3zfx4tMP0cBk4ckrQACevIto4JACBOC1OhqLxo3OswJgG6QSgKf5DHDfm389was5LcwGgG3xOhkA9gNPHwDeOR3TdKbGXBZrA2OK/oMX8pYbaQXAINDVEAWW9wOUDTjB0DQCAIOa1/2Hyjf6AcBpXTfoi1EBWGojWD7oWW64Db4NerEQQgBerGv3o2Mai8e+jETIQsy22A+pr+PNKJDaB8BRNxk8njt0aUEAjgjAAdnaVAA8t3jVmMPMmPB+hrQaTxq6IXedoU8glddr2EEARjyxffYUArTGZ2hgOJUfNa5BDW5jBAAGs64iSBUeR6/rhnXqPsOMfVpJJQO8lPjCRhVLzUUBAvBcPEU7rQpowE4vAAcs9m2ZgrkCsMYC3bYgVfCdddGvUG8VazwC3Rl1IdnaSAC8EwNzi1cNezUAWMkO553KBcAadqScbzTsDfEfCBdWv1TQJQU6H+gC7dxbADYOqmFTkgH28UUZDEAbZbFpA7B88yMovpyTGwvMSgEC8KzcRWNtCvi8vbRTjxWkAuq1vuRlrgCsAZS2TQaFhaNVZw17N/ExSwB2AUbILBISw5GycjtjV8P/KeNVYRyULg3OAGvoBsZW7zeAy+s17Ngn/4FgOQ4AJwYUWAt5Zrp13Fa6YQAet93A5r1PAi+qEmWXV84fMQMs1QuG+sTxBc5vLDYTBQjAM3EUzexXIGRRXtXahYaQRWmMl2p1ep/0CHTZdsBmQGX6DqyGHnXs01ljAT1nAO7TRWMOCfTZTgwo+Mq+2RR+tD5ZvIbMNQ2fBgOw0jh3hRlk55zmm7H9B0Pf2jM7z4KWfwkCisu3u78nBhRYiwUBMNznzrOsKTPAYHzJj3Unji/5AOAVU1aAADxl79A2SIHARXmzjRosAxdg1gyHBqj3gVnMulcLY78X5LT81wQzpUWjVWcFqKrsTpoBVgQQCDKgwdUpFOq3LpwHjrPy+5lfyA+PPfiaa+53Z9PUOcVrqKabfqv4POSIOxhPg59Aquqg/0A1TTEYgCzHWatWQEDBjapKJgYUWIvEACwXzn0FmFXeVkQALrXgEWh3aO1NCQLw3rh62R0NXUhrqTP0iQ+NRd1YAKwIlVpS9y6kFW2dKwDbNIbAA3HOVMZaaWvfcW/FGEAkQcr06j8pAFbY6BoSw/UJpOpa+g8JqXUZH+jr1k4APviQU3HZZ4rK6lpvwXbWDxbw9hUBmAAMxti+FCMA74unF95PRbgMVar3+TZFG5MfgS5FUbQ/VOPy+l6dFRfP6QE47MVrQ7rqAXBkSBIEx2DWcy7xOiUAVjxNY3Wj5Hg+/YeNBAJw9pyPfvg3Xui7GeCjHwihagAMPxM7FDIEYAIwNqXsTSkC8N64etkdVYQeb6FcizvFBd0oALyC4PBnK731rS50ZZEUYyE9AMeDSzUAVtQ3KBZccTCXeJ0SACvZ0utX1xzZvXAO842SZt5H2EGAsz77W+kNAp18vPII9Pk333z8a3Lh1leIjzkTgF2ZfB6B9g3GBV5HAF6gU/e1S7GzFw5dnYCxBABWWuyFhKhTZ0VASw7AEfV16iZximIsS5ptloWAIaKeqN1O3ZVshPRwGa1kS28z0jeUx7bHpYf5ffL+SwjAQRlNqZ1w1lMO2a03IoN2Bb0FGoiznSKCTYk3m4svN3/uO9gOM8ClPARgn2Bc6DUE4IU6dl+7NdLCHFp8Kto2Wga4jKsRNxognecMwKW+kV5E5FzIS+eMSHZCZkhAaurxqgR50Nhwias4dvqaGvwEku0i+m/YayDAaWSACcAf+o0/Lr0BwmlLL+Cty/U3d+HMr3ku+cQ3//FPj51179sJwM++/KBwPstNAHbdBPbodwLwHjl7X7qqCJqIZPDCU9GuUQF4RAiGFs+Ki/jkGeBSW0X7m/GrDsARYX1w3EmP0U49XqcEwCufxnvMAZ4ruwEwEgRD883Y/hsLgCEIlGdngwAF1GKUDLAEgCXa+mTKVxD/Q895sfnXMx2LnBrKq3I+GkP9abw0zKdPoF1B8YUsCFlmPgoQgOfjK1oqUCDRgkkEFUsC4IigZvOyaOGsCJCjAHAlgDKIiGJVMNSSngiQZH67fVCMC5c8ongdG6C6nYmY2Q+KQfrPHnbShb+tFimgrADq8l+5OiuK1w8OBgJw/QwwAJw1bAJlg0EOaKN0LQG4c3TcNfnz9/koQACej69oqYcCyhBRW+CzEF8aAFdixNxs8Mn2KS6URwXgUl/FmAmCD2ToRQSnsnk1+6cWr5MD4EgvYkNeWobEGf3XVokAPI+3QAPAKQHg+ni1T7Z0tYHBDPBRn6PjyBzFMvNQgAA8Dz/RykAFtEDYB3wr0xVhZvQj0DZ3KIJn5gO+lU2KdowOwE2dA2NYDSBdQ1ETULSgacrxOjUA1vRfU3dtXyqO86D5Zmz/aQAwWEf7mVZmgIez353vALuA04yP3/vLv3jhE7Ps+MFll3/r7VmRXzkw184KgKXxBUN949vMYBvBmXPX/Y+/z0cBAvB8fEVLlRQQLvBExxmVTFxENdR5EW4M7oRw42e08cZ4DXb1qBXsq/+kC3+bk8A65ACcGFDAfgQ/Awy2I3oJFgE4k0N94vgadYJj4+oKEIDVJWWFVIAKUAEqQAWoABWIrwAIY4NvgQbfOtyqw5XRXPVcDij1NXAWUP6ccZBdZbfkegFZ3bofQNnAF0aVfYD8p/QMsFQvafmyP9Jx4BNf8UczW0ipAAE4pdpsiwpMSIFrnnPZ64ose4rUpCLPnnTjr3/0TdLrWJ4KUAEqQAV0FZAu/G2twzCwAVqwfAuYQTuzbAOCIATV5QUQFAzAYP/Lo/WrY81AX7w3F6S6Vv5PCcCoXtWGCdinVoYdvIZHoHWnn1nXRgCetftoPBXwV4AA7K8dr6QCVIAKTEEB6cK/z2YQiOAub4/0ri8B7YTrrwsGZJlFdjXaKa9T1qv1tmXlutdSdd5mDLax8+1n2I8tvaCstsj3nvFFABapvOzCBOBl+5e9owK9ChCAGRxUgApQgXkrAALJ4BHoUgEgSykRaqc90E5JG2VZvyxzIDSLwBnpUReukReMIfU2y3QBWN7GCoazo3c9+KA4+JCz+U6flP3vG18EYKfj9qcAAXh/fM2eUoGWAgRgBgQVoAJUYN4KgGDhBOBSBejbvohclm+nonaaTOWt5uzwJUgzpozPMdjgI9CVbWAWdbgrFq2UNyPW7XfaAf3RtD0IgMG3W2NuD4ivI/nhJR/+8G9+Aj6Wze8AYz6ZYSkC8AydRpOpgIYCBGANFVkHFaACVGA8BUCQgQBYA4K7R1MrZVA7s8PiodmR7NccnwEKgzqFDPDagLCjvX1aSeotiuJX84PsMqdeHZCDAXAb2oEAnGUebe4OrB4gReOLADzeXDW1lgnAU/NIQnsGAOi2r30re8gfvvSjd2mZ89RfuezR5vsm73bXl7/o9b/xkWe7y4WVmJo9SG+uOv6gY/e6+15fNGXvbbZzg3UaE4BR/c1Lut5x42989DGIPlMtw3E2nXGPxMj/3967AGtyVHeeVbelRo+28EiGkRxgs0MQCmAWFvAYZLcZDIxxiNAECLexAaMHIhaNCHvBwloP2NuxRogRJgxGEmwMSFisDdsWEvawwOJd0FiAkEOhwZpB9oQDhAML9LIMspAsdfetzfzurfrqkVX5P/mqqq/+RHTQ6puVefJ/TtbNX56szNDjDGmTZaiAqwLSiT/SjjOotLa91tuS2Xn8f7XdhWuCR7CNYBngsn9OmfMBrVC43tHguHNsWq3q8880ewNwpddP/+Z71N8vRmKxVmZwEQf0PbdAC0Xf5OIE4Bl59/zffMFb8yx/r4PJDaAVgI8XCKOQ09ef0PAzhj0CresyHNnOiv3XXPbVW/Q/HjhwYM9JT7vrxqwo9q8LzQ+AffVXffeKR3TccJyhSpnL+frZZdxPeZz5qcmnqcCwAtKJv1RPAO46ByWZ2nCxs2crcG97YBvBAbjsL7BwAGfiLXXW6gGz0ANbeQEfa3OCAXDZN2Srd3+WvBlloO8JwNIXwAaXJwDPyLmuE/NyQtnMbMAdb8AY8tT57/jp0/Oj27epsicg5e1l/GBvTHt8J+b9tss1MYO0XX1bCdu1SKH1dwEkWx/qP+c4k6i1Lhvaz5JdDlMaZ27q8SkqsNkKSAFls9Vg76gAFRhbAQLw2B4QtO8zMc/2bF3sAaUwBDtORBEVHj36uMed+tGDN34PKVyWGdsex/ZXff1Bdt/D6y3P7V7PA4BdYxbwMRyTQF2NIq42azDnOJOqbS0PjfspjTNrj1iACixQAQLwAp3OLlOBCStAAJ6wc9qmuU7MlZPfpybnv6LqU9+Ouv0Pybo5TkIlBkGT4QTwWzZhtcdRk0f3PPbYkxQE39Dc9lyXavoA7BqvkoCwZZ8ldZVlXe3mOHNRG3pmVuMM6hELUYGFKUAAXpjD2V0qMHEFCMATd1DdPNeJeaAuDmbcEtoGfQc6FXscAfgO5bO3qz839Ptu2gDs+x2oIGaDZ4ITxo6pmxxnZucPjvspjTNB7LIoFViMAgTgxbiaHaUCs1CAADwLN+0YOfLEXJ2yn51z9btuvrYtmeO3xR7KD8PflOxxmpgX2X/P8vyhLCueN0cATq9/2MOxOM7KqOM4k3yH7PFC46NUgApQASpABahAQgUIwAnF9m1q7Il532RwBLumkiUrXdprjxMAQ4Ey3QzwCPHQuzgDSdkqNIb9TRPMvh3BLo6zANeNucQgn6ECVIAKUAEqQAXiKUAAjqdt8Jp9JsD17K0rlJm+A3bP9q0n+W72mCFhava49Q0JnWkCsOtJ0/XYctQM2hqPKMtxVleJ4yzFveRIXLIMFaACVIAKUAEqEEYBAnAYHZPU4jExb8CB6/eZJgB2rKuRWXKsw3gwjmNd0exxhDkgnuQA3K7U1bahg6ccr8IJoX+wb4E5zhqRwnF22VcuAQYki1CB2Svw3av+40Vqp9cVvh3J8+zSUy+84B31emLW7Wtv6ufvvfLKfUfzx92t2j3Ro+3tvChed+pFb/y4Rx3wozH9N9e6YfFYcJIKEIAn6RazUa4T8za4OkKKNqqTZXO0qTGpdrTHCDxTs8cVMu1hOU0AdlyACBEPSjJ/TbTujjGUcZxZozaEn43jfsrjzKoKC1CBiShAEEnjCAJwusWRmDGdJlrYSiwFCMCxlI1Q7xQn5o4Tz8ZEOMS25VLuDbEHiB5/2HPUavB7W8c6g8QDclUXIOwkAXhMXU0LCxtiDxAO/uMMaIRFqMAkFIgJCzHrnoR4AiMIwARgQbiwaCQFCMCRhI1RrSsAtyewjhnXTgbY9XtPVVEU4JmaPVowR1AAwsd/Yu5qW+9p4AcO7DnpaXfd2H93cW+3gsSDqj3Id8AcZ00/tRcWOM6A4ckiVGCGCsSE1Jh1z01qAjABeG4xu4n2EoBn5NXJTcwPPnPvSY+e9B0l4SlCGYMAT2diPjF7CMBwVASJh40F4InFtfuOjTgLX1MfZ/AoYEEqMLICMSE1Zt0jyyZungBMABYHDR8IrgABOLik8SokAHe0bWT8xp6YmwDMNctqj6IJZoBHBjUCcCdqoiwscJzZRydLUIE5KhATUmPWPTetCcCbA8BfP3Ro78n3P3i7isHTfeLQdHCcT3181q4AAdiu0WRKEICjTfBDgULnxFwCMDR8oukPtd4qxHHGcbZWwH+hySUG+QwVGEOBmJAas+4xtPJpkwBMAG7HDwHYZ0S5PUsAdtNtlKc4MV/sxDzYFT91BV3hvPcb4PEzwMYre6SDleOM40waMyxPBTZBgZiQGrPuuWlPACYAE4DHH7UE4PF9AFvAifnyJuZDd+7CgdNTkABsFobjjOPMd2zxeSowRwViQmrMuuemNQGYAEwAHn/UEoDH9wFswQZNzOE+WwqG2jobxR5dqStk6mdjwq+PbcwA94VLc7tssNPW3TPrUeLa4xvgKPb4xHKKcRaq06yHCsxZAQLw2ntzBOCYsTfn2OA3wDEjI27dBOC4+gatnQDckXOTATjIlT5DAegK5wRgArDj6e+h3ochv7WPPs5CdZr1UIE5KzBnyAmtOwG4qeicY4MAHHp0pKuPAJxOa++WCMDLAeD2FU/ewWOogABsVpXjjOMsxnhjnVRgyQrMGXJC+40ATABuxxQPwQo9yuz1EYDtGk2mBCfmy5mYZ1n802cJwARg8OW2wTst4o8zUOONKOYwsT+S5XuedtqF531rIwQI0IlN1XBqADymzg5tmyJrOy+K15160Rs/3v7h3Vd8+CXFVvYZ9e97TQ/mWXHX4b35s558wQUPBAhZ7yqmFhuSDjEDLFFrWmUJwNPyx6A1BGACcMhwJQATgMF4IgCDQi2xmJq8flAt2L0pRN+lE3OvtvP8utMufMOBPrtj1t1u06utVmVSDeuPxwSRmHWjsTcVnWMB8Heu+o9/lmf5S1E9VuUs46CsK6b/5lq31iYmAHvq0rtAUvrUKV7WwTX7xUsCsOhNMW5hAjABOGQEEoAJwGA8EYBBoZZUzHPyZJMKmlx5TRDz4rbTLnzj82IAMLqdcQoaLgGAp6ZzaAC2ZXxtg0393DrevMZazQDT2JhT3aGAF/DJdpEV71YLGherssZMvq0O23vIZ1z4LLTZ7E71cwJwKqUDtEMAXg4Axz4BWitJACYAg6+ljQXgFOMM1Hg2xUJNVqEOW7JTXhN/CwB7TA6tmZcpabjJADxVnUMCsHqHnazSuFdA42m40CAEh9KSAAx7alvdBXKB8u0H1BMnwk/VCw68P71B3vL+dLI38UME4MSC+zS3QQDcOcXVR5fyWY/rWaLYEwMyQ+hU1kEA3ngAjhLXHGchR+G86vKAQveODky0fEBiKIPhOTkcBImpabipADxlnX3ituYvlSHMPqEm8a9xH1ytJwfGGgE4u/TUCy94h+e7QeKq7a3t7XO3t7berh46XfJgVXbAn979ALfOO9md6CECcCKhQzRDAB5WkRNzWZQRgAnAsojZKc1x5qLa/J8ZBShK2Xomcp6TuF5Q9al3CKynqOEmAvDUdQ4EwFFeKn3bZgnA6QFYH3K2nWfni7/rtrw39Y993nGr6gnAUcYfK+1RgABMAA45OAjABGCXeCIAu6g272dGBYpqMmc+tMrDtl4A9gKUHlj3sDNc8NgP/rooxHba1Ntc6wLNQWev+AoXDeaaeuKXADwOAPtscR9ajPONQdv3xbHDNET9zACHUDFRHZsMwOe/46dPz49u36akPEEgZ6hvEztbRUPYo/sRGjIF2liLhrYtFBiFqscqwAIXmkLEdUj/hLBn6uPMNQ6n8lyoiW+A/hi/rfU42bf3W12vyaEBIKauYembUHaOBcCh7I8Vq2W9XvEVwDhLFcaFoVDapo6N0HZ7Z05x/63eT1mR3zt0pZWLL/UznjFoPecA7+Z4JQnA42kvbpkA3JGMACyOovUDBGCzeBxnHGcew2qjHvWcJIXXwpDB9Jng9mUx/A7Xamaq56DhJgDwnHSenK3Nkdq30DTL3QE+74e6LOW7IjUAb2WP/aej+ePuVra4HITlfFe05eVNAA7/2401DinAiTkn5iFHCAGYAAzGExeaQKE2rVioyWNAXTrZKR9YjQHA7TrnoOEmAPCcdJ44AKvPO3e2+9bHbSh95153agD++yc8/pMn3//g7coXTgdhxXjHKVus12YFfOdHq4oZ4GjShq+YAEwADhlVBGACMBhPBGBQqE0r5vs9ZX3yFWgC3ck8eMFEzzexHrZ27JuDhpsAwHPS2Stmmy+ZCkRCgtncITUmuIfUGc2yesV2+Hdctgl3AGvtCcAzmrEQgAnAIcN1AwH4jgf/KfuJP/69mx/x0YnjjOPMJ3425VnfSbppkuQ1kdsVtj0597Kz/8CfD6rp0ZscfNnIjHjZtpqgFXcd3ps/68kXXPBAaUsMDecOwHPT2dfeKi5bcOOxcNMIdQJwd+T3ZVJDAfHQoVJefo1xqNkG3AFMAHb47TbmI5yYc2IeMv4IwMwAg/HEDDAo1CYV89lavNIh1mFQrUm/1wQ0MAC3gXUuGs4dgOemcygADroYVHt5EYCnBcBe8U0A7v21zAzwjGYsBGACcMhwJQATgMF4IgCDQm1SMa+swwqAu9cWeU3kSnENEzrXrGjfVr5Q9c1JQy2vt727PpodQCWMVS1RIADubLf3WgwiAA++vsfMAPvES987zuP0/I24A3j1K2qTfmFvel8mB8AHDuw56Wl33ZgVxX6h9qGuHWpseT0wMXu0JqEhU6jzYPHQtoXS3/WanSLLPn31ZTef5asRx1lHQY4z36Ca4fNeE6TEAOxhq/EwF1cAbme9PezaiZjEYDZjAHbdsj6Kzj5AU3uVEIBb79XUCy+6+ZiLDmX3PNvou9bKecxswh3ABOCZTUpcJ+ZtMHC8e1Or1fnG0hGiogCwB3BOzR519Vt2ztXvuvnamCHq6LtB2xzrDJRhzC//yGVfucRXM46zYQDmOPONsHk8P1V4M2U0PMCtMzn0mmx2v8l0nmTGBOCBrNBcr7qZlc4E4M04YToVAOt2nBflssx4ZVHo+ubxW61pJTPAM/La2BNzU4bN0aYOcL7x35/xsu0i+5zEHXOwxxEIFw3Args0oRYNHGM6C7XQNIe4dtQo2rif8jiTvNOmVNZjgtSbVQsx8TfBm8fW6qBZtHZmZE4aaqd5LCQ0Qjd1Jm5uOocYB0rwoLFbd2Bq/8017lICsI9GJn96jJmNuAOYGeApzTYAWxwnnZ3MrQts6kpME3PHuo5sZ8X+ay776i1lt10msCbgmZo9Lv1aaT3hDLDal9ebaQ2hf4g6gOHUW4TjrCkNx5lPNM33WY8JUnIA9gGKgAcJBb8CybQF2qevZTRuWgZ4TrGqfRDChwTg7rs1NbinBGCPRT7jpxQeY2Yj7gAmAM9sbuIxMW8AlSuUmcAnxPeajhm/TjZJu3Nq9rhqnQKAPeKp97ohR182FlccNQtyBZKOIQ9dOM4s79T6IppjrBjHvWPMJFlomtmvmcpcjwlSLwB7TeLWQgbdthwQgDt2zUlDLa9Plqke56lBZG46E4C5Bbr9e8H2Xa1XzLQODvT5zGNT7gAmAM9sZuIzMQ/TVXPmbxy7+rOQU7JnyhPzgDpVUOJxEJZXiIZcMAioi2OfOM76hTNrM+Vx5hgEoz82N6hwtrf13a7HRJMAvBu1BOBq+BqzZR4xVn8vcAt06y2ZOu5SZoB9oLV9OF/Iukb/ReVhAL8B9hAv9aNjT8z7IMM16+qh32C2b0r2THli7rjV2OS2RlYuYL1oiATL/vpmgFGDh8pxnPWq0+vnKY+zEDExRh3OQFkaazjBOFCGMeyppq3siGuW2pQZmaGGszwEa246E4CZAZZmgHV51zhvv5u84q/nXuExfkf5tkkA9lUw4fMjA7Bx62HZ/YTQ0/l+2OSCqdgz5Yl5wIWC5inO7tdRuYwmKB4kFXOcrdSCdOU4k0TWvMq6TraqXpoB2O+03p3KJwnA7SyLz4R1RA0JwLvie5+CPhCrXgCyfo0wA9x6pW5yBlh31WMBsfHO9Io/w3t9Xr/Z1tYSgGfkOeeJeZ79ifrI8t+orp7g2l3kjlVn+0RG4VfdTMGeKQOwlj2QRp3FkYBwPRgdIbc+lw05a8JxJhrJssLD437q40zW12mUE66btQAAIABJREFUDg3AHpO3tiB9AOwEb+3siLOdhonhUjRsOyg1iMxNZy8AIQD3viBTx502xGs7ca0ntm+AdVHX3Snq0cZiiUc96ly+7NJTL2xm8KfxG0tuBQFYrtloTzhPzNWpvcWe/Or86PZtjhA8mP2tCxI3I4TDb2nT2PbMYWLuamPN78b4cDzkCB5fMeDXb1GA4wx2nqigfdy7xnCsGBJ1b8MLB5rs11UyArDHpK5RnysAx5wYptLQte9jA3CoIZRK50DtMAPccvymA7BP3NS18XhXEoBDvWxYj0wBHwD+yGVfucQRSKCtkPWeRMj+iW2Yij1zmZh7LhT0LpBEOhQLXpCRjbCd0hxn6+vJJPqNOe7nMs4kes69bCiYMuhgvIfSY3LYBmCXbdpR7sZMrWGo9sYAEZ/xEqrfCWK13gQBeGEA7JVtru1Q8QDgKO85n7Hr8ywzwD7qJX7Wd2KuzRUCidfhQmEmxPbsD+qGMeyZ28TccZHECqRhtMe+S0Xjoa8cx5mfgmF8LRv3cxtnfgpP+2nv7aj27hknYR6Tw0Z9jt9+Br0bcywNQ4HgXAB4LJ09FmsIwAPvhzHizuO90+gJuoPEOWZrh1d5jPOg7zn7qz5uCQJwXH2D1h5iYl43aGDS6AW+fZ3GJ6myya+ryFOzx7Ufc3wO1z6zwnXo/nOchVUU93WacR+2d6xNK+AxoXIRsDcL4To5rE8+HevwnhhOQcNQNowBImggheoj2F7o3QoE4IUDsGv81s86CFEHGP+TLkYAnrR7msaFnpjPqOs0lQokU4DjLJnUbGjmCjjCom+vewHYMXvb+K7NpU+mK5DQTrq0h9Y9UM6ooevEuN3OFAF4SjozA8xrkJAxYxq/rtuXWwDs8plH5vOeC/DOCl4FATi4pPEq5MQ8nrasmQqUCnCcMRaoQL8CgSbvPhIPAbDTSdCKgK877cI3HNBGOYGS8G7MqWq4aQA8VZ0D2cVvgFtvkTEWXlJvgfaInWqXiutCoemqN58X+djPEoDH9oCgfU7MBWKxKBVwVGDJ4+yd+5+/P8u2brJJp05PfuVv3XTzp3S5y170gqccPZJ/Tf318bXnHj5yePu0g7fc8qCtrvLnYNu/+Y4v3fxuU50HleHH7D/jT9XPXm76eVEU/+dvffmrv1K19zNnvEddD3dxn331PvaVsbW5+1yvzTZterRtPIbYaWsH+XmoiR7SlqVMLwC7ZkfKiZ1zH8G7MZ3rDyBaq4qNzgBPXWcPiKm7kQDcCuolALBHbFfx4rTIp7UG33PhX1dxaiQAx9E1Sq1LnphHEZSVUgGDAkseZyCEZhq6jt50858OAaeWtg2dpoB7pwVETc+oX1y3/NAP/fC//tXPfvbR+s+H6qo/A4DrY9vZnp/87S996S9N7SNgangOWhQAbDOO2z5NQgxy54xBiMa7dfQCsDNY7GZwXSeXyAE2c9BwEzLAc9DZOU6bY4EAvEAA1l12BdjyPeX7fJzXevpaCcDpNXducckTc2fR+CAVECqw5HGGAnBeFK9Wq8G/V2TZjwLyGjOgjhBZb64DqRb7KwD9P573vGPvP37vt/rsH4JJF2BvadSbEQ6gyWpxoszOA76xFnGdLLUr1t+PHTmSvWDPMflfq5+daG24v0BwAC6/bXvco48+djR/3N1C+6xXg8xFw7kD8Fx0JgDzG+DO+zHPLj31wqYufa9A53G6m8F1HSfIQp/Hez35owTg5JK7N7jkibm7anySCsgUWPI4AwH4MaWo3vL8k6CyncxnCNDbbbtRt6XeCpht7fdlri/df8b5Cpo/AvZ7qFgHgm1QLmhzMHstqCfc6c67GdZYE/+yT64ZXPX86vu4PdsP3x8agJ0nq50ZcnHbaRe+8XkxNQxl6xhbUUPZXm6Hj6lzrLo94r8Rban9F8p3qe3WosXUvO9d7fOpxwOnPP6Mk+9/8HZV9+mS3wWqrHWhT1jf6MUJwKO7gAZQASpABaahAAjAYmPrWcmDlm91pZXXYdVWd2mHrZ+mLKoNmoV2S7PXoupDbIcONbGrfzcWa+JfF8cxu7EC4Pzo0acWW9lnVH17BYL3XoE0Nw3nCiJz0znWOAilQ2qQnGvcjQXArvGjd7rkx2bP2z6c/2cHAPa+6k3wTk1SlACcRGY2QgWoABWYvgI2MPToQZXxDAyS2qRGFtiSpV3ZYSljzKAG2PrckE96KJdQe+8ssHOWoW5o63Rk14lbq++DmQjHb0BXdar94/dKAXjoapC5aThXEJmbzrHGAQG4u404ZkyPBcCufvb8DIUALPwlzOJUgApQgUEFPnnmmR9Wp/G+Qb2czzn7s5+9NpZc15155lvzInuvqv/yV332M5dI2rnu51/+sjwvPqeeeXTrcXtPfeWnPvW9+vP1ulX28B7XdiQ2xSgrAOAVSApgtgJgYBtxBW9AWS1DA/aG+lBCJ3pYVqkxuj0ZzTDv1luB+0EsK16VR2Dc91vgABPHDqjGmvjXx4Kr3TrrpeLju+qo0ytEY2vgCiRXW2rtJ9UwgL0r02eYQUyqc6xx4ApG7Xifof9GibuxAFi367zTZXv7f8q2tm5RVYjOYdi0O4BX7ynRi56FqQAVoAKBFYgJwD7QawDc/6CgYv8vfOYz+pdH7/9CtRlYZqg6FIBLuELBUDVeATAAbxXogYDdAOAhm/TW4MOPPPbiY47fe0jZBF2XpIWT2gGWrw6sQgC4njEG/eR8/ZLus2MmtYoz04Qp1sS/Htyu2UB3AF7fIdweZHPTcMYA/EE1nX0T9JIzFEodq7HGAQF4GRng3fezy53n2+puhgvUWPmAFIA37Q5gArDr25LPUQEqEEyBEoBVhf9N/fmX6uWssrTb5+ZZfs92Vrxd/f8N6t//Tv150m6jjyoAe63Ksl5XGqGzx0Wev1BnktW//V/qz6vLetT/n6L++9Eiy39HlXun+vvlaunvlGbZ7PKjxfbVe/Kt29TPT1B/jpSwe+jAgb17HnroO1U9hra38/xHyqxvmQFW//0eZdMZ6heOult3xyZ1gNKnVdtf3C37DfVvJ2fFnpdl+dEb2+0GE1hQEQhWFXDGBmC0fsE3xg9vPXb0x4q9e27vOwHalDkFdYFPmS5dUrZ1EMgApwZgxwzDOtoMmdFYE/96iDu3oU5IzYrt+6UgNXQy6tw0nCsAz01n5xhtvst5DVLrd1vqzLVuPuaiw9CvbteFPnU34SG1ReMVqm7JOQcbdwew1pYZYMHkkEWpABUIr0AbgDUkql9k9yhAfV1RZOepv/+RBtwSMtVL6w4FDn+hf67+/V0KbH+79owGYA2Wp6ly31KvuGuLrHi3ht761uQaAFdld+s8tw6rv/DZz5yle1zP6u4+e0697RrUVu3YAFj348i+E39izw9+8IE6jOu+lO2GV3u4RhD0Jg3AuocDW6f1Cda/pP5co/483qCG+fvf/c9XixhbN1n8IQZgVd8qS3sQAOD6wVagn7wywHODitI3zhNSBexqHP4FAVi4BdwwKFKDyNxilQDMa5Daw0Z6xZBzDBXZrWq+8iwCMAE49fyS7VEBKtBSoAbA7SzpuxRk/q4C3EvyPVsvLI4Wl+tsavmtcO05NW+toPkN6j8uUy/4X4MAuFa2BsArC+sg2t7W3G7bBYA1lOtvket1tdtNHSwgWDkDMAJ6qs/SLdCdu28H+5FnH1LONW6X7Ds9GfwW2RmAtZ+BreGV7qCfRgbg7tZg50lbcyBYr+NwAiIFwGrB7QG14+SlgnE3aIuTHfXGd+/trP9TTA2XmwFOG6uxfOi8+NMK+NQLGHONOy1bTM2H3kOh2kXfdVJAR+sdsxwzwGOqz7apABXIjABc5FeoQ6c+rdboPqVQ9Kxyy3Mra9rIwu5mjb0B2HQYV4wMcBuAYx8ChoQaCFbJABi0R3etAXvo1um2Jp73/3oBMAjZHdhH/OpSZm7wVu+jy7e3+jtQtdj2TVXPzwj0GjwZdW4azhVE5qYzAZgZ4PY7xgUwveMef9FZFx3xqqZTkgA8HV/QEiqwSAVMALxdbF+8+z3uN9VLaksB8PdU1u6nWtnfKABcZpBVBvgLPlugNeC2vzVufQPczADvZqPr7aYOCBA4nQEY7Q96iFStvk62E8iomswxZk1BOPUCYGGfva85svnCe3KVOHvpC8DqeXVATHa3+vOjNm3Kn9tORp2bhgTgtedjQapuIVbdobKCzAB33wB9gBpTc9t7KNR4tbWjfr5xVyDpPhOAAc+zCBWgAvEUaG8B1uB4dN+J/37PQw/fuLPlOfsrBYX/XP37ybtW1A+0Wn3Dq6HRkgE2H4JV3y69Z+s1xdHtr6j69CFY6uW4vpap55qjqm3TFmjdj9p3xyvTTQB86Od//vTa4VuNduOpbq55bAAGQdNkfAdcHerqhUqwLi8A1p0C22n03/e6o74Ymxu81fvhODEUA7DtZNS5aeioWyeEUgPU3HQmADMD3B40Lhlg54Ow5BMLArBcMz5BBagAFZArUANO/bD43l55i3xCKzAGALtuV255rAPAwoyqrq4C2HY0gGDqDcCuELxaXMmzV/7WTTerTwbC/C8GVASasFm34wVqxy6kIctdf2huGhKA194LFEPGWCUAE4BDAHCgOLK+52w7XawVTLQAM8ATdQzNogJUgAqkViAlADsA6pAc3S3Q2MnN9TonAcDaIA9tevsgjSV/eCtuO+3CNz6v3m5MqKi3k2piqK4Tue60C99woE/buWm4XABOG6uh4rOdNYy5HXeusRHTbj3uY2pue2eHatvWjm2ni/X5iRYgAE/UMTSLClABKpBagVQADGZU9ZbxQ1tZtr/vzt6aPiG2QPdmUUF7g2SA6z4H/dEJkxDZ4LnBW12EVBND27bFuWkYExZi1j03nWMBcKx69diK6b+51h0SgG2LadEW2ZBJhmWhD6liimUIwFP0Cm2iAlSACoygAAhcXodgodlNDXFPfPix//v+4/d+SwrAB4F7dXvkHe0QrCF3gwBer8L7kCxvqDAcnBJoomvdAq2FCGC/bQRa7QhgQ+fbu5gaBqpbzeWzS0+9MN0217npHApU29AUc4fFXGMjpt1hAbi7C8H2Agq5MDHYFgEYcQXLUAEqQAWowFwVSAHAIMytQFTwfXCQa5DGvAcYiRlQu1VVfVc6Ie3sTqw+qI6CM96XjNZR3zoXbNKvTmvOi+J1p170xo8P2eFyFRLcr52C1oNhgtig7icut5LH1jAmLESue1axGsOPAXc9GMdXZP9dpN41VwjHX6d46oWX0oAACzC6Kui91u50oEUPC/92F7R8fTWF55kBnoIXaAMVoAJUYAIKpABg4HoirwyzlhHNMhskN2ZOQfAMvgXaFBIHwex2H8yjYRYE3tDGZOWgiWKoCXufacjBMHPTMJRmqUFkbjoHBGDZyMFKGxd2Zhwb0eA6MACbvGNdZEsQS9D7FgutaZUiAE/LH7SGClABKjCaAhMBYG+QHATWPPuQ+ri4N7Np+n42BQADCwOVLiAEex2IFWrCGyGYoQlZ9MxILTPb18e5aRjK3hEAOAjkpIrVBNDi3JW+hZ2lx8bQ9/4RF2CsABww898XM1YbnINt5AcJwCM7gM1TASpABaaiQGwAloKb6xboAZh8TMHvJeqy5d/r09y0dRjURQzuddiWALC2HSjv9R3whCfpEABHtx8A4Og2uL84Nmqb69x0nrC9aiey+VtUAnD/NuBQ2hiGMwSfgbZgG98myE4X99fQuE8SgMfVn61TASpABSajAAh6zluUUwCwBZof3s72/NRWdvQ/K9Ef3yN8J3MK6rJRAJwgs+Aa9xMB4OErkHTn5qZhqIl86gzw3HSeMAD3jq25xkZMu8sXWER/QgAcMQPduyDi+vKe0nME4Cl5g7ZQASpABUZUAAS96rogaYY2BQAPff+rv4s9fMzjXnrskUf/+8DJ0p3MKfhNcfWctLxLRhfIAHttgdY2hZo81kL6iPr7derPL3mEOQTAsaHIdgVS2b85aRjK1tQAPLdYjQhMHsNKsU5W3HV4b/6sJ19wwQPtiuYaGzHtrmsUCUIhAI76uceGngCtfUcA9npd8GEqQAWowOYogAKw6vHq1GUQ9LRA1SnNALhVgC21Rzc09L2u3t589MtfPeeY/Wf8qSr68gHPOZ0qXW5pBu1uACrynXFZP7jw4A3AoSFSg5HywSmep0tDAKx9G3FrIGzDnDSMCQsx69a+npPOIQBYw+qRI9kL9hyT/7Xq/okBfgsNxnRM/8217rrmoeNvt+7RARhd6AsQf8mrIAAnl5wNUgEqQAWmqQAIbmLjhd+6iusXAPYKbG0Q3v4O+CB48rLE8HYbobX3PQW67EuIyfqqrt1vCwNkSmD4DNBWn0uhiencNJw7iMwlVoPYuTuegtQFXMEz19iIabfp5RB40Q16z0TMAMPvWsnvvqmUJQBPxRO0gwpQASowsgKhIWy3O40txUim00EG6N7gEsQBG1y/A0ZN72yzBrO6aP26XCOLLXmwXdY7u1E7WCcAlMKTslCT37YeLgfDzEHDUHqNsQW69NEcdA4BrXWNPfsMQdZcYyOm3X3v1FBtqvqtvgkRSwO/G6zt+/xeGftZAvDYHmD7VIAKUIGJKAAC8GPK3K+pPz8Jmt2AScG2abD6VTFkS3YFnUg/29chHQybBTbCKQDmqCbe259NDTlkGjqwmhKAHeyF9HUB4LJiB5uSaRhq4j4mAM9B5wDQEuYUb+Ak81LPucZGTLuRl4VnRrgBoKH6gti9KiOID7jOCRUkAE/IGTSFClABKjCmAggYKvse297KXrC1nf2O+vvQd7RlVxqwJwFJBRrvKLL8DKCdna3N+5+/X3HqTT0aSk9p7kBqoCztYGY2AAR7XX+Exp8FZDc6c4BqZCtHDW0Khfn50nS2ADa8gyKM+qwllAKpAXiTv/9d8X0ox7AeKkAFqAAVmLcCMABne35y+0tf+q+2w6RMd+pqhRAIFhxYpau0fttb/yYWaX/oG1rbN8Q9UQCDqStoh/rud95RTOupABWgApunQEoA9tnlMhflCcBz8RTtpAJUgApEVkACwL/9pS/9pTanZ0sztAW3B/QqUERAdVeS3zzypZsvHwLyzqFTP3PGe7Iiu3hAUiuwItu5+xYBUFciPmlv10brZjkqQAWoABWYhwJJAVid2H/qhRe8Yx7KuFlJAHbTjU9RASpABTZOAQS2VKetYLhxwrBDVIAKUAEqQAVGVCAZAG/w3b919xGARwxmNk0FqAAVmJICBOApeYO2zE2Bb37kjovUh2VXWOzeVt+1v+6p5z/943PrH+2lAlRgPAWSAPCGH3xFAB4vftkyFaACVGCyChCAJ+saGjYDBQjAM3ASTaQCM1UgNgBv+qFXbbczAzzTgUCzqQAVoAKhFSAAh1aU9S1JAQLwkrzNvlKBtApEA+CFbHkmAKeNV7ZGBagAFaACVIAKLEABAvACnMwuUoGRFAgIwLymTvmQGeCRApnNUgEqQAWoABWgApujAAF4c3zJnlABKrDZChCAN9u/7B0VoAJUgApQASqQQAECcAKR2QQVoAJUIIACBOAAIrIKKkAFqAAVoAJUYNkKEICX7X/2ngpQgfkoQACej69oKRWgAlSAClABJwW+8dGvvyTfzj+jHt47UMGl/+L8Z7zD9HOX57Fniuv+xfnPPADCozatsvGbV9/xZ+q/X9qy90ie50/7H857+rdQob5+6Ot7j38ov12VP73nGahOsA/VNUh97RZZdttTz3/G80y2gG007P3GNXd8MC+yNw3Vq9sCdFCldvxl0xa0cyx/wv0otbP0t9Ibi/lVbb1jTf8QrGewDpuP+HMqsGQFCMBL9j77TgWoABWgAhurAAY03e4rULpr73bxrCdf8MwHyp9+/cqv7zv++Pxu9d8n9gvWhCPJJF4CTFmRfdd+364d1ED7Wt3trxfswwqAs7x4oYZSS/B1AAdsYwVkDz+8fX/dZ30A7KZDNrgoANq5AsFx/Tncj5QAHHK8buxLjR2jAoEUIAAHEpLVUAEqQAWoABWYigKOUNM2vwIwZHLeBiwAgqpsKFBW27adZ8UnFEC+BtS5N0PWkz2GqjUtEOgH0T6oonoh4UehxlqZQqQNbd/20cMv2LPn2L+uL1iYANhHhx37zQsCiJ1T8edQP1IBcOjxCsYWi1GBxSpAAF6s69lxKkAFqAAV2EQFsGwt1PMKUHVpGwy0wRCAoCqLCJSFDK4XMmay7dudoXZMdcfogzKmkWlF2tC2qcndN9WzP9PSo7G12uZPSIgeCEbsxOvfRVTDzgQkLvF2ujAPauS1BTrWeMX7zZJUYHkKEICX53P2mApQASpABTZYgZDwUQc9oF4prEUFYOXiBsCHhSWV+2x9qwvo4xJ1jT5gbeT3Kut+WDXW+N67bm+gjGPZn47OmJ1iObr+xL5tRxtyjRcvAA6pVd/uBFQAlqMCS1GAALwUT7OfVIAKUAEqsAgF/Le1NmSqoACAJueMcUgIaDlZtI1bGCBS4BdWXxVfH/z1kTsusn//bG6mDsCBYyTVYoDuWGNbe+x+pMgAB+5DB+Jdg47PUYFNVoAAvMneZd+oABWgAlRgUQog3+oqQdaZV/NJym3NVtABbNWUAnC1JRcHYPdTowGAL/u96i8IPw5w6t4HXKdu2JcADPixoQPYpuNigLsWKfoBxoBzBjjmeF3Ui4+dpQJCBQjAQsFYnApQASpABajAVBVAJtSNTCCUUdyBFKTueobOltmS27FSfQdO4a2v6+86pSCHlRfXn6IPxvAs9Qa1k2T+G8Cs/wPTzs+fKfoxBQCWjxP7CehTfX/RLiqQSgECcCql2Q4VoAJUgApQgcgKIJDqM6G2A0ENCK3ZZTE8ru/Qha5l0mKv27DbvnKOKJsn13L9XTKewRTrNAjAIJxWOuB21u5ohhZWkmjh1Y8YMbPrnJ1dFcChbPIYIwBHfs2y+g1QgAC8AU5kF6gAFaACVIAKaAXACXV1zy8GQziAVdtsgYm9Mle6fXiKACzUMgn0jQTAeJzsGujlTyx21wsaOMjHXTRxAGBhjBGA+duACtgUIADbFOLPqQAVoAJUgArMSAHb1mPVFeH9uzUgsGw9Lk+hffCk7KHjH8pvV22d3iOdw+nGfvAYI5snPCVbS5EC+gYBWKqDCziCcOqlRYp+SNsAt2Vr/6wXf6w7JdzH64xeWzSVCiRVgACcVG42RgWoABWgAlQgrgLgpL0xCUctAmBoteX04RO3v0MANqrqBX0gWJYNG08EBuPDYetw2gxwin5I23ABYLANp/GKjmuWowJLU4AAvDSPs79UgApQASqw0QoIJuFaB9G1KcAW61V9//TI9n86/vj8blX/iT1iu5wa7AWPIGg07JIECginXn0A29DXElXbZtt9kOoALHrsNkEAFoy9KgMseEY8XiXxy7JUYEkKEICX5G32lQpQASpABRahAAg5bS0ad6z2CWWpGwLgNqCBYOcFj6AmGwHAyne9vpTqQADO3mR5aYgOTtutq+Ef0CdO43URLzx2kgoIFSAACwVjcSpABagAFaACc1DAcVKtuzYIwgCsXlpsFV/Mt/PPqLr2mrSqn2yrfw7UqYsRgLHTlQd9CMYFt0ArFaVaCbK5nTEGtmUaTtDC1RzeWbSRCqRSgACcSmm2QwWoABWgAlQgsQKCCXnbst5MqL3O4rpiK/sQAdjobC+Ily4UmCwAQYsAnBiAta/sY6v3BeK8cyHxK4nNUYFJKEAAnoQbaAQVoAJUgApQgXgKgOAEZZdsW2J1djfbKn5jCIDr9/PqRkH7vOBRCn5Sb6Tog7QNAvC0r0HqizHQz9B4lcYxy1OBJShAAF6Cl9lHKkAFqAAVoAI6w3TNHR/MC+s3jXWtjIdkDV21pL/vVW28P8uzywdEb2zbBCf8yQHYdqXURK9BGjzYDIwBZoDx8eL9DXDfOAF9ZR2vfPlRASrQVIAAzIigAlSAClABKrAwBSQT6/b3uloqy/MaCN5ZFMVBAnBHAS+Ily4UmPQHfU8Atsd5KW80AC4bAH22Km4arwt7vbG7VMCqAAHYKhELUAEqQAWoABXYPAWAK43KCXXnSh0LiG2rB/9C/XlBj2qdDKUU7GzbsNftrq/mASGieT3T1Xf8marrpX3eZwa4rgyvQRJ8wys+uMpnvG7e24s9ogJ+ChCA/fTj01SAClABKkAFJqWAbduuMnad3Tv09b3HP5Tfrv7t9IFOdA7YsUz0bQDcqY8APBRC7mBpqlW6EOCy2DBFf7r0Q6qVCwCnGK+TekHRGCowAQUIwBNwAk2gAlSAClABKhBKAcmEWrcJlO9kbO0wUfxdluVPMvWpfQfwygbseh+v7cNSmEG0qW83TdEHaRsm/cE6HLZAr6/PAtvw8ifYhlc/pDETG4CRmFRlBr8BD/WeYT1UYM4KEIDn7D3aTgWoABWgAlSgpQAAtKJtvn0TaqAdo2/GAmApMCGwQQBuuLja1gtqTQDGFqCCjFe+KKkAFVgrQABmNFABKkAFqAAV2CAFADBtZIiA8sY7RsHsWEdZ0yE9KYAJzM6toQzaHu6+PdmeRS+lc2/DFNZSHaTlVwsHKTL6H/36S4av2lr1vvKnSz/AGK/aAPut7VovFli+M28vQLmO1w16xbErVMBbAQKwt4SsgApQASpABajAdBQAJ+2rCTgIYUYAFkz2W+Ksga78AViXV8YQ7Gt1ii4ATM2FhATQJ9XJFJWoDiWkgW02s5QJtJhQPyqgBcdeA4DBZ7zH63TeULSECoyvAAF4fB/QAipABagAFaACwRQAgQVuz7RlWT8MAGJfG50TcEGbvQBYGwNkz5x1SdEHaRtGAIYy27AMq4LtrL7UThxm14sn6KnIkp449kPSRFlWul0cbqNvvMIVsCAVWIACBOAFOJldpAJUgApQgeUogMMEqkk3Y6ufdGzHeEBPCmArvleqAAAgAElEQVRaATCWmUSFaYA8WLcXxEvb6OsIWA+qwyjXWkXwZ6cfHos8Nu2q2HEcRwP1m8erzSD+nAosSQEC8JK8zb5SASpABajAIhQAt1UiWhi3P5cPOmRUfbZTe8Gjh80GncbZxg2Cq/UU4LDZ03G0WC3CBM1md/sRtv5GGDUWT1KNV2TAswwVWIICBOAleJl9pAJUgApQgcUpEGBSbQUpaRt92zOlYIdnzcJDjekQL0E20gvipToNBT2u4VAt5myj1E7cFoM/r/z6vuOPz+9WVp7oPsj7s6ZgX3TT21mRvzvLi4vV3/dabOl8BiAdS4b6rePVXR8+SQU2S4FZA/AfvfKKt6pfRO8dcMkdxx7z2E/84h+/9ZGYbvvDV33gZdl2/jl7G/k5r73homt1OZdn7PVPu8QS+zxtj9A6KkAFNl0BHCyaSqDfEUozwGPCY9vXjsDRAZeyXhCUJgPAld32U4hNw2QQtlJo0TZKGou7z0PQCMbKpepj6O9meXYF8F4xxlHs8QrYxSJUYBEKzBKAcZDKCMATCmPcb+uFggmZT1OoQK8C7/2Ds19d5NknLBId3d7eOvM3zr3u85SSCoyhAAglvYCnbXadoNf6a6wftM0LHvs0B/oEQVKKPkjbkMQZ8r1r3wJGB0axb62j+DNkP+r96tsO7XAXtK52cJzpAqCvrfVIYoBlqcBSFJgdAH/s3151+tae7duUg04AnEQABkRKVYQAnEpptpNaAQJwasXZ3lgKALA4ZNrg98Rj9YntUgEqQAWowLIUmB0AA9ue6x4kAE8ongnAE3IGTQmqAAE4qJysbMIKeAIws1UT9i1NowJUgAosRYHZAfAfnn3lh7OieAPoIAIwKFSKYgTgFCqzDR8FfvfaV31S3Wh5tqWOO48/bs+zLvrFP36oLEcA9lGdz85JAQ8AJvzOxNF3nPfmV6v3oPWTjjwvznz61Vfxk46Z+JVmzlMBcDxm6tvztzzj6ivfN89eprd6VgB86MChPYeP3Hujkml/j1RHtraz/b/8J2++JaWULmDn8kzKPrEtKrBEBQjAS/Q6+yxRQAjA0LezkvZZNr4C4IT7KAE4vi/YAhUAxyMBWBgqmwbAjz5WHD71vE+95XtCHbyKu8CsyzNeRvJhKkAFrAoQgK0SsQAVoAIbrgA44SYAb3gcsHvTUAAcjwRgobsWDcAIhOZ5fvlrrr/okiFdkXp2no9zDRLSPtKPvj4CmXdo4QGxs62Th00NvYXjIsMOW+Np1VJdp16eADx1D9G+TVFATersnxsU2Z3FCcWznnnVVdXnBpvS/yn3A5xwE4Cn7ETatjEKgOOxA8B8xw6HwCwAGACwvl4avwEWfkdc1t37PbEL2Lk80+5k6H6068cgsPnUEGgH6TN853LDLuhb8NBxNoW378EvvuiYfd8++VZly7N77DlcZMWT3vb6G+51sRf69rXIPnzxOde/cah+qB5Vgbpu4i1ve/31q29cLv/Y2c/dKrIvq78eV6vbqz+pALjPL3lW3PTrr7/hhRJfAD5u6CapuyyLtKEasfpZ1wf6uuHH91z7ynfmWf52mz6InfUYChCTDTuN8TOgS9mvlh2db8xdfDb1Zzg5m66HwAk3AXi6LqRlG6QAOB4JwEKfLwqAXYCupafxG2MXsHN5prQlVj/qfXWE68HFAp8+64o9bVI19GdsA2g6WL9wXHoX74HD4XpBgNGVgKDYbq93Yg9C0QrkfvDkB66wQL06CwIHSQSa+oQr2wHtX90DnG8dfaGGuSFnIJAGtgn7wGSPUxxl2eAiBGj3qo4fHH38g/v2fP8eNXZP0vb1+RWsU6QFWOfKziLPn2RYjKm317gD+uA15x5X75cxFgTj0fuFMUIFBOARRAebBCfcBGBQTxajAmMowHfssOqLAeAwgLMSs7Pd1wXsXJ7Rjcfsh67fIwvajrRO1tW1z7pif/gtzetC8KEDB/cePvIj31ElTvF8SY1yCFvbZkc4LasZzD45AlEvCJQ/AGFDF1efIxQKHneAaPB/IECkBGBl77fVn6fYTNc/H4JgTx9DGWHfNvoywqCv73ysKP7V3jz7Zt3XJgD2tbNPZ9DOw8q+s5S3PqVcVt+JYHLxCoIfLvb9uRV+d59GFkKQWJpiGU7OpuiVHZsIwNP1DS2jAqgCfMcOK7UIAM6yJz1mOT0ajaey3Kdfe8Ob1aRn538uYOfyTEA4NfZD/6PwnmWbbt46yfS1mbP6uccCBlQ/tN0aqklYyAfkWk0ZITgA/JbNdDKEIGwcVRXAAKnKQtuhfXQTZoCFHjXb7wt8pRFDcNWzNVdqv6b4zrZo0Nd3Kvv+Sv2COrPeaBuAY2oB2nmXsk8vnNngt+yGsV8Dwm7sdmjp5OzOc8897pH8RLUbIDMvfrW+F77jvIueq8q2P5GoS/3hZ1xzZfVphsWewWznFw8ePObUv73vVhWzfZ+a6HYb7ckH084TIJw2tkP2aHH48JGjT3r2xz7U+fwFbKPSpL//xU3PuOYq0ScdYNtOWgIx4XWQEBQHka+qAWzo9TsSk0D9cKyDvm7Y2zNOe+PhjvP+3TuVU5s7rgbOFpixTdwCjQRwrcwiAPjRR4/7sa0927epfp8g1KeveAOiXGDW5ZmA2d+yX41+RABsb520oeGyvzvdbn+nHLj+0bLAwaBFa9TaQuwDiaZB1K4fhA3x8EUyaD59iwzAjW2zuvOBdTIuEARc6NAmu/bBCJb1uImtReD6xbG7+0BHP9eKpvAcOHk2mprn2ZeLIvsf1Q9BALbeZVtNmgG7jAAMAVW3N14AAk7QV5Phe37sCVfYwbwLqWAbK02UTxTgDn/SgdxPCi2ItLUEDkkDfGseGkDd5YOgXs12BPUjY9cxFuGFBMf6B2Md1G1Vx7HH7HmS0mFoQasxRq0LZjuidvo/Y5sEY74vouQLVkhsTrXMLAC4FE8AaI3MI5DVrKAFKKvNaUCOC8y6PAPY5tUPHLB3thED9miUWpXVorn0Gd+evNMO2EaVpQVjqgJ5DJbTnw7tA3E9L6cGHAWGIt1ko/5osAFsg/bRLjIAd7Yqh8p4Vj436BO6jZCLHfW6QtvZzlZHi0nhbABZxBFWOVpxZxhZWVx8SX07/0MDWdZWpsiQ+Wn0fD3ZAybLnYm8E7A1lYfho/4YOEHXv3t3PxfpWTAYsAVsQ7Yjpyfz6QhWdet7s/MB6rZmhL3jIEBG2MsGAMS96u8BTf3PYJwdVuP+LHXWAvSZiV6UOW774T8f3C1Sj56W/jO2iQAs/M22CAAGoKUCHBACRwHgifRjDYPAicz1bCsIpw1olvoDLF/1AQTgakEF6YPPlVPC8VsVRwG1nEwj2eL6xBsoX2WqgLLa7kZmC4aNXWBD+4ueTFwKCUJVZ1uq1H60fN0H0MFJGhN2T8oG22j0JVIbwRY7SgCOZGdDC1C/Sm8w7qvdFWgMpwLg737+7I+r8PklpfHnT/25G14meRd99/85+6Dq2P+mou+O037uhmf2PesJwDdl2dZ9qo2ze+pvgJB10l6b+FtBqbO92gbXsHpiCAYn6DI4VQuS9e3QYBtwJ3cLGhYRrNvU0TY6dQOLGmjdA4ANXOWFtOIIwX7jqWbY4JbgeLEOxpnsMxPVF/Uu+ivVu8bnM71u6Ixt684RXdUUbSIAI2OtVoYAvCNGDYjQA5H8MpsISO2YVmvn7Cs/nBXFGwZ87NUPLKO71gqETRE8dvoMQLaP/zYFgMHJegUiUPladhAAw6pucGLvBMAlDKAANDUALu0HNWp8Qws+U+kKlnfJ9EvbaGSyodjrecmVAAz2TWqnC6jLxlRtgQLdeUAALoOhUACc/fnAdlsPALZNetfZYissyyZh4pOUQWiQWbGaamRvecbVV66umIvURqOvweCt6mlz+2bQPhgAMWj9rQUI1HnG71vRhzvlTFvhgy1Q6NY6sR5YQ9eet98br1a/eD/hWlmg59xsgj976LOSW6AD+S98NSCs6Iabhy9FBkcnmMXAbhMAuNpu7KKTFMqlW6bBmBL1YYwMMJh9EkGqcLtpVTcKp/WJPQhFFdCgbUwMgL3sBzVK4YcUbRh/gQi3nKews8oag1BeLQaMCcB3f/5Vv6y2FP6BEvlY9WdbbTF8q/rvF6i/rzLAKtP60frP1b//pvpzofrzFPXnv6g/z9HZXkVNt+tn1B99ONU/j58BHgTgCuJAuKqyhnaQqANwoKxfD7jZZk4RoaHKRkdrowHZQeFKy4YclmSTt+/nJnj75MBuBJd2RLsBwBiX2BFjm3+r/YiLFJKetsvGX/yRW+diEwFYpPPGZ4BBwJFugW6CqQvMCp9J0Q8pbIIZYBE87kTvOusttQkF4MbWbPsCSbXlHYH4TQFg5Yhqci/JAKNwSgBe32/b+9auZeGlixwR/SAGy/pCBAjyRklKAJ6QFtEBWLqIg8wA1Jblr6iM3xlqDH5ETQJeoybyd5YwqwG4KPIf0j+vYLfI/lr9tz7pugnARf793XIQANdts25R1oXl2xNXEAFuf60BsBVqJfVWIA6CpOhQLLBOrd7KZkHG2gWAd9uwZdB3Pd+Y1Fu31lbQaV+gWNUPnErdGB0S/zcy5GB8yeIA+Ba3OX7ABYRdzSENa/6J0kfXrfaSPqxE2gFtOPYdYVPvmIB0TWxTGScu71jk98emlCEA73hS9F3rCtHy/PLXXH+ROmTC7XAnBKR2TNuBQSkAo/XX+yGFzQkBsHg8OvS78oW4sQQPSIEAzFatJvf3PeG+f9r37ZNvVd0YuuJDlF1e/Yra/VZV/x2EIq8MKuIGAPR1Na7fAHvZL/UxCsB1wErRBuhro7tiA7ADqEsBeB0DX3zRMcC4Ml4lhcTyUJkSgNXvlw+d9nOf1JndrP4NsAMAV1nhoW+A6za5TM6ACa0EVGuAZQHgagIOQUetXqi89aCllm7YFs1dm2GQqZ2IC0O2TBfdjTpk2zKoNUCFdBQCcCOrj2has11mDxC3WpsYCyF1yJ9CH1222kv7IN0Jsik28Rok4S/GjQdgVA8Q5qrqUgNwin5IARi1qSyHQrlDBlhqSmMBQ+j70a45GuqkFFxiAjAMOLXsJviMF0AiQbIBAIx0s1kmQZbZASxLG43XAIHx7qUFGJOzBuCAGeAkAGyHOVHmZwVMd//YE79gvSqoAj0o01lN2O327oao4BAkEE4rGIRtkAOwbxswAMN92NUR2x7sA8BTiANrBr0B1RiEizXxinUoliWH1ZVvfFEcqIekGeAp2qT73j3R2jbGOrts5L805/vE4gEYhL6Oh6cGwCH6AdbRuNtXEvpTBWDdB7Dvre6mv+6oT28QCIz3vkp8OFQWhOp1FQRgtW00N99pWqokh1O5O+VtpNoC3cm0l50D491LCwJwbQu0/t53vd15/Q2w4d9iZoCtILQ7Mc0f2Xo5dJCNmjAev/2DD1muTKlnipEsmhwKDPeR9gUvBA217cBWzdYNSbdAzxuAGxADAW1NHxl8wj4QLYTIbIAAWK6JV6xDsZwCNqWLP1O0iQAs/n2/SABGvxMdUnMKABy6HyAEbiQAu0Pw6q1T3XUsHoGBHgCBIAoAg213e0oAJgAPxP/Q6cfOMWcbb/KYnGUGuHUI1pFiO3t+vpW9TcljPASrfkhWbQWrfgjW7j8PX4NUl99lC7Q1s1cBcPa/DpwWXTfjw+o/Pqj+fFn90d84m/4nOCxr9bgXFNhCFIKGiQOw1Y87Iki3QLczebbsl3RhIz4AixZCYgOwrH4Y8uPDpnAr/CrWZIs/cgCOb9NqKro+yV3/p8s71vb+2aSfLwqAhVtdB/08JgDH6sfSAVg73ENb54WBEC8UEAiCATD8felQ5+SwwS3QWf72EPHSqGOiGWAC8K6Xav4J7vsRK3SdnFmeW0HTscds/WowAG5MduNDgc0lywRgKEPbAhnIV6Lvr0vf4Acf2bzZ+Tl8EjRog2wRIXGsQ7E8Rdicok0EYPFgWwwAg3CnBNRXQOTPU385ZUjNsQA4Zj/Aup1BL+IWaGeb+nyM29quYZxscCoAFm9zJgDXFfACeNDH4l8CEz0Ey/jtb9m5FFps8hZoeZCEf8IdgAfBZpVpKYqt/xm7okbfLbx15eB26cRQYFMagoaJZ4BtfVyDJnTYVL066UFV5bOi+5hB+ES7abTf9jBog+hgrXqb0vqZAe7dQaJlZQbYFtAj/HwRAIxn9fJzjj3mvk8cPvIj35kiAMfuhwsA/6H9CqGk1yCFHkOgJvVmRzkkCwQCrwww2IY+VOGrWV48Q/J9KwgbXgCJxMYGHIKVwscpvgEOAcBeWoAxOcst0MhYiF0mFgAXeX7WVlFcpnYQDJ1av9s9AIB3r1TRD6SAApvuSwBgUGeTVI0MqlM9wHe4TvXaHLvz82gZYKz5dSmwj17b/aFYnmK2dYo2addxC7QozBcBwAjElBld9LvaMTLAsfuB1K+iq5FtnSIAI/2Q3tWL1FkbeZ9+7Q1vPks0Ej0Lg3DaAAIA9qST+9XVRj84etKH9u2R3XELwgYB2L4F2gv6pHEEb4X32O5uGhpSO12GFxiT0jEyiWuQXPQI/Yw7AA9vh1UZ4IvVgV2/AgGwnshuZTfkRfbWgf5N7NtPaDuw7wFVyGFfXm209RZkEIdCsQOQIMh16xwAYec67YOIANzWaIqwOUWbCMD20dUqsQgABiCtytpNGYBj9wOEvEUCsB434F3MumiV9RaPSMcHXIBAAsBQ/buQkwKKXNpApAU00dXM4h5gbajEb3B5dThNkRVPetvrb7jXxQ8gWAbPAEu1AO0kACMDy1DGHYBt22LzS9Q2FP2tfPuE9bvUv+lPm+qHXR1W/60PwlrdhdzzPwKwWZggAAydTozHmBEgPdowbiEmAFcOYQb4PNv7aKUVt0DjYzhZSQLwjtQV1M0cgL36sVQABhYWaroe2nP4yL03qpjZPzBKg3+TbHsjQJP7Grjo+gDYqyb3QFmv7CwIG15t2DQENdHFCMAE4DKcCMDIwDKUcQVge6Ywv1YB8CtUkxAAq0nQTSpb/OLebjTuCIUOVvKCApuc0LbRmXwDjINk/lXlU/VZTcenbbkGM6igdl0XdLaWyuLA5lOXn4Pa8Rvgv73vVmA3CE+Bvuqqh1zicM7PbDwAg1k7L3DED0xaH5AkfSZFPyIBcLUdWNpnPbDAZxrAifSjsYXd/h2zNOud/DvgCQBw0qygS+YReVEDoE8AZga4HkoEYGRgJQXgzJTpVRYYwfio+sG31Z+n9HSjcTiSFDrssF61Ktj6uhlboOGsLHZXcykkpCPox3pIeMWB4xAZfAzsQwOArYtOiQ98gxYkprjdeIo26WjhN8CioUYA3pGLAOwIm0D2dJIAXL+7F+jDIgE4V4e//Prrb3jhwS++6Jh93z75VhUiQ4fKEIDz7BOWt69XBhvMkje+AYYWRuTf54p9Xb/SCOzH4BZosI4UWhCARVOOdWHrZFwXrU00yyeBO2SNAKwmO9eoOp7bygYRgNcukWXBvLPMUBZ1ZVOMhQTdbRAidxUqbnrGNVe9UPBcCz7x/iJDCrSdAMwM8NmD8WR4xyLxtwllCMAE4Mtfc/1F6psp+A7c2vfS9u3AvoeFgSdfNzKuANDqpbJzXnvDRWqrnMoy2zPA0vqTb4F2AQJbtpMA3PuKH2ULtIuPEQB2gNONBWAHLQjAjjMhVwDeAZA3fxK75mhtnOhwrPVjLhDDLdD9MVGHbJsPg3xjbAtPYEFlpwqP7KgAmqEMtqA+AjABmADc8xLYeAAGAacCInDLbeYLdmg7QlDz6gf6/bNqZJXVBeC0CY6v+sDLsu38c7ZfSPU+4zbtAC1YvmEXsmW6tAmsPzkAg/fzyk6gLQ+1mk4GeHXK9Ntef/37lrgFWupjPc5sixw787odTfXfpW1Iy+s2QJAfzAC7tCvVArSTAGx/oRtLQBDbk50As1/1doX3A+8+2mofbJcAHAaAvXQE4quqH4Tgqrw0DgTASgBux84UtxtP0SatG7dAi34bEYBFcq0LTxeAZR1qXwcEZEMlDTROQ3aBfnwBQ2LWDsCXT+B2wW0kPwUaBcIyqwsARANAJPAAgoMmrw9ffM71bxRAUfUMYP+Os2ptIN5D+qnqGSUDjPpYuEjQ8LO0DdDXja3I4DODACy1EyzfaBO0kwCMDCxDGQBQjFugBTBhAOBMbWHN9QnR4P/W21532oW+v5WDG3D3bGkwaINX9jR2G1LgdNkCDcSXLDta2/IN6uOye2BcAG7ceR0/1iEdpwibU7SJAAy+02scJ35ixAfAg6C0hQ3AwTJ8so6NAcCx+7GCTThLi+i13mYsq7v5HJBpRowpy3QOqAKzunAb0juG4YotBUF4Q5trQF7gundscAFg1PrdcvXsJvIo2M/OXbsgLHl9A6ztB+1DuroqUy6IlA+A33vD9ZvakGrV11hsLUA7CcCiaFgXBgBlAIChyXndshWMHHvM1q8SgHsdluwbYAJwjw/CL4QIIb/+nTM0xrwWewjAgy9P6XhkBlj4u2gRGeDAALUzcczz6ttZHBrdT4HWbcbuRxk7IbLAJgh00am0KRT898FpqPqVvcm3P5cagRN26BXRBkfkW1Ko4nqh+AA8mEU02evQzxUMbxX5zxaRD8HS9sKZb8wZRn1CxpEyo9MGWL/Vd7G1AO0kAGOx1inlB8DQ3ZvrNnczNvkjWy9XVG07rK5uayMjB55cXGVfpeURKSFo2Fl5esszrr7yfY7Z01cDOjlnmScCwK2Tna3flde2QEPxJ62/AzBD8SCNLVDzGnTJ+ii1R/cNiuUpZlunaFNtzJdx4/OORd5Fcy+zCAAWZI6zvMjeqyayz1eOHbrndRQAjt2PMpgl7fQMgEYGvgJrOLvczAAHhGCjXQHrT379UVv/IFkxw7bhwLCxY7YcgG0ntrbl6GRqbS9sEHrq1SQFYN2wA6Sbu92zPTxoFtjQBqixFYBjawHaSQC2Daqen/tMzgRQt9v6TmYLnKSvLW5l5OB2d5+DJvjqWjGdnX72xz50LyIlWKeuagUzgj5LM07OALwLP7ZDsCoglPZ5p37g1GXZIoFzthOMmwYw22IBrFP/okVjv9E+XL9HrEN+nSJsTtEmHTD8Btg2bBo/XwQA6x6DUPfpY4954isOH7n3RvXI5AA4dj/akeOWFTXDq67bJwNc2ua+Xbnfrnq/3evPkn/3axrpvvDS3hJbtiGqt1DXjeTZc9WzQ9cmuQFwsX1Wlm9dZq1bGy78/lc/An4rWpc+OQDrxn0huM/Plb+vOfe4fXu+f4/6jXqS6DdKvXCP/iBYQgAcUwvQTgKwY4BAANwDh/DkfG2b9DqdnSdbE0owiyZUpPmdse1hCBpslZh+Xusr2EZ8AJb3QwrxeAudA9GsGWO87lVJWRzoJ8AxhNnR6l+KWIfibIqwOUWbDO8rMD5EC3BYMM2j1GIAuHRHD+CIrvZZxdkIW6DrIRWjH30hC0AhlPkMAcB1GwFA99qOjNmLgXXq14ELINm+l0UgWIPVPz75H14M3BvsBMDb21tnPvzj93/BVr8N8Ib8Icx2jwLA2n4HWN+ZZtVOfbbFpeOOghB3+MIAHEsLArAtOvx+DmXomk1IT+1dPy3L9JXPGTNy0KQdl0aU9duFHmR7Mm7BTsn2dl2kDU8ABjK00l7sZr31Yw6LJLbWXLbD2+ocjDXbw0Fj0fD9cdD6WzEGx/IUYXOKNmlBOxlg8RhbFAzPCoBtLwP+nApQgaYCACSJQGMANmRXLO2QmPQU6IatPaAq3vbcFzPgIsJoAFy3G7DVSxdkUQBddADBUhyXpR6htADtZAbY8aXrMLkWHuhTGVaBmjCrZZwMCuuwqQOf+ltWBOom/lykvg0bbUPdrXzm06++6vMC2JR+Y2rTr/3zFqSKAaCvPWMsOCzi9NUvjoNaPNi3kttVNLYfO9ahOJsibE7RJiMAQweZ1aODAGwfKyxBBagAFQinAAgbzlAUzlLWRAWoQAgFBNBUNudyrYx+Vn4Y0c4C3Z3FCcWznnnVVQ+1++tgu0kyJ+iBoEH1ucjzs7aK4jK142P4U5Qdy1rgCE2cvTLAErhSmZprlI3PBfrS0TQApA5m6f3rl299rgeTREfzuB1uP2asQ7E8Rdicok0GAHbwHQE4xC831kEFqAAVQBUgAKNKsRwV2BwFBAc06U67ArDbcwMAXHoA/Mau7TDxtud6BRA07EL/3T/2xC+c+rf33ToMjl0AkrThmgHWfcLgrbjpnh9/4ovt/eiCfKmbAwjsPArEgC7mXL/g2iPbqHcCcUH7MWIdirMpwuYUbTIAsP4nn3esLebm/nNugZ67B2k/FdgABQjAG+BEdmFjFcDOQ1jNwM557Q0XXSsVApy8t7dAI9+pdiAGbEvTz+r0XKQv2CQTr2+oTQgaOllv45U2vdkeaRsCADRmvXued9m6bs2qQ30TgGHbV0B8Rc2yAb7wXIBBrkfCYh3yxRRhc4o29QBwGZ9AXOqiUWMTeZemLEMATqk226ICVMCoAAGYgUEFpqtAbACebs+nZxkEDYYDh6bXE1pEBagAFRhPAQLweNqzZSpABagAFaACk1eAADwdFxGAp+MLWkIFqMB8FSAAz9d3tJwKUAEqQAWUAn949pUfzoriDRYxJnFX9xwdRgCejtcIwNPxBS2hAlRgvgoQgOfrO1pOBagAFaACBODoMUAAji4x3AABGJaKBakAFaACvQoQgBkcVIAKUAEqMGsFmAGO6z4CcFx9WTsVoAJUgAqkVYAAnFZvtkYFqAAVoAKBFSAABxa0VR0BOK6+rJ0KUAEqQAXSKkAATqv3xrZ26MChPYeP3Huj6uD+nk4++lhx+NTzPvWW77mIANSf5Xl++Wuuv+gSW/0uk7meCbaoTx/7t1edvrVn+zZl3wn9NrpdI6LrQzRCrymZu0Z/9Mor3qruvnyvJRYq/1LYQosAACAASURBVGG+0bUN+werx93HZX9c/NNjW28Mg200nq/p/unX3vDms/r0R2IVHc+6jdAAHNo+kw5AG6L3S7sNoP6o70xTn1OND9vvAP6cClABKkAFlq0AAXjZ/vfuPTahaTYjmdi61K9aG5w4ghP7FexkW9v3ZNv554aEGuoPMgntqRs+sAfvT6OlwfrxOqepUUoATuHjdoxI/HPsMU/4Q8vilK6+A6xgG6uxduKx33/48JEf+Y6q55RdW40AHHI8e+hu7K/+x5D29b0zXNqY0zuzfQ+wh5/gd6D3LzJWQAWoABWgAotSgAC8KHeH7SyYdelr1Dq58ay/N7sBTuyPqAziu9QA+W1MtW5Wz2Wi221rOFvoq1FfRnPuGqUC4BQ+NsUf6B81BrI3FkX27hqY9oZzG7LANtQ4PvanDh85/I1WG12gxk5qhu3zACsz8Ae2z+g3vzam/s5cLRrWAXis8VHX/nevfdUns6w42/Iev/P44/Y866Jf/OOHsPc9S1EBKkAFqMCcFSAAz9l7I9nuOfGsW907oQMBxqqAKXMCTuytdbcKNPpy6MDBva2MmLS+svyRre1s/y//yZtvaVfgD79ljV3InrtGYPx4bYFO4eO+oAH9oxdx/ka95J8OBl9j5wTYxh1ZkX0ty7PXtNpoADDoD6uZ9fHs+R6Kbl+9M562zuiduX6XjDk+CMDWocQCVIAKUIFFK0AAXrT73TofajK723onUxQma1D1rQOQ4MReKk6jncBtdBYKAtff2TIeuH4jzAduo6ERGKNeABzTflvwBW671twaYMA2dOb3NPWn/V17Na5jjWdPqIxuX92HYDza3F7+fMLvTHH8oH22Zr/7KmIGGJWY5agAFaACy1GAALwcXwfpqeek02RDF778tgma2mhMGMGJvYNetclf2D50IT5s/Z3t4nPXCAQOPwAO64PeTL8pEGP5p55h9WyjGnPhdipUSqzq9nwXRbevtNbTzpm9M9O9A9EXNAEYVYrlqAAVoALLUYAAvBxfB+kpns3ZmQhhIOKybW7nGXCS7rK1s4JCsA2l745N4IS3sgkDhOgaNTIsaJ9LYELLp9IIi7v1YWnSuI7tY9tgRfUu/YP2LzQA49tg3cez1gobQ1kni5jCPlT7cmxgsRv9feD0zkw1vm3jo/5zVwB+7x+c/eoizz5haetwkRVPetvrb7hXl3vPta98Z57lb8+z4qZff/0NL+x7Fqq7yD588TnXv3GofageVYH6FOItb3v99e/TdfXo0eiHTd/LP3b2c7eK7Muq3HF9ZetteunQsr+nbZH92h5Iu3A+cIqTg1980TH7vn3yrcrcZ/voDPc3QqzotoF+DPrPJd6QZ9TAsI4x21jgz+erAAF4vr4bxXJw4r2Gu1d94GWSU5TByWKVLQPLV3C6miwDNu2IuzPJRNso4QGEo3UGCrCnDiagPVKNvCa8oE3VokJsjTCIiA7Azj62DW5pDKOgFxqAwbiQxmpjPK/GNJaN7wBwCvtAX23UOzP2+LaND2DC3VtFCa8QIGXZauL+g6OPf3Dfnu/fo35nnLT6zdEDwCCMt23rPaALtHEFwApYv2sF+gEg8NA0iP0/ePIDV9hg0LbwoIUdyQeiOEH92gqUwYPc0DpDxEppFwSh7Wg3xODBa849rj6+jIO39RzSNrJIY3vX8OfzVYAAPF/fjWJ5JLAQgYLqeDVZRCf29dNJwQlpNSlH20gFwKD9i9YoUpxW4DX2BB+MAecYli0UGV9FqzEN2ukVqz4AnMK+SLE4xXfmZMaHB6xV8AoCw52PFcW/2ptn3yzh1wTAyGTc8gv96Pb21pm/ce51n6+XA208mhfZBxX8vhmZNJigIID9jSx0aQdovy5+icpjv72ucW9feiA+QB98fADFiQegV3L0QR2otXeslIY4LjSUjzdgHhnP7cUPoL9GfyJjhGU2QwEC8Gb4MVkvIk3mqsxMrAmpQ2bLGR5AOBL1uW6/1AcowE9wkSCZRmAmUDrBd7bfNqDBceIcw1MH4M6VTY4ZYFBHMaD7jFcwFkWx5bJo6PDOnMz4QCbMfWNMmAG+UwHHX6mJ1Jn1+uqT8QDgVVbd2SYKTPJtrxLTz5vwgWTfsFY6wAHaf1RV/2315ylYMztZ+XJbun5mAj6wxkkI+C31MUEwqDUocVWsk3X2GXutxht1l58XDBjYKA/0V7xtXioOy09bAQLwtP0zOeuk8CWdzEnrR+HOYTLnBw/2CXlVPzIJ95lQU6PeYRT7ECxnH9sGPhIzqg6/GAa25g/YucpQphjPK1i3jzddrLMFOoV90jZm/M6sABj0SbTx4TMJFwLwXaqvp6g/jW9hyzp87DCNLYcsl+1VYvp5A1QBkJC0IYUUSd1V2ToATsQHg3GiDQ+sc6rFks6iBgCqsE/r8Q7o0+iztDxsFAtujAIE4I1xZZqOLGgy5wUPoE6NCSPqQbxutMadcqkXCfB+dO8ptvUMrNsLgME2nHxs698EAdh4ijWokVeGFYQtAnBx+NTzPvWW70VcEGvEOuj7KOPDB3qEAGwcqmUdATOPZTvSSb7tVWL8OXBollO96qGYcL22qbYNeso+qAOe55bhrj9aW8EBIHTyaczFBmVQFe+AHxuxBYD44DfTTmLwoVkpQACelbvGNxac1HSuNkItl9YfcTLnBcBgFqeURXQFDqgRKnlVLjUAT0AjLwCOab/NeRMD4N47WsFYJQDXzjWw+b798xQag/HWgNkxx0ddIxAsOpNhH2AowQaYhFeTdqCs7pYbQO7CENqnEmrAhYQKUhCt68CE2lOe1gtA0I7ra/AH6JrGB4aBXe0UALeZl9qBurll2x1jRXcP9U/ZD8A31bfjwEFYIgBGDkyTvotZfl4KEIDn5a/RrZVOtqQGS+ufKgDrfoN9aUlkz3a61Wv3RGoAnoBGXgAc036bt0Ag8VrEAdtoQM8YcKbb3KQt0Dbfj6Gxayy4vavs70CJRgiUqfqiADDQtiTD5QzAJXCggFICJALAwm2qDTgFQU4CQR0AnooPTDEr3ClQAR7oR6fdAq6xovsH+rOyCyq/C+RILEp2LhCAJW/RzSxLAN5Mv0brFTihWXwGuHQAqJfBX/2TQPc6h8NiDAB2h0j9pLdG3gAcy37bAAaBhADcFHIW3wDbfD8nAB5rfNQ1AgBIFx8dgIEM16pbDhnUCpzQNiYGwM72a70A/1dAhurj4APjsBZut09hp5fWSEZXCSFa9KmDqrX+Wubf6nfeASz9VbNx5QnAG+fSuB0C4YsAXHODcCtg3YFGHUEfiANhLADWho6kURAAjmG/zXkTAuDB7ftgrHIL9AZuga7HcOjxbRsfBOCGQs5Qg2Td6osHkoyethAqX9v2jQJqfQu0FYRqQIbWHxqArWC3485FArAkviSHz/EOYMlbdDPLEoA306/ReiWd0EoNkdY/5S3Q7b6D0GKQrJnplGok9YEuD9rqlWE02QW2G1wjfII+vD0zlP02n4HtePlH2obJZmmsuoznVbxu0CnQNt+3f55CYzAWlGnTGB9TAOB/fPI/vHjft0++Vdny7AGfirJhuh4H+HIGYN0eAJBV/RDQ1jJvUHkPAAYBPoUPjCEg+FbcCYDrCwGxtdYGSkEe3Mpd7c4Ayq/K3veE+/7JMvZ4B7D0F80GlicAb6BTY3ZJOtkCJ6fV1kRp/S4TZnAy5wUPQz4A+1ivopFlA593zsKPCcBlp8E+BtMoFACHst82hlPEsLQNAvBaAZ9ry2b8zrQCcKrxMQIAdybUUvgCAcXlG1ovAAahpgHmtvdX+XOwz872T8gHZZeN4IVqjOpalUu42JACgIEM/Wox4wdP/ocHCMDiaFncAwTgxbncr8MgmDTgC8jOLAqAHSeBq3tV9bMuPkCeGXMLdF9UInbXnnXWKDQA+/rYNkqlcJpioYgATAC2ZYDbMeI6vm3jIzEAe12nAmS1mt1NDDVC+0SZtdgAjMaJsI8uixDalN44WSoAo/4pywELGqv4e7jY9+f79nz/HvU+Oqmnjc49yVJbWH7+ChCA5+/DpD0AJywEYNArhw4c2nP4yL03quL7LY84LxKg0DxFANa2p9AoFgC72m8LHwJwfvlrrr/oklInYJFNF53NIVhAf5zfBxEXQ5TE8hOcXca3bXykBGDXbwmdoScxAGstXWxFdBkbgF36tYotuQ8GM+TOdtgGgtxO52y7IE684NOiFQrAXotWNtn583koQACeh58mYyUBuN8VDYC0f5NYO/gHguCqvIsPkGdSAzAwyU+mkQsAx7TfNuAJwATgY4957Cd+8Y/f+ggytlU8eR00BsZbA4DHHB9TBWBgC6dt6LvAlxfUlAa5QtoQCI8BwCP5gAC8jmwvALbFjI63Is/+fKvIvqyaPM40oHgFkv01s4QSBOAleDlgH6WTLd00MBGqtq6CEy3xZK6emQDb8PoGGOizNEte2QPa36gf8duUARiMo0ojpL91KIgNwFL7bUMWjAG/GH7VB16Wbeefs9gyeAo0aKfXeAa11cU6GeAU9kljEezPFN+ZzgAM9nkw1vriFDjEST/qeg0StOVXvMV2aNAlzurVTfHohxF6bDCz23YQgPewvesNDx+YXOu6uGD7PeGQqfbSGuyHFwBb/ah8s72VfZAAbI2OxRcgAC8+BGQCSCeM4MRmipM5P3gQZIBBjaID8CYtEkihgwC88x7wWQQxvUmk7wt0e257qy2w4DQaAEs1AN8HU3xnEoANgwCEAp3Z/WqWF88Y+G5xp3YP+IKzn5Y7UkFw7ajRzgaD9XhBmTZiSj7wAGAvcEyhNaizVz9sMayzu0fz/H8ZAuD6GJLNgFl6kxQgAG+SNxP0BQSFGjzat/fWJ93S+qXlV5NLYWYLnZQLt0A3shnABF56Z620/ubkdeYagQAsXVSQTvClPoBP7gZjuLLXKYaFMWB6/UjHp7R82SYwfowALG1PWl43Kn0G+SZ2ou/MyYyPeiyOmQG2Zqt2DdVg+IOjJ33IcnDPZAC41BcEnro7GhnzFFA2NR8QgNf3GWstgPHZ2Z1heebOIi9+Jy/yq/umxMj36Qmm02xiZAUIwCM7YG7NoxNp1a9VhgKY/DUgAa9/57AVEASa242FE3vUJvnVJzt9AOt33iYK1t+EtZlrBMZFNWEHgbkxwceecfOx7b2A9q+MSWAcrpoMnQEGY6/SFexXZ6HAFYBT2Ie3Mft35mTGx1QAGALE3WyrLbNV9WkCGeD2+wnq5+5D9e8vUwAwZFtCH4QCYEm/dJuT0TrzB2BL3w+rGHtLkeVXEIBtM4ll/5wAvGz/O/UenGyidTe+y0OyH2jFtXLVdkH9b+Ak228LNAaQkq40dArsA23HRmkE+liifzl9Wy1aCOJI0kbnG9W+hyfUv8HvMlOM55Uv7J8c6GIdcJ6YfWisTPWd2QDgCDEKj4+pADCQ3fLa3psCatCgBK6oKauqMnop7J+aDwjA/gBsiZujSuMvqD//pid2oe/20bhnufkqQACer+9GszzsxKZ7bUbY+rPOBB2s3wuABVkfyI/1zJx+AM3oQZVnm6dRYH1qMq7jNbaPh3wHxjDo/qqY1y6ARLBuBG4sG9+wsILhwFoa7QvbxmTfmQ0AHnN8zAiAq+8hp5oBBgBy3YcvvuiYfd8++Val/7MHXj5V+YkAcFIfEID9Adiyrd0GwF7fIEt/qbL8dBUgAE/XN5O2DMy4DPahDXVl4ZBZGVMb4GTUC4B1Xxwm5X16Gb8NDVX/JmoUMoaaTmnCRygfqDbg73+1PWgMq2+d/ka95J8Ovky8PhXoayOkL/reGaAedROlV2xBEvbZt/IZlqWe8zuzAcAp3oGIUwCA09UEPwUazIgmhS8XyAb0awAFUL7KwMUG4Cn6wBSzoA4NnZeyBdp0ZREQx99QOj+15/3AO4CRF+cCyhCAF+DkGF0MMKltbLlt2xgie+A5WfYG4EATwMEtpgEAzOgHECgmrRHYB+2mIwoUL1Avw6vU308YHi/d7FsAH4ivdwH7purN//X2VvEfVJ/2294D7fGCt5Ht/+U/efMtQ/XHHM+6XYf6G7Dv8Hynu0Pwu2Oj/UBAi4+m/s7sAHCKd6AtrgEgIwC3Rax9ZwzoRwDOs09Y4nBw220sAK4f9gS2kWJLvihe+u7sBeKyzyUEYNtLcyE/JwAvxNGxuuk2+e9CRJ99jlmTEHeTBoE7x8l5KQf0zZv75L3fD1L4QW3oz/of3Hv4yI98R3X8FGGsDmqExWd+Tra1fQ9w561xgp/Cx21NJP7Zs/eJtx4+cu+NFgjuwJWkDRsAl/bHGM9l3cJt78aMe0z7SjuxmGx7fBbvzMmMj7p64ESZGeC6aDIAbsAdoLd0C7S6tSZ7y9tef/37gMzfTi/KQ62EW7Kl9eumpGBp+v0GnlQt1bnSzcVOFy2k/YAy9D1XckEZcIPYfUAtnHew+AYoQADeACdOoQsAAImzXPV+gZPbwQxJNQnHDqgKBsD1fmBQgU92274HJtfQVlvMzvW3w4D/V6basmS6DNY2rtFA5k16l2rvBD+lj3GNmt9294yh3njA/ND9fhx5H4Uczw5jQD8yOA5i2lfaC4yZub0zJzM+6jEBAJkuHhyAdaVI2yXcgSCV/B5gBDSEgCoG4BJoQcBqaDQ1H5jejyhsCnVOfuUU2o8SQgF/9mbO4fHSFtxyxzXy+4tlNkMBAvBm+JG9oAJUYEEKxITTBcnIri5AAQSAlAydg3HACfbg1lawbZkXEl+DBOog6YP0FGhJ3auy9a2/U/NBX2dC29nOdIJ+9NoCjS76CBzau10ZgGdjM7wDWKD+hhclAG+4g9k9KkAFNk8BAvDm+ZQ9iqMAksFstbyC4a0i/9nC89tOh7btIiQGYDSrZzd8t4Tcfrjq3YKNRYmp+aCvM65A11NfZ2EmFQCD7UA+HYJVx7jkFUiQ8ssoRABehp/ZSypABTZIAQLwBjmTXYmqgMOEPBgAB4aaHZ3kAOmd1QsIkY1MO+gbfa3Nt9Wfp4CB0mhjaj4Y6kMwnQ3bfFGtt7e3zvyNc6/7PAyYhraCZLOBrcoO7fAKJHAQLaEYAXgJXmYfqQAV2CgFCMAb5U52JqIC8ER+bUMwAIYO+SnbLbJrsjx7rvrPoTt0RwFgbWIAOHPOSmbF9llZvnWZVZvWAoH+z6n5wBbqvjr3HfKUEoBFmhsEQQ+qctCKJ0DbAnBBPycAL8jZ7CoVoAJUgApQgaUpIMwCBgNgFMD0hP8fn/wPL9737ZNvtULeCBngMl4cFhPKR43gIYGyh3/8/i/Y9OkDJwTIUvkAGXuuOg9tGZZo7ZsBLvvoAKiN77dtWkkzwChY29rlzzdDAQLwZviRvaACVIAKUAEqQAUGFAAn5EEB2AKP6+3J2JU9o2WA27IiQGU7cAipQ7XbyBz3LGZAW1t7wDKpD6QDFIhZqO9SrWEIB7YqA3VB3+YC9QzKa4tHqW9Yft4KEIDn7T9aTwWoABWgAlSAClCB2SkghbLZdZAGB1XAE4ChhYKgBrOySStAAJ60e9bGfeGjZ7yk2M4+o/5l77DJ+aUvOf8r79Bl/t+PnHFRnmdX2Lu4fsZedr4lXPQAn9lWqrzuJeff/PH5qjMvy13Gg62H9PWwQtRnfH1AHyhDl/FOt41p/nzaChCAp+2fqVnnA8DM/k7Nm+PbQwAe3weQBS4Tfk6WmtK66AE+QwCGojhcIZfxYGudvh4f8Gw+mvLPU8QP2AYBeMqBQtsqBQjADAaJAq4ATPiVqLycsgTgmfjaZcLPyRIBeCbhLTbTZTzYGgHHy2IXO6jP+AsEoA8IwLbBzp9PQgEC8CTcMBsjhAAMfVc8m87T0OAKEICDSxqnQpcJ/xQnS1+4+ow/U6txL7WodNfh7exZP3/BzQ+EVNNFD/CZWUDRmNqH9KOuy2U82GzYJF/b+ury86noM9U4TqEP2AYB2CXA+YyTAm/+ta+9rCiKz1kePqKuMdp/5fuffYtTI3yIClABKhBYAQJwYEFjVecy4Z/iZGnMyauLHuAzBOBYgd9Tr8t4sJm4Sb629dXl51PRZ8x3yJBuKfQB2yAAuwQ4n3FSgADsJBsfogJUYGQFCMAjOwBtPsaEH207ZLmpTl77+ghOOAnAIYMEqCvGeNgkXwMSiotMRZ+pvkNS6AO2QQAWRzcfcFWAAOyqHJ+jAlRgTAUIwGOqL2g7xoRf0HywolOdvBKAKwWibD8PFkC7FcUYDyBczGKxI7Teur6p6DPVd0gKfcA2CMAxBgDrNCpAAGZgUAEqMEcFCMAT8NqhQ8/ce8pDJ92uTDm9Zc5t6mqd5+l/c5nwh5osYW1j1264Tl7BvhzZyoun/ex5X/2W1uz/u+aMD2ZF9ib115WOYB2NySP4TAOKevrYC041O4eiseob5g9dVdMnrtr3GTUQt7VHsLiotxFrPNiGutTXiJ22Nsufg21fp+L4AFpnWQ6LF7ufQBurOA+pT73PoeMY7JdVe7Aer3cF2AYEwLHGrzQ+WX7eChCA5+0/Wk8FlqoAAXhkz2Pwk1+abxVfTHkPMDY5MorXySB61KUbkMDrChKzh4+7f/v4R+9Wz564a6GkDmcAzreyewEfdfTBYiBzAuC/3/f9/71ncQWJ/GoBpl4Yn4Q3moAyy5gWbuPB1mGwXyuAyfLshbuLKwPV2qEShLl2G1YtPcZcb91j6FN23KM/1TukLWJo7SX6uL4rwDYGARivQz5+bWOMP988BQjAm+dT9ogKLEEBAvCIXsYm+5WBh9TfXqH+7B02eT3pxic6rUzhR894CQByFuXWdYaYvIJ9uWvr6PYLtvds/XUNfqUQ7QrAn1APvgYMpwZYgnEwCQB2hIaaLP1QCOpQMZF0PNh8A8aYBmC9uPKjtvp2fm7uL5aVHWyhd0dBgLqNdqfUp93zEO+Qss4A+hi1F+jj/K4A2+iPO+wU/oHAsy/qYOOCpTZFAQLwpniS/aACy1KAADySv7945Yv2tbKUgSzxA+CAdiFbIZE+S7K3d6kKv6n+/EyrYkkdjckjPuFEulKVaUygQfAbHYD94bfsf3cSHTDuWo7AJ+yRfN3Ylq+NCwBgZR87dQfUsQN5qfQxjaRQABxT+0j6NPyAt9GN+5jjV/T2axVGAEpdnXf5Vb//nEuk7Vz4a395+laxfZt67oS+Z4u8OOeq9z/3WtPPXZ6HntntD9J3bVfdxn/3q1/7cJ4Vb2jZ++ixW9mp73vfc76HanTgwKE9TzztaTeq8vt7noHqBPtQXYM00O6nr/z955xlsgVso2HvRb/6tbcq5d6r6uutV7cF6KA2+2DxB9o5lj/hftS0GwqnSm8k5ttxHGq8ofHOclSgrQABeKSYwCcyUgP9ADiwXavtlA+e9OBDvttwQbvuVWr9sPrTzpJPDYC1U6tvCucAwKD+aLB2wC1w/TU7RgfgBsB4gpxJ38ZugsA6NrZDB6677At0qJinbiuNPOtIrX29vepdgfugGff4c9AQ7oxf6KlWoR6Qs1V1x949j/zE7/3eTz3SVxABmp5nO3UfPPj1vfc98Nh3VPlT+tprwxECAyXQSoBpK9u6x3bfLgJqiH3tvg7VC/ZhBcBZUfz0LpT2+tm0IAG2sQKyH/7hvQ+3fGYEYBcdlNGDiwKgnSsAHtOftn6kBOCQ49X28uDPqUBdAQLwSPEAQo+DdX4AHC5LsDJ9Nbn9+30PfjIRAPfpRQDuHrCGxNb6EDbvrZOd5hqHCqUYD7YOB4YEI4QHzECW9TdgJMb4VfD4cd1YCn36fOQJr6s4jq19PH3Wi2V4G04H4NmGSP3n1kPB+ipzBI96dVU2sd1GgLob2Tlwct4ALACCKvuBsrqLqnz+LgWPv404aCij7bjoUDZrXHyA+5Blf6MqerpLH8A27jj8T0d/6tjj9nxDtVFfsOgAsKcOvZlU0M6p+LO3H6kAOPR4RWKLZahAqQABeKRYACf8VXYELK964w7A4CRzvRUXgiKniVjnIB584md0aAoAXk0IBXYmyQC/5PyvvKNUBISjjvb4ttodX4MaNNoB49trPNiGOmi3rkbo6/UYAPop7aP0UwPn8ZtCH5uP9M9d4zim9sIFAmH8+AFwivGL+E2XCTHh3W2rk4lDsrWgnQ3ABmCgAYYABFW2A2VBkxvFOqAKgjzSVqfuSH1o+Bds4w7Vga+pP+2zOBoADPgT0cEIj6CdUP21QsaFh5j9AOv22gIda7xKxWX55SpAAB7J98BkTFtWTVbxyWd0AK6ygqBNjUyB6+QVbKvPmwkAeEd3fLKZZgt0CAAGM2cViIHl+66sGhqRXuPBNtTxGNvxNdjPCphBeJN+6y0FYOfxm0Ifm49ADXWxzkIO8O5x1l4GwO7vCqkPVnphhxp6jV/EbwEhrGxOmnlFzCzLVNABQI0U1mIDcCdDDgINqk9M3UsbGn0AfKCf05nf09Sf9vfelb0BF2BW8zO9rfvK9z/7ltJo0E5UZ6MW+h9j9wOMFy8ADqyV9dMIqegsv/kKEIBH8rEUgMFJjOoNAdjg0tgAXE0eNxGAwUl3BQ+4BqLM6GrCUd7z7DIebEMd7KeXryUQJtUR3MERG4C99LH5aAV00M4TPwCWai8AYC99wBh1+T3gNX4RvwWetOsmG+Dpu6211YcKbgC7nTPGgSGg6kJ9G3SEhQcp8CPh0SlT74OnThUAB44RbXOKxYDGtnzdaOx+pADgwH3o/SzCKfj40CIUIACP5OYZA3CVWQEnY0vIAHtNalPEgg84SO1zgQdpGwTg+otrZyEBBGDn8QuOd6+xgLyOCcDZFXad3BeXXMav3Z4sAybV1SQWKLtaECszcCDkVeCGTL5LAAO2akoBuIImFOzKQ6jg8rWTrQGAX7mv7C+ivQuc+vQB7XdPHK70BvzY0AFs02kxwEeLFP1AYqC+ACWNsZjjFXkXsQwV0AoQgEeKgxQTfnDCqsNgHn4JWwAAE95JREFUNYEGIama4IL1E4DNMTabb4ClsYpPoNNvAx8a7mA8OwMeCKheWW4ADp3Hb2x90Fcx0EddVWMLdArtU+gDttF4p6cYv4jvAOiUbqmUArAIPEtIQSbrwDVFdYlEdtThFAaN2rU9UpBDytdPhUbKJ+pDXxiu9Aa1k2T+G8Cs/yOFFin6MREAFo0T5AR05D3FMstRgAA8kq+lkxKXjFfEyVJjgiWR0GXyquvH+7Kyxni1Cl6HeBu5MxRpY1PEAri40QEHgX2SMCjLJl8EmBMA4/EqXkhwGr+gPV5jAQkil3eIFIDBvmpzpVcUeemD2yXOACPSt8uIToKWALA0y4VAqjLeeUJtA4L65NvWTwd4rKAM1qUGwDbbd50qXXwQaana8OoDCpY9QbyyFayj0gHWupZtB9tIoYVXPyLFTLXLIPZ4dXmZ8ZnlKUAAHsnnKaDHZbKEg3Y/aA5J6jJ5FQJw5/Cb0h4XPcBnvCa1KWKBAGwf6Cl8bbcCPrSoXlUFIjHH72T0cfwGOLb2KfQB22gscIDvF0SeuQOw5GCrxim/ANisIAuZ2DtsH/YCpkgwI9JyowFYnm338icQi3qcygE4/qKJFIBFMcYMsMsrfNnPEIBH8j84KfHaDukyWdJygLa1lGted9Qna3wA7rfDRQ/wGQKw2zhaVAbYJpHbuFvVGuBOZfv4TTEWbBr5LOQM1R1C+xT6gG1MDoARMKxP2sFtno3DgWyZ1zqEIRBRn1AD9qwm63/3d3/32BNPe9qNqq39PfHmcrqxFzARgHcy/1Id4AxwYgBO0Q9pG8D4WA0H4acCovuyCcDIb0+WqStAAB4pHsAJ1ygA7A7B+snhiTQBuAq45PDnqj0Yqy4jKbkGQ0aCcOG12NFuX/C99JDpna2o7j7zXkAKqo+p065xHFv7FPEDtjF7AEYAdTWhlmetOifqIi8uAIZWGbe77vqbfyQAGxX1gng0HnZbNp4ILIU6wOc7UEcA/p4LAIP+cBqvyJhmGSpAAB4pBsAJ6mgArGURbqesK9m447X+A9fJKzjxM377W7YP1tGYPILPeE36U8TCyp+OW0dB+1xG0mIB2GNsmXQ2fovp0YZx/KYYC0gQucZxWbeHLoPap9AHbGNyAIz4VZdBJ9JlfcIsbeN3VPsO1yEbgQz2Crqe8M+O+S/3PfDYd1Rdp/TU53JqsBc8gqDRsAv1ly4HwqlXH8A2tDm998FKdSAAF++1xIH0u/EGzArHOq85kgxKloUUIABDMoUvBELFqAAsB8e2Tt1skuvkFZz4EYAbLmjq76q9NFZdRou0DRxi7Ft7hXHutdih2wL7qlMLt6tz+p+qHjnRoungYUTg2DE00dQOrMdbH1v8uMZxbO1T6AO24QLAvYuWNn+E+DkIJ52m2tseXeqpb8sc6oulbhSAG4AGgp0XPIKabAQAD/lSqgMBOC4A67EG+qQxLNHxGuK9xDo2WwEC8Ej+BSfBkwDgUiLQ5rqiHSB1nbyCEz8CMAG4NaKnBcAScN96ZO+7t49/9G5fAA41fqVjULC9W3SasOs7JLb2KfQB25gFAKOAMfQr2vTdn8ukWrdhm1jbYFU/X2R7btkqtm9T1Z3QY3d1erL+ua3O3ToIwL/2tZcVRfE523SNAFwpNOlDsOp+jDVebbHCn1MBAvBIMQDC5KQA2HEifdtLzr/5eeWzrpNXcOJHAJ4IAIPxvbgt0BJdYgEkaEMZSdX4lY7BWPa7vkPAfq9i0sX2FPqAbXgDsEQr6a9Q4dbHwer7Dr7xaKM3E2qrU9tS5FtXE4CNLvOCeOlCgckCELS8wFFqJ7oI5PCtu1c/pFrZxkbpj74FCvR5g1+ddy5I31ssv3kKEIBH8ik4wZgkAGvJwHs1ddHGtUSuk1dw4kcAJgC3RvTEMsD277CjbyF2Hb/SMegCkcjr2PUdAjznpX0KfcA2JgvA4MRa7fzPPq8m/XrhtO9b2lWo2E5+BYGkE3amiToAK5/ezrcuHgLgtr2gfV7wCGruDBIp+iBtgwA87WuQ+t7zoJ+h8Yr8LmGZZStAAB7J/1MFYGCSWEE5CMGNb8uA+jvQrP8BnPgRgAnAcwfgary4ACQwvpzHr3QMutiPvI6BPhrfIcBzXtqn0AdsY5IAjGZ5NHw+8Z897hOWw6QgAC7jCYTAevgZD92xXLV0R76Vvb3Yzm7oi+M2WIMT/uQADFwpJbqjVenh1QepTgTgeQJw6PGK/D5hmeUqQAAeyfebAMBaOmBS2YBSoDwB2ByTXrsBQF/5aN9Y6ADje1FboKULRi4ACYwv6YJUNX5B+PLKoiKvY6CPnThOoX0KfcA2GgAMPuM1fhG/IRBaZkiBbKsIgB0n1o3vdXUdlj48qr5TPS/P8z8iAHcUIACvJfHSAhlHqqlZbYHuGy9gX8vHO+MVeS+xzHIVIACP5HsQELygB5z4NCZLwOTSeQKdAMKYAW7Ec5hToME4cphAr+1LMR5sQx3spzPgpYCwmOM3tj42/5Q/B/pIAK7dxw76zWv8Ir4DsopeYIDYoMsAVxqVVXWu1LFkIo+oBz+l/vxCjy2drLI0s+myMABCRGMLNOArZoB3ncx7gJ/jdA9wivGKtsFyy1SAADyS36UTfnAS04BZl2eAyaU0oysF5s7kVf8D2JexALjS3SVrB8aCNBPXiAWfxQfw9FxpXDTsAzWoYgmMh44GQ8MdrHPuACz1k1RzZ33QVzHwjpoyAHu9K8AYbcR9ivGL+A6AKq+slaR+EII738VatnHbALhTHwG4P3J8wNJUq3QhwGWxYYr+dOmHVCvJ5w1Xvf+512r/pBivyHuJZZarAAF4JN+DE/5qIiMtL4BGBxDZydyBsLcQAM5W23nxCepOeRc/ucSCDwCDfpZO7BsgJu2TtDwyzEHfeQEeBm874wu0R3dNuJXcbfyC9njpg/gJ07B5+B4e/+7ag/pU/pKWd3lX6GdSjF+b36TA6TJpl0yowQl4J2Nrs0tNqP6bArd/2aOHNKNcVuOVGZfCDKhNtd00BfRJ2zDpD9YhX4RR36yXUAe24eVPsA2vfkhjJjYAgzFp/G7f9m7iz5erAAF4JN/jE3ipgettpfgEy+UZ2C6XU6Ab0CyY+I2YAYb12C0YVfNOGzgAZB3tBc9KRGhcj5ViPNiMA8eLF+CB8GYztf1zh8UUuIlq/KbQB7EK1LATx+BziAn1MjG193hXOH3+IOl7Y/zaHtwUAAYn4n1yjALAUmAC+0gA3vVy/WAzUGsCsNIuxYKV7b3Eny9bAQLwSP4HJ5MO1rmA1foZPFsAm1ZNEPUTDqCzmsge3c5fnufZFZZW5wLAzW2oHz3jJerk0M+ovu2FVYUKNifBrtr/7Hlf/Ra4jRKyShXq+CnFeLAZB9rgBcAOPrCZrX9ejbGY4zeFPkhnHTRcvUO2s/wSdW/Om5A2BGViA3BjrIA+UOa3ADjsO2bwPWvSbiIA3MgQSSfgZb/A7JhJhs4hPSmACczOVdogvvLZnmzLopfC+bRhEl+qg7S8bnOK/nTpBxjjVcyA/c7qiwXA+AsyXgXvchZdmAIE4JEcHmGiutsTPwB2hNQ+FV0zufX6NhGAG7qAhyM5RGpzEoxPnqumHA7GgcxsLIroJ1KMB5tloD5eABx4IaHsku8iEzR+U+hj85H+OWhH5x1S5PlTIyw0xQbgxhjE+969/9ph4aDPHZ3xi/gNmPBWE2R4Qp1ll1/1+8+5RLePTNrLCTgIYca7cVHb2pqY7iwG6/LKGIJ91eauAB0ApgaYpOiDtA1TPKI6lDECttmIEfCZJP5M0I9qvCJjT/ukDsDIMyHGK/JuYpllKkAAHtHvwgnJIWXqK9QfS5bQH4ADQbAxS+AAOnMA4O28yN+tXtYX2/2j1e1OTvGJbSZoq9mOq/Y6A1wOE2HMmkZX79ZJYd3i8WAb6qAPvABYuNih7xN9hvpzusX2DpAItTRV75ql99LH5iP9c9c4vu/Ef/zOKQ+ddDugp25GrD0aPz7vCrAN4zsm0HtdtPW57k8EgBH/18s4ZAklTXS2LOuHAUA0ttG+A1gXSgFMup3A2jd0SdEHaRsmByCZbUlw7JZtZPWldsJQXlvomVA/xHI5bBeXtGEcr5IKWHZZChCAR/Y3MFFdTSjzrexeLHsRBoAdJ5qlmo3vftsSC7NgcwDglY1YhqkLv6U+QCysJrbqrsnvAtvBjZNgF+3rAOwXF/19F2jgPB5sQx2EC2/AAyH4tr/f9+AZILAZM3IOoDg4flPpY/OT/rlrHMfUHtTH610BtmEc+6Wu7nFhH79DvkMyPojv62XqAIzCBNqGKWOrn3Vsx3hATwpg0jaD7UDStEEerNsr6ylto68jYD2QDqrQKNdahfanqR+uizw24eqx4ziOepvoG682m/jz5SpAAJ6A7/snZesJBz7hCwfAdWmwiZdsgoQB386hTBP/BrgB/D39gjInAxP06nnMF9p7vrBtPhCrHheAD42Hag0Nu1jjwTbUQV29AdgCIlX9IKzp6qxbUrG+DY9frI71990C0LLa3+c7IP70o50Y7LHNS3tQH693BdjG4NiPPX77fBVjUt2e9AaEbOP257JvDhlVn+3UXvDoYXPHlWNt4wbB1XoKcMjs6VhaaKfE7kfI+utB1F48STVebb/7+fNlKkAAXqbf2WsqQAWoABWgAskUEE2qi/y9WV48Xxm3f8hAE4QEmFRbQcqhDeP2TCnYoVkzky4i/c2idw7x0sVS9EHaxlDMoBpK4y6VFqVdMfsh6MtqgVH9uUD9uUr9OWFQt9qVUWU5h7HUbsI6XpO95NjQrBQgAM/KXTSWClABKkAFqMA8FQAh7NP3fvdvXvHE0552owsAa2U84AD6jtAhAzwaPLYjxQU4TN8vl/VK4RT1jcP33SIQcvDhDuzlW/uvfP+zbzGNwBRatNuN0Q8JnOrY2Mq27lGfZn3O9lbqiyM0Jgz1Q+PVZhd/vkwFCMDL9Dt7TQWoABWgAlRgFAV6Jryiq3i04ch3fwiUDAGeJ1Cv9O2rH7GtDl0oKCC6AHVBQJmiD9I2JEENbs03LmC025HaCfhgJ35qh2D19S1kP+ptDCxaSe+C7h0H9fYQDW3jVeJ/ll2uAgTg5fqePacCVIAKUAEqQAUsCqCg0lPN4PfEFJ8KUAEqQAXSK0AATq85W6QCVIAKUAEqQAVmooAPADNbNRMn00wqQAUWpQABeFHuZmepABWgAlSAClABiQKuAEz4lajMslSAClCBdAoQgNNpzZaoABWgAlSAClCBmSkgBGDo29mZSUBzqQAVoAIbpQABeKPcyc5QASpABagAFaACVIAKUAEqQAWoQJ8CBGDGBh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wP8Py68G5uDGCWQAAAAASUVORK5CYII="/>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12" name="AutoShape 12" descr="data:image/png;base64,iVBORw0KGgoAAAANSUhEUgAAA8AAAAJYCAYAAACtlI8BAAAgAElEQVR4Xuy9DfAuR13nO/M/OScvBHQXLzehZG9WYSmlCk2CCdEssJcIlpFbgjcF7kohIVhC4hvCZRFrOVWCIsjymsAVCIJa8aKAF5FXF3BBMIuGsFxSV7hgXHmNmOsFlpDz8p/b8zzPzDMzT8/099f9656X55uqQ8J5erp//f39uqc//euZyTP+QwWoABWgAlSAClABKkAFqAAVoAJUYA8UyPegj+wiFaACVIAKUAEqQAWoABWgAlSAClCBjADMI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mIQCX3rP445nefY8hzGHeZY/47xHveXlkzCaRlgVAH1prs1fc/6j3vI0yrgsBUD/B41lsA3G2LJCi72hAlSAClABKqCiAAFYRUZWEqoAuKANWjSH2sjrMQVAXxJOMDlnVwr0f9BYBttgjM0uemgwFaACU1HgSx975XGzUe1KTKzn2R+4lpvZU3Ec7YAUIABDMrFQbAXABW3Qojl2H1j/WgHQl4SThQYM6P+gsQy2wRhbaIyxW1SACsRXgAAcX2O2MJ4CBODxtF9ky2Zh+hFzlPkyR+fuKI5kl9z3kW/9u6ocuKANWjQvUvCInYrsS8JJRN+NWXWKsQy2sRNjvjE9pp6abe97/zW1ZF1UYOkKEICX7uH97h8BeL/9r9573wUWuKAlAKt7rL/CyL4kACf0ZcqmUoxlsA0CcMfxvmM6Zfywrf1Q4Esfe9VHTE+HN8uL7I7iDLNZftF19Wb5fqgzjV4SgOP5gfEfT1u0ZgIwqhTLQQr4LrDABS0BGPKCTiFfX+q0zlrmqsCUx/K+x/S+93+uY2qJdhMApu9VAnA8HzH+42mL1kwARpViOUgB3wXWlBfNUMcXWMjXlwuUgl0SKDDlsbzvMb3v/ReEMYtGVoAAEFlgheoJwAoi9lTB+I+nLVozARhViuUgBXwXWNJF8x0fuOrc0ydPf9IYdUHbsOK28x/1tgfZjAXbOFUcZpfe90feektZx5fe+7ibzL+ekGX99Zbl+u1pWhL22Z8UbTStjexL05RbD80+x/S/a3AgbedZ8d7zHvW2Rw/VhdRjro8Vw616++wEbaxPc0Qcyzsx5hvTfX3VjM+ANiC/rOYz33c01PPgYKTXdnz5vT/xk0VWvNGUPjo8NrZzABg3sWIbmo9c45y/4woQAHCtxipJAI6nPOM/nrZozQRgVCmW61UAWwT2Xb4GS3Dxs1o0m4XVQ9dQOvTPLlyBbawWWAd58fkiz283LZy9bsUOwGCdXUN3XgI21JMUbVTtJ/Tl4IIzRp/BOkX+d00LIHDA8RGjDzisbM0cgnXQxhRjeRVjR44ePMu+Weby3rjjXssvKmN6YgA8pfkZiaLUZe741PXnnr6r+GRWdDeIm5YMf7rGWUee3Xb+Q66rN5vdC/p2e+7y5W0XfwbYae+q69jnekDwO1XkZrP8IdetN8s/9qr1ZvlGF7COlk09mrTaQWIJaXs1h//Azw1vuCb6DNKXP3Y9sGGG+c6mDxIbiB5rP0OfhhqMjU28qD0DH1s/JObmWIYAPEevTcxmlQXWex533Nw4XN+bOzRd/6r5cx9MgjYEgwvzO/L89BVFceRm08YGfu0LYU+4aZjuzoCmaKOpZUJfrm/8j3rLzrcDY/VZ2/9DMegDL536rM+7a/chUGvrRg5oY4qxvIoxbQAO1Kw37pv+D2yj5ReVMT0dAJ7U/Izdh9KVAhfnbYMGIHMQUhvXAYBxmBfFMw7ucfB6N5j36NUB7qqUdp+lkHNw9MjnixOnb6/XCx4AnGWHX3F9bxcBNGhToSvvoP8h2GtBPBrtQMzYqxJsimBguNPM4IYDGG+rOiyx8X+b1s4a3pjC4j+Ffqgv51qOADxXz03IbpUFFgbA0l63j8thbdxhbkR/b7aeL+6sElpHqwMXqBAEp2ijK2haX1qz9MhntIA48D4BAPk/MvxW1e8cbQXh0tmHMD+3eu/7STPAh60iPmNZHYBjj8kYfgmrc3NCZ0IAPJX5WRrAsct7wU/LqN0Mm2OxX4PClz/x6vu0ILAHss44M/9HTQCO0WcYgA2I5QeF2SzP25vlMgA+NDD0TrP5/2NYfNizoJ6g12xytUFx3iU/9/LmX4KwJwZgBXudbYbGRt+GA6RJf2yoAHAK/bB4nHcpAvC8/TcJ61UWWBicSvvbyqKB8HCnaeSe5k/n2bXtEWiwHtRW6/N7KdqwGZjWl14Zem9dQU2d/h8yIEw/W83to/dafdg+247KOVTOy0Zpwz5jWRWAQe3RftnHPQaaYBtrv4TF5OQA2Dk+U/gJdECyYqGL/a2hbcByLLRraHIuyDdQ6J21Kg0UH7lG5ReD/7piAznGJrNZnrU3y2UAjBpZt9n9LJRTe7yFncwnBHur+vHjyc7NEtxeK7SXl9fH0fG6rCVtEAxp0h8bwQCcQr9A2WZzOQF4Nq6arqEqC6w4ALyemDfHbMMWRi0AVspSrn1qe55SL9PU34YtotL6cgeAo+qq5f+hkahw9LlbvWfm02alBhBZe69o45C6PmNZ7wh07DEZNvb6/XLGmUc+HfoMNLhhkuIlWD0BknZ+ntLdGFqQ4wa3IMgNrGvwcduwLueub8DQBgC728M7bEr6gp99MyYmAJuz0s1MbZCeNol2Nhn0j0Cr+s5yHFpxQ6BUaAeyQfv7YiMYgMH2sQEgOE6OVTivUgTgeflr8taCi0TvY5MVLOIw47No7oeHL7/nsfdpvxyrzyXrdkE7W3qkaAMJpNi+bG5OpOgz6AvnAntIOwAU6kwmUHZ9AzYvfjvvUW9ZHU3T6AMO6ZsYhrKS8nGWZix7bbLszE8p4jO2Xzbxg2wy7c7PUAxs3z4u7YtabCeYn5G5M2UZvezv2upu1msom1aVdWTcaogIArYWAL/K/QIhgRN2+4yCn6WRuABcemi1mVC2rAx7ZZWdlzehOuAZYOV4tQCqbmzsnjxANbHGhgIAq/avN4suGD6zLUoAnq3rpml4KmhCF1jN7GpCeKihBbSzlUEDrwlqA4meVL5c3cixz6YE9VnD/y7dAM2kWTJ1AAZ1qO1EyvuNszWcgr5vnZRAbNos51svWgP8U162C8DTiU9vv+wFACfwk2sOSPk7fhwSzdQa6ztZocGMUw17A4vyniwTBEK2DJ/reePaAZH67HKwEIC3mwgoWG1hEzjqWwMOULbsWQuI8GwjBsDgBkgN4VCMNDcEYsSG96ZA/+bIai7+GACynfiPrZ8rtJf2OwF4aR4duT++C0xwQbsFIHCn329hbhNR9LmmLeSAdnoc1Q5qAwmTyL40JoizhkF9BmOsR5rh70BXFwGajd4HMPMsBHXxM/KJxrJOBhiMnTDfRsmy7jyfvegMcAo/IXNnqjJgBhB/VndteCsLOAjZZoF+usj+9ZEj2Xt632zb+/ZmOQCsNkuhT+ZsQQ4s75n57IccKTyCdrYy9ABEbV9UJtRtDWlyKB+KfQjghEfdm9l7UEPpeFivVTZZd1yTkQA4QL9U89ZU2iEAT8UTC7EDAICyp75HoBMtmgcAWLpI9QHgBG0g4RbZl20ATtBncHFMAK4WweZ72Pf9kbfeAmZo6zEN6pxoLCsBcIr4lLaBZTtbc633mI5jm88m2OD4FG/ueMzPyNyZqgy4GMff1lwbvl3wO6DlVFYcXJHlh+8ylzY+G9hUwJ4dBODN+h3gFH0G27C7WZYB3sIYmL1sAh+gYZDvcR0UM8ABAAfam0gTAnCqedC3HQKwr3K8zqqA9wILewlWokVzegBuZaqli01wEWd72dZQGEf2ZRIA1j4BMLi7/YGrzgVeNiTMrJYtijPlupAgBC0CsNk08BiTYngT+qUMCu8xLZ2TMNvGj20PP03p1g8eaw1a8K/i5mOvusn86wmWvpvveee/bUj1Kea3zpcTVqWH3tTrfo7XcgQ6RZ9BkCIAWzZMBu+Rn7r+XOdnsBo+R/zQ3hCAMtbi8eDRxmBsbMaUOP6hDHqAflOa21LYQgBOofIeteG9wJoeALeevaxcCC5SxR73AOCgNpCLI/vSB4ARs1tlAgDY6n9NAAZB0fPZ183is/ECLWEMS0GdGWBxdLbfAA/OLd5+WRgAjzY/e7g52iWxYFD2Uqj84waAL7R2cuAts0D2sicD3AvjTRNGhxwE3pobBOjz3JVvIBhqHGcHjwev78vi475YBhgEv8Zzy26g7WTE+zZqJhUboA598e8CZ2/9ok1UE62YADxRx8zVrMjQlCoDvHNEWwgPYvcRgB+H3LjCdMU2Wco2ev0vNsByAXikuL7SE+JDY9j6nVqk/yDYJxrLSY9AI/L0b9AIs6zixswF3vOz0DY8xr1ON4TGtlg66ekZcQOeF4AALK69C8AonO001PP8byAAxLtX/MDPPXptmxu8Gn21ZrnBOryPQEsBGLSn84wxqoMIgEH/4XXW67P+kwpjAfBYJyBaGxniCWBPLiAA74mjU3XTe4GFwckoi+amdmCWRiw3AXhKANyGJrEzey7wjR0/AO7vA2gHAfiRb/27emGFAaA4VDzGvbdfVgv79zxuAS/BCo7tID+JL454QSoAhoG109cuSLfupR5vwd3YAQKUTHivY66DGW4IHr0BGO0dnvld1+ilQyNr7LJLaI/oMz3geEhzOsDxjV3fExAx9XP5bmm/E4CX5tGR++O9wCIAv/e8R71tvfucYLGNhElkX5a32voTNSn6DGYmW3YhOg2VQZ8FHaqDANxYmFVjBJsvdnzpHdMJxiQ4BgjAjXmjO25ADcXDet8zwJ7gOQgvvgAAQo6fj8UZ4P4sJZhxjQbAvjrFBmDPWFrP5Zuj2X3OBfucBoAd9vrGf0z9xINm5hcQgGfuwKmZ773AxBa0KTLAg89+plhgpWgDiZvIvpwqAIuf/bVpiR8BdXvCA4A1YtgbtMCNhhRjmQDcCS/vMY1tAEifT27PAcJ7gG3kTGXudI9qnRLggl/cmC1zK8w8lW22Pi20s1mxhAzwAOSMAcDeR9UbzkkBwP4QV145tOkwpefDh4E9BIBj6SeeKGZ+AQF45g6cmvneCyzh4gfNrM0NHlYTm3CxGSsGIvvSB4C9oWylqzDGfHUF/VdW/2nz537mT8/nQ9YWzC2GpTpHHMutGNvEQJIjwD6xA8ZN6BhI0n98A0j8DPComzs+fo15TUoABoGu2d2lA7Ajw53uCLTH5kRvWKYC4NKAALutsQWOhxQZYOfR7VAAjqFfzLlqinUTgKfolRnbFBmaUmSNRl9gpVgIIyEW2ZeLBGDJwj8vDp9X5PntcwBgIBb4Fugy47X5djIyvrplfMa9xC8pNwAk4+D8R73laVobVD4a+vhqKtdIF/whdoNtdZoYzNa53mar8hZonz6DsD8JABb4Bd9wVTwKjugP6m2pqh1foBaLAeBKEC39EF8tqQwBeEnenEBfgAVZaeXOWzwnlDVSB2BkURb6MhxpG0ioRPZlMABL+yyNMUQjH4ipfB0x86kfw+6XJxGAOwAsjk+Pkx/AGG3NtUB5+/wstG1OACz1k8+8EOsa6YLf1w7wjcM71Y/4EqzB7LNLBxAoRgdgPIOavyY/dvC84sRpbMM1MQBvQQ46wtx0X8sH0vGAHhn3yIonyQDvrD+wt2D36ucaF0v7nQC8NI+O3B/vBZbweOqs4AFYPBKAobdAtzJs0oVrEgB2g+IsTzEA45oATACeyzPAQfPIyLfYVvPSBX95MXKN2meQJvAdYJ8+zwWAJb6MCHvrzWzHC6ok4wbpV11f41Nb4HWLywAHgfDAp8okPptjWQLwHL02YZuBhbI9w0AAlr4FOvoiLrIvl5kBdgPwFhLe89j78Aj0W14ecTOrFWOrhbDbP/b5CdjEMhcGjUlkQ2enDXd/mAHevV8G+WlKt1/pgt8HBstr8EzjjjpjfQe1lQFGdNLO8kkh2g9QX+U6Rh70lmmwD+oAvJqEP3X9uafvKj6ZFdkFg2OuscmC+Hk1h+bZpfd9yHW3+Gkue7a7z3aNZ4CHdPHRb0pzWwpbCMApVN6jNrwXmHMBYMzOoAUWmKkMagMJyci+bAPwdHT1fgv0HR+46tzTJ09/0nRs6Ia9UAAubjv/UW970AYyj5s3dz3PEWMpMuF6AJwiPn0g2wnAW7+k3AAY7Qh0Aj8hc2eqMtIFvy8AD7eTf9w8rHthf5/t2UFfAEjRZxD8Rj8CDWiYAvZEACyxGYS4uo/S2JgjAMfUL9W8NZV2CMBT8cRC7IgMTSkWzcPPT0ZaYLW+iZugDSTcIvsyCQB76Lp8APaJLwFogRs4Kcby5AHYIz7bG18CvxCA61lPvHnY9BMyd6YqA4JaUDZ0A819mcZDk6F7p9nw+rHePvccsQQW8j0vwYIycEF9BnUdFYClcBgR9qIBsCP2qpCr/QD6Tbwp0DziDbYR7RlgYNx0Yx8+JZBq3ppKOwTgqXhiIXZEhqYUi+ZBAAIzG606ME22nwNJ0QYSbpjd3i80a8FJij5LwQzRqFlmLhlgqdZIv0I+1TSHI9BSzXDY9B/3Ur/gNlnGNJadruc9cKz5bIKNPj9L54WY5cHFuBgGmwt+BzidKrLsWWYh+SLTz6M9fe37ZI1rYZ4UgLUhB/SN9xFlAnAdbQTg9sAjAIOTLgEYFIrFMAUiQ9P4AAw+t1llDMDFfWtRB15TLx7B8uLMZmRftgE4ga7golysU3NkYJqtoQe0R/07wGC8mG6tj88C8Nfd8FncEWhcs7VvwfKe497PL0EAjJ0aqMc0+DyzPgAnmEewO2GaUuCzud035brBs/FSo8E2zPOX+UFxRVHkN5se933P3JoNAzJZVgBO0WcpvNq8La1DmqFdMABL43Wb0f3Y9T9ZZMUbBzZjSldtNx2E5Vdz6MegEwhjZoC99Usza02nFQLwdHyxCEswANj9XiYIA6MDsGARKfBn+zm9VG24DIzsy9biN0WfpTHm0se66HEeSZXXGpJd7WsN9C1qbPdFS3MHYOv3fJU1qzcY5BsoqFuspzM+YnZULnPUsNN/cOzAhm0LbjPgYBvODaoUfvLoaJRLUGiqsptgefzTMuZ485Gz80tdLyuyfQ7JG4A/8er7IJ/zCetzOORIQQn0zXpDtP5MkfMlWOv7rHlDM2hPp35Ih7oNJMix53TXNoOaeB9pBjXpZFQhTWIC8E1G5ycMa+2nH+K/JZUhAC/JmxPoC77zXxu7Wmzlefa/TOTFOc4FFpARk3jC2l6KNlxGRvblDgDH7rPWAntINw/NXG5QzwBvNhsQSHXati6whRhB3Sk2s3Ztw47yNvvt8WkfSDbruAdjFGrA9tyqR3yu+n9wkD8QyKyAdjWL6QNw7HnEo5NRL4FAUmJB55ndoforGHPaYHkO2HnN2mb/49NBfQ6HHBCuvI9Ar+bajyEALBHCzBotwIZ0WM+z4GeQQF1woxtvgQaz4njdq9tbdtv5D7lu9YLHteaQJjoAbIl/sH28jwOfKsMrmWdJAvA8/TZZqz0WcLMD4NUkKF9IW33WzO51C6RoYyiQIvtyfdM0x0WbNsTsM9gf5wbIkGbKi+9VUzEywKsYVshW2+JXqjN4XNhHh50YA21rutjjhUnu6Xlw3Efyy8bn0o2PVf/POPPIp4E3nLs7vlNCH4BTzc8enY1yCXgkGG27tXB3Z+Cq7OKrXFmpHZDFMoEts6VHXb36rAU5IKiEArBLd1SDulxsAHbHlMzk7ukCUHe0kR2QBetHAFjqu1X8Hxw98nnsBATWRdvpDOzK+ZciAM/fh5PqAbqYbRg9SwDWWWTtHn3uOjMcCN1t9AVQZF/uwEllR6w+g/ATBMDIi4mqfhZF9mfm5MP9zf+/YGgQxwJgia12++yxJdUZjTMPHXZiDG2rOz/d90feekvs+Kzqj+WXsv6Q/oN+LZs5NNs2v20e4HyK+e++FyNtuhsHgFPNz1O5+XrApNX07mLYAdfClw+1s4QgSDTt9HiZl9tD9uPZ4Vk+sH9BAKy8+bESKzYAr8bmx5wbJm7HrUvsbKxoZoFjxcZaAyjGrPEfUz9U+CWUIwAvwYsT64MwCzZbAPZcUO4s/Fzu81i0itvosyGiL8tb7U4GuLIjRp/BBXwQAJf2YwBT3Hbk6BmXIlk1D/AT9cFvw6Hfd1KdUV976GCNMZ+YbgJwqnGv7Zd6bL33J5AXxVTFPTLg+WuyovgK8EhLyz/SuHHNm6n8hNiRokzwoth6THlwkS569nIHruFneWv1NLLIbVf0fqIJgpNRP4O0utd86vpzXc9fVx0ustxsuBb3N5+tumAoHlMA8BoAgyG4V3+NLHNfZhQEV2cG2MNG7Q0gp40p5q0x2yAAj6n+wtsGF3CzBuCmC4H+Wl+uIwmDFG3Y7AHaLS+T+HIQgGPoGmOBPeS7HrCr4RQD5XhHoLu2AyAKgbVUZ6DdlalaAFz1WxLTXQCOEZ99sQToA/mlW79v//vjdnsiAIyB1hwAXuPV19WC2/3YSvD8LJnLY5T1WFRvzLA/wzn4jKn02UvLs4bCDKb1eWDtPq/hbB4AXNoKQTD4srJ6nq1fsgXpsB7H4DPAzbj39h343KrnM9KqGxuDawTsLdRVFTvxH1u/GHPUlOokAE/JG7SFClABKkAFqAAVoAKBCgAZNitQVs06wUrwsqxNnb1gAdhaVjFo7xpcnVlFZx1zA+DKXz0wVGvu9Ge1FRL5JVh9YY1tOniCNgKaPacBuvZidm4/tYQMYyBunfGP2eWnH9KHOZYhAM/Ra7SZClABKkAFqAAVoAJUgApQASpABcQKEIAFkv3WdRc9OsuLdzsuOVUcHFz+rJf/dflheP4zcwXo85k7kOYvSgFwPJrj0tmTfvmVH3/TojrPzlABKkAFqAAVoAIqChCABTKCiy8CsEDTqRelz6fuIdq3TwqA45EAvKCgeO4jfvly49APubqUF9ljn//Bl/yxq5zr99Ttuezh75gCt3z6tT+Z5fkbTenBN48XWfbeix9wzaOxWllqXxT468+89nie5c9z9jcvXnPR/Z/a+nyj8xoWmKQCBGCBW8DFFwFYoOnUi9LnU/cQ7dsnBcDxSABeUFCkBtLU7S3IVaN2hQA8qvyzb5wAPHsXijuwlwD8kp+/8HXmG5zlNwqH/rnt4IyzHvKMl370rqoQuPgiAIvDcLoX0OfT9Q0t2z8FwPG4A8C+c/7+KTy9HqcG0tTtTU/xeVpEAJ6n36ZiNQF4Kp5IZwcBuF9rAnC6OJxsS+CCm5sek/UgDVuSAuB4JABP0OnPfcQzX2zeofHMIdPM8dSbv37WiYe/8l2vvLsq5wukqduboOR7ZRIBeK/crd5ZArC6pJOvkABMAJ58kI5pILjgJgCP6SS2TQUcCjADPH6IpAbS1O2Nr/B+W0AA3m//h/aeAByq4PyuJwATgOcXtQktJgAnFJtNUYFIChCAIwkrqNYXSAVNtIqmbs/XTl5HBagAFaAC6RUgAEcE4DdfddWR/3beZz6YZfnlrWby4h3PfMWtj7E1DQLX3UeOFOf90stu/aeyDrO4e4Z5pvkl5nhZb71luV57GoaEfj4kRRuVuaBWreOQv/kLD37gGYdHbjFH7c5pdLulZ9MvYBt1BtjH530hCLWdFy8ysfRs6dTRo0M7TAM+JZMyDvr6DtjQ63dET6B+M/Qx/0C+zrLuuN99l8FAe/U80e7czqMewvE1RZt4BBoJ4MRlUgNp6vYSy8nmqAAVoAJUIECBvQFgaLHaJ+QGLMFF6gqGDorDH1pB6cA/NtgE21gtOv+/bz/5zXP/8dgXTRP3XjXTA8BgnV1LexfGti6laKPbLtpmqfP9vnz/37duRjQrtegHthHk826/wGyV2F8BYwCOBVAvse2SOQ6B+536QFAtr/OqvwOvnrG8GvcnisP/0bKJ06yydST/+PEHHWvNEzYxLf0HfTlFm1YADI15x5wviTtbWZ/nV//9I37xgiP5kVtNfd+2rbP45tGzTp5//F2v/BpqE9R2nj3nBe9/yQuH6oTqydr2/cq/eURVNgAAACAASURBVMbV5pMir8/z/Pee//7femJZvy+QYu2Xt7/2Z5BSt2fT8Pjx4wcn//zrbze/XdmrMeCDtX7yz0HZNZDFkj0e273R+gQVGtu2cppHoJHjsEOfU3Lbkt+RHSkuuei7rvm7si+f+tT159595pmfzIrsgh4NDo3Gz7jwX13z8j6NQm1GtUfaMXWdOswOLn3IA66+paz3lk+/7iYzKT/B/OdtFz3gmgd51fGZ133EXH9Z085hH9RtNi5p696sC7SpnGj4GSQ0WCZejgCMOEgKwEX2mTzPvgequpNlAxedt526++AHzzjz8LOmjTX8lv9YAM4TprZVAlnAFG3YtAS1KnV5albk5SJvq1WfczogALZxymx2ePu8MsUTrJo96X0WWaFu56dlxoqDpgCBNjhBP7D+3owwGGd3G6h4RJYV/6lzgsEWzatY+O//7Fsfd8JvNX34zUVTtGmWAHzGI+75dhcsNYGybwpDwK97re3lU1UZDLzWUPXFO+6+6zvudc/bzcLivpvrf9/8+9vNn34A7OlI1Ves/TUAIxr2Tv0bWJe01/fdYQQad+0YBlOJXcafX3V+O3kAvCFwtwg5FEfIeiikjBs617UPQpMFstw27ULVJ/6fV9/ndHHG7SYqz+65vgWI0vLNOm9Rstndz3UJEBRX/Tua3/35jg5iAD4oTj/Q8X3n1uYAoKU1BsB+EYDRQJlBOQIw4iQZACM1Nsu0jhCCC+HbDGDfaqDr37Ya6wBw8GK9Z2HcbDNFG32CglqJ4NS05eOPIJ+XF2sA6saInWO9UAYQ60EvYI8ZB6XpAdntbs97IbjnCDGmXLOUf7b1s2bCPh+A36o1+zzRb3Gr7+D4mqJNswPgIssfb5bmL22AY7+XesDFD7pazZw4yIpLfu0D//ETzb9FwKsEn2PFXVecyM/+m04f9g6AfTYg2vdxe1Ye8YOp54SBhWdnRfFSZGKyZW4V4mgnG4/YElomBIDRawdsbEEYkNENBmBtm1H9MVDM7zg8OLji4PDUzZ1NABEAm3nxWXlWvMjYdtRh30r/g4OTNzk2HrbVdDK5WL/M5cwAo6Ey+XIEYMRFcQG4BRVBi84GAIP1IL0vy1iflUzRxpCByu3XTTWPpkdqo+VzRXhb96GzEaLcB9/PgwXFmutiNTi16Ff+leIGRVndzkaCso9ccvX97jMX+baFXudl08yOQJ8wYpRHni/BRNnNFGpAy7rt3boR8CoB2Fz8V0b3azt92CsAro5+Y34cKGXZ5ED8IG23m7H9mYt/5mgngy+tsipv3UzxrQy5DgXCbgYYvQ6woYZaAIBbwOy2oZ1ldpcHrF0XaYE4chUGisberPh7U9/FnTolAHynufae5o8LfjdN9LbZ0622pli/TFUEYCRMZlGGAIy4KS4At46WBi2EG+CjlZGr5bFkrVK0MeSeIK2GKm70NVYbTchWhquyZ+4XEyFxby+zA29jx4H6BoJlwydCH1svrIsVZ1I3J9j8kZrkNT/ODIDlmjSed/U9rtrXaPeYNQheZdb4AvOn8dzyqoW9AWC9TYiVbjsACfpBGkutdjTbSH0cGoXCJgADoCrVcwV45UXOo8kNkAJsr+uNaTPSWRAU++BVAsCIOSFlWpsQYL8IwCGKT+zavQHgpu7gYtY/07UBKHRRq7bo3AAweuS1ahe0s6VHijZcYwW0u37uEgZNHwAO8DmQvayhEyhbyuZ+K3Vb3BqYkbHRjNcpxAHq18puRMMEffQ6ai/pw8rFmzlBqlF5KTq+pmxTFeZIXJuyzmfAXXNS93dNoGjV3cgQKoOXaaadBQ7sw94AcPDR507weG5ESEO0dVxZuQ9Js8AARK60aQIweo1A1Dqj2njxk/3yBgC74CuVzUg/XbY66pgSALdgFu4XM8BImMyiDAG4303eAFwtCNFFZ/NTKeii02q2bLFbQxJoZ2vBDl4T1IZrBKFaVf5AYc3HHyE+BxbntfZS3aHsqPTofGODQGoPWF70eSIwDuo6ofLx++iT2ZT1oeTfzYutoDholBcA8BRtmsxnkGB43AAtDLMNAAaO3dYgApQtXa+WFdyXt0CjR4erZ26xuPDciNjEBtbG9u3Z2EmCrU0ILKd8OzQKs22YtL0puLXyqLOETqBdX1aXdwFV0w5X2eaxW8AOb5tda67yd6etw5XIAHgDm0Cfq1ZX9aOx0NQV7hcBGAmTWZQhAOsDcA19MYFrCIChBX7jmCdqp0emul4c+7ThGkFgP1P4I6gNCQBLdYTAJwCAQR9EjQMko2tiSbaJINUkzXiqN+XAjYQUADxFm2YHwBUooCBlOlh/vsgNIltoAQGbAJxnH3Ldf5pwJ9UVLN/Jzso+g4S2UcUSAsDtDQ3AHvATTy6tkd9R6GkBsPsNyo2M7mt/0vE24hYAA/Zsj0tvPxNk62r7eeGINiM6w6Bor0wCwLX2cJsbOIWPiQuy8HV3CMBImMyiDAF4gQAsBQIpVJWSpWjDNYJA+AqC0xRtjA7AjaOfUH8b2dEpxIHUBhAea7CDNPEAYI+TBtFhcyE2zQ2Aa+CMDcBo/U24QzOJtvl6XzLAmEbbjYiIfvCOJQKwdcVRQxjyeZ1VDRtAAspHB2DAhnWnBVAHw2gwAG9fUgVsJrT6QQB2rZ75+yrs91EGADhKWXyPQKcALrvbNlkrKRCgANxcHKdowxWbIJik8Id3G1CGVpq9XA/sJ/3yKz/+ps1mxevMJ7OeMqBnbT+kaQIAbsaaKw6ksSgFYGn9PuMJ0r0xJ4F9kD4L3vpO8YxtIgC3Bk0S8LIOUwJwUxa5H9qZfiDj2ji+jkK2JAPcfLEVBP0LygBLYdINYQ3AG87qtt7U7Hy5VuPNzlKbXffa8vclAbDoGHoljmCzANGTZcZTgADcr/0cANj6XVZwwS6POjn4BLXhuhhcoHvDadl+7DakAAza0wIZNB6a0OzSvvodrRutry5neet4Xx2gDbIj0A3YlNZPAM7OQTZbwNj3gfK9AWAka9d8qRV6LJYZYNkRaOzZ6mkDcDlm3cfpt8+Hzx2A3YC6msWkR6Bb2VQHrG7rHgTgLSinsNl1r54wANdHxUGdWi9Eg/tFAHaFyGx+JwDPF4B731gKLtjlQUoA7tMsCLIRR4AZv21V8pc4VddaN1UC4RPpYrtMRACWGgOOJ/FzzgmOGzMDvHG276kfaax0y0OQEDlr1wRg0J7yCEnjGWMo81h1vffNvwBclQvSm79+1omHv/Jdr7y7qhC1ufvCpZTtLQWAsX5sX5wVOj40r0ePyVZZPxCSxM+hCp4xXtV99om7Pn33mWd+0gT/BT16SD+BFGSzyycwKK4raj2/XNWN1SE+Ak0AdjmPv7cUIADPFICHsnXggl0+FAjAyQHY25cdgPSpB8kI+9QLBR4B2CaT9BlgAvDCARgaS6YQmvmt6/MAYNd3X1MCadmPlO1h4Dj9DLAwTpJ+5sgV61IAdtVX/Y7WW5UXvGV6BWzHTt79+iEAbtaXwmZXGxi8lrVsAbZbJ1YHAdjlC/4epgABmACMRxABOAkAw0dohzxnAUhfWB17s8UVoGC/RJ9WarYprR/2n/x70wTg6y56tMmcv9sVE92YXWoG2KUDBmaWWjwA2PXJm5RASgD+j5+QPgNcRYFPzLh874pTjd9RUEWBUvDpnZb5gudKVwB8cHDyptPFGbcbYDzbpgNqb3mths0uX2DwWvJv8ZqL7v/Up9nqw+ogALt8wd/DFCAAzxOAB4+pggt2eeQQgKMCsPiYsxCAy+IBbVgBMkWsuQIVtIEAfN5nPmhWJZcP6rkMKN+bZ4BtvoTBZ3D+kB+BdkEQAXj6GeAQCC6vdcWAay4P+V0DgOGXRg0Y2s4AOz6dZCDxSHbqeUMA7HpDs7bNLh9g8EoAdunI38dXgAC8vwDsDQSlZLGhAxka4Auhgp7PTdGGQE+zsM/fW2TFxeaae6MgYysH9mvnUktm7RnmDdMvcfgrKNZcsRA7FqX1MwPMl2BVMQs+v+r96Zrm2BAeXx0eVvIMsPM4LAF4PgBcBod/PG376Zq7NX8PAWD0WsTeJgC74LQse0Z+8okDAGx9hra0I5bNrj6CANxrd1k/VgczwC5f8PcwBQjABOB/8gkhKRT4tOG6BoS4yQMwmpUt4fPr9z7xB+f+47EvhgJwpS3ox6YrWqcPwOsnB8DAkdj6uLG0jwRgAnBqAEaPrZo55M2HWXa5+fd9hzfQxBlgAnCWv374njUvABbG8O5maZE99vkffMkfu+7jWr+jQNg9Uiw4Nvxp80K5+/UdVa760azf9aKtsmxeFL+T5fkbzfVHLVq0PoFU/R7TZpc/MHi1v/yqqhurgwDs8gV/D1OAAEwAXgEwtMiXH4FugY+0DVdoLwWAJbr4wJVLR9j/VUWb700LrosaB5B+jW8pb+x2fRuZAIw9bzvF55L36gg0mqkrj6fe8fWv/+l33OuetxOA15OZ1lunsQ2IeQJwNe1jfWzdbZybIsi9CS3jA8DoNeUxZOdR5Y2hO4A9/I3f27KieH4/AO++SCqFzUOaY/BKAEbjluXGU4AATAAmAHdjQP4cZFCWGchGBtWPTi/wd1kDvpELQ3Pkt0ADmhOACcDo0Oktl+IINAQmmyPN8PPBPAL9IZfzm8+7Qj7I5g3APiCc5/nvPf/9v/VEl5Yav6NgKHhLc7VJ8t6LH3DNo13Hmas+yDLM+R1FfvjGvMif1aNB/Qmk6nck+1vZ4GszAXhAAX4HWGO4TqIOAjABmAA8fQAO+sYsAHt1/SAE1+U9s6/u54YJwLaZaYrZ1inatFcZYODZ2qBnjKUQ33dLBexUy8iWNqRsb58AuNT2+PHjByf//OtvN/955dBK1vVpLM1VsBcAD2dnS/PqZ1l9YXI4Y+oBwAlsJgATgDXH5lTrIgAvEIDBo8FBx1JTtOEaNKANQdnT2G1IgdPnCLQEgEvNgfK1pqA+QbHmigNPCB8+At045i3tI+qj5gvFwDamCJtTtIkA3Bo0aTOPBOA+BdL6wS/b/8wXm+O+z+yfc7d9wCA43QuxIgFw/QxuHADOTpldn/eaCetHbZrbPoF0ixuAg20mABOAXeuuJfxOACYAwxlgjwW7GHyGvjnbdRUIDQTgn7/Q9bxr10+u8tEBOEIcyPpIAM7A8UUAHlgJSLOnUmiRQoi0/nUm9ZcvNwt015Fg5/OeKTOyqTPAmEZyAG4es8bayAKz/TgAgxo740JrIS0FYNcLqjZ2BcOkwy7zTrrsk+bP91l16By3TWUzAZgArDUup1wPAXiBAAy+Vbj7Nl8X9LSyKinacA0ccIFe241m5swO+Iue+Ypbn122D7bhDdkTyQBLY6GGySnEgdQGSPNGDEjrl5YXxNkUYXOKNu1NBpgAvL1LdL9BmxK4MTglALvu6SG/TxWAHZljA8D5V83r2O5j6fvOp4QIwNY3ZVfS1XqBOpWPXKye7y4rAF/uVX7s+jUX3f+pTwuJVV47DQUIwAsEYBT0qiwbWL4FSeA1UvhsteEaIiCclhPWCmhBMKnLC8DEG4DLNoAjx7WO0j5v6nc+cyuMBfEzycL6RXGAxqKJg3eYOHgMEAdBsQ76qJWRBq+ZImxO0aa5AbAJzfUnY6QZWgLwNAAYfBN3nQ2Vll9nW2WZeGksrdtwZYC3GWas/HSPQIOQFJwBBtuxLXd2PoEE1hVsMzPAzAC71t9L+J0A3O/FnW+XgovUIBiSttFnPgJVogBuHAmtrkvRxpCNoFaibpaFPY56B/lcXcdVJ8RZbIlONfSgAC+pvAJVyTXKGrb6B2WMJcau/bOC8eoyMJanCJtTtMkXgNW/Vw1CSznpPOcF73/JC0EwqstjEFKG2xqwpfb4gFffUADgarYvwUJhU+aHNjyCvgs6Ao28zEu2WTNdAC7jFHiets74oRlCz+d2IQBOaXPfOAZ12MleN+vD6uB3gKXLCpaXKbCvAOzMiHVkXC2MTp86uNSsJN7tkDgIhsCFsDNDBmS5JJFibS9FGyMAcKuvUn8IspH1MWvwJU4Sf7UAGLYJbaHzhuax46A0G/QT1EPb88ea9RsjdsYTWP8UYXOKNtkA2GvO/6WX3bp6R4LvPyC0iKtvPxvqzNqJ66+APDUAm6Og3zx61snzj7/rlV+rjEY19DkCrdUelomXuaH7CSFQhyAABtuAO7KAt0DDfa0KWgH406+7yYypJ8gq2/0GMAzAsoZaR4Fdl2Lwyu8Au3Tk7+MrsJcADC42m96ZHQCXxquB1cAnaVK00TdMQD+eKorsM3mefQ843HyOpgZteigD5LqbHZ+p+SnLrFkytfoFnz/q+lMlC9zTvmoW2NIGGMtThM0p2rQDwKC+O3P+RAG49WIhJGsHzn3bYhG+Ayy3cw3DJ+869mDgJVx1lrvqROr2lOFx5+VRYP1BAIxmsuF4asQRfI1nQekzwCuY9ALTYQNtAAxCY7finW8Ap7S5r5dgX5gB9oxjXpZOgb0EYI+M2CwBWAWCLUefLeAhza60qwDasA0JcFF7Ks+LhxsI/k1DhZc7h1YHTtA2ioODy5/18r++GY6tRjtCuHqJyVpc6uyLBbIUIHXw5EFw/Z5xUPlUqONuKDjah307FGQ9gA3G2RRhc4o27QCwh+9UjkOj0GJC5lbz5xLn/LQq0M6SwsemscrXpSIAMKhFw8owAE7dnmoW2AKOYH+CALgUX75x0BdY6Y4/r8HwtT+Z5fkbzX8eHQr1JqCi10iGjj0DjNnWbMdWj6SfoTb3XU8A5kuwJLE15bJ7CcClQ4RZt9kCcNlXj8XfZg2UPemXX/nxNyEBnKKNrh0gNKyg7X/64nf91X877zMfHARHCwBJ2vAF4LJfELwZ+/7Flx7w485+rBaw22eAm7r5+snU0Xouti8mfOuXfPbIFY8+IC5p3zPTPLh5AMbZFGFzijbtALDvnJ8oA3zi4HTx0MMj+a8ZO690xXcTTtfz+/GDk3/+9bcj1xZF8avmaO1lzrIRAFieXQwD4NTtlb6Qt2nxdk/WNBUAlxYpQHCyzx9VCoJg1jruC75Uat1EXvyZ+Z/7mwouGBqjWgDc97bhVDb39RHUmRlg50TOAmMrsLcAXAkPLpZnDcDNIAP6G5z5SNFG2ScQGlrg0bPx0dtnaRswAMoAte4DBMrrm3X9jHHfJIP0TQKG3XZSxUFf/wBfOJ+lH5qgoU00MKuN+MLYMkXYnKJNVgD2mfOTAXBWXHLk4ff6pAtku8+FVn1CILi89oyHnfskVxvrxf76pVzlf0rBa2jMyLLVYQBc2pG6varvyAu/LDoNQqPUDzCM9wA3fH2nIymf+202DYLZzmdsQKC87cwTd19695lnftIHgB2fQrIPmYHP7aSwmQDcowA/gzQ2t6q1v/cArKYkK0quAAgNQZCTvFNskApQgcUoIIWWfmjDjpP2QEsNVggoxwTgyrFYhjEcgMdqr2oXAfC+TY3uIJDGEgywwHO6SNvdl5ClGsQw+FYG9QBMD6QGfVu2ahIE1qZkgxnUqmBMmwnABOBUY3isdgjAYynPdoMVIAAHS8gKqAAViKgAAg6m+eTHRSN2mVVTgaQKCAF459u6SY1lY1SACkxGAQLwZFxBQ6QKEIClirE8FaACKRUgAKdUm23towISAO57sdQ+6sY+U4F9V4AAvO8RMOP+E4Bn7LyJmf7OW6+9ybwpfOg7jXeYZ78uufKi6/9uYqaLzfnTj1933LxJ+HnOC81RwSu//4anOcstvECIXgTghQcHuze6AigAE35HdxUNoAKTUoAAPCl30BgqQAVSKgDDTZYRgFM6ZkJtwTFi2TAgAE/IkTRlkQoAAGz9nu4ixWCnqAAVgBUgAMNSsSAVoAJLUuBPb3k69N3ITZ8JwEtyvqAvIQAsaIZFqQAVmLgCtz35useb0zN/4DQzz37pe2+8/mXOcixABajAaAoQgEeTng1TASowpgLAseemeXsPwO/8+LUfMccIy2/IDv3jpVPMukNjjAAcqiCvpwLLUIAAvAw/shdUoFSAAMw4oAJUYC8VAKGr0sYL7KYorC/QgXp56RSz7lAf+OoV2i6vpwJUYFoKEICn5Q9aQwVCFCAAh6jHa6kAFZilAh/41NPP/eaJ/JPG+At6OnBo9gefceWFr3r5LDs4YLQv0MWE1Jh1h/rPV6/Qdnk9FaAC01JgigBsbHqLOZb9uEGliuxvi3OKBz/ohhu+MS1FaQ0VGE8BAvB42rNlKkAFRlIAAOBThwfZpY/5vutvGcnEaM36Al1MSI1Zd6iQvnqFtsvrqQAVmJYCBOBp+YPWUIEQBQjAIerxWipABWapgDYAY5CUv9dklB89JBj4XHIN5/CLvBpvKMZsNVZ23mocE1K16wb8W3bQ6Y/SV7562fwM2QV+fgq0q7WR04iv26688PoH9cUiVrdbP6yedqz1xIJ4QwrQWlxnUy+g/p0xNMvJkkZPWgFmgCftHho3YQUIwBN2Dk2jAlRAVwFo0Wpv0vpsKwhu3Rp7n5OdGgCfczR7luOo+JCDBiErwBdlm9a64Q2BttWDIOQDcV1R4DraFw4+Tw3Wuerbsez0508dHrndVH/2pgmrftrxDNq4AsWsOPiK+/vUAHTL3u6+kcNdb+UauE8CX+rOcqxtnxQgAO+Tt9lXTQUIwJpqsi4qQAUmrUAAdLVgxBO0mtpYnzEmAMPhswNwnvDWaNAOQTDw9GRug+3qqRe0647sSH5Fdrq4uQG/OxsIseIZtNGMheyd5s+PQd4fyJAHau18gVtg/VEywh84fvyM8/7uH/7KvKH9+3r0O3ny1Onv/L7ffc0dkL6dQkD95RWv+943XP9UV/0+R4h7AE/Up9uefO1Fxra/MH/O6rUR+HSRj/229rTsWQ1k5WeAIX8DWm1sE382SsPfZdtAPwZjyMdH0DXgWHGNJf4ergABOFxD1kAFqMBMFNAAYAVYqNTayTwSgOFAagEwqBtQ+S4EgxBnhZtgYKostkAfaNcdWZ7/fVYUF3c6X+sXM55BGwG/tIrsgGrAuO623X86A/sMmLsv4BF3V0XgYrtbDQSqa3gBoHHXSAdU4N/RzYr8S8A3d3v7AwCQXeKBF0aFALCmPd51rXpcfOh733DDw7qdh/vWvNDxci24TgPUof6uzPKM2504+tuf/umz7srvYU6lZPcaGIut66C2wc0D1/jn7+EKEIDDNWQNVIAKzESBgIXyamF8zpnFPwYcCbap5ANyyZ4BnsMRaEWAK/2zk5mHIa4DNvB12NjZ2SwB67/TVH9P8+dop5lV3AWMhz6rW/EM2ogpsC214yO9DZBVIzunC5T7EfTs8cpAJOvXpyrwRuCg+tftWsEUBKLTRZa/Os+K66DAsAAFBCKuyq314gD/vTde/7KqCW17tAE42N89UJfK31udgTdig+MC07i9mQD093SeFz/6PTfe8F5X+PH3+AoQgONrzBaoABWYiAIBC/4VAJvd8x80GbU3WoDCt4d9Lykaqo8A3IAUtSzrVnE/iPN7aZggbtrZ6UAoW/VRefOg7EsrngNt7NemoXXAmO6rf/dkhlb2t24Rf+a4aSS2KAdCajDL+fTnm+MMzwVqcRXZgWAAEFx17v7e6QuYuUPa2YEV2P4GEMawJywOdqDN/RklRK2QDQOk/qqMJXbD9Gg03qn7tic7xsJOeecGiejovkQWlpUrQACWa8YrqAAVmLkCgkWzNENbZ6fArFQrmwVekwyAr/z+G55WuRoETedzlLbQ8a37PZ/42ft0Xu5kj8wNMIFA5gdxDSiLZFf7OfSPX3fc/dKo3oG6imsg3oLiGdTbGLkGQrh8863m6EuvNtcAfW4dZ0/hS3Q6dS7I0YpW5XaPwqpkKrc2+AOkqB9Zqx0YUpE25ICzrrUBgzHsueM+9/mW47nvgd5t/a5qW5btwJ1y/VWfLHGltmnTGheA/a0+S8sjIcgy8RQgAMfTljVTASowUQW8AdidCZLCKQHYxIgvAIMZzFpjsHwLgCJCmdQuPzC3j8E1AEeOZ6l2sH8an7AC29iOS2jjYJuhBW0K8iUyTaplubaN2YBFJxtYtyE+IopIsVumDZyaffCD68j2fPlf3Of9SgCsqVXpl84zsc6MaLC/Y44LYEOoEx+yjLFf53mVlgIEYC0lWQ8VoAKzUSAFAEszR6V4UHaqccwUXJwHA93KNjcslcWSZoCl8OPjE7ANH41rKItqlxIAR7Sxhke4jQYARxoz25eEQcC8PfoN90H4MixgMb729Aa+oGyxz1Hdun4IbqQZsipaVyAFZNRafQZhqLYJevbVJ5u7uSa2PWXnoT5Yjg3DR7Ml/vbNmG/AWervdf/Bl7V5jAtAIxkA97yAbDYLp4UZSgBemEPZHSpABdwKEICL5zlV8numdRkALM8wtgBYCmU+0ASDOQG4VEB6MqOO4xS+dI7FNeggn5Rpwh1Svs7YgSBRL/jB8n7HgWtYAeFmA1AYcIqPADc0gnxQ9zm2PSEADPpP6m+/DQ9Pf2/6j8S517iA/CfK9tvfwI2Mf5bRV4AArK8pa6QCVGDiCvgAMHiNdKEdBE77ngGOBidTBWAfu3oA+JxjxaXAG82D4hmE9ClmgOMDcMOXyHQJZXQbz2FigCOGwRokgOxYKzsrgJUauuA2CMCPG4whSwZYuqEC+0KeMff29zqmoOd/GwCMbKo0x4Wz/uYGietIOfwZMmROYJkwBQjAYfrxaipABWaoAAizq/tr+axk+R/gNcJnDcuat88bSoGOAHztTUWRPcERgvKjxj6g2ciYg370GDmNZ1Oxo7lVGzufDkoRz3sEwEG+RC6OstBvgFE0IGo8Fwq24Q1EUMZO3ue4GeAAezabCi7oMu87y/62OKd48INuuOEbVaxJ42mvAFjkkzUsQ7HHbwAjU12yMgTgZFKzISpABaaiALj4bwEwajsMpXWFBGDf54tB0Nx3APY6ll6F2/WQ9AAAIABJREFUZ0g8TxGA0XFclQNjTFpta+MLuVgKLFAGuLXQd2a6SjPlGeCEAAwCYeNYL3Sk2RuAY9sD1p8WgJP7Wxa38nHhyBhvxhDwZm5+AxiZ6BKWIQAnFJtNUQEqMA0FYgCw/0KZAEwARseFRwZY+LKlcPAT25j0CDSqdLgOrpZk3wImAA/q2YBUCIhazya7PFX9DmawO889x7MnAQCj0jTLSTcMvDP+6/5D+sqOQDc2hoDM96ruO7/7vDsdb+YmAPtEU8RrCMARxWXVVIAKTFMBLQCGX140KAMBmACMjhMxXLaeMXe1oh3PzAAPKR4XgF2+7v4uBQkADKomEgMR8oxn3XsRlPgBcDx7CMByAJaOC+Bo8yqGzjr85n++K7/HV0z99+ppY+ezY1JbWF5XAQKwrp6sjQpQgRkoEArA8mOh2EIYzCKneDHRDjj5QioSDr51S/XCAS8MNEG7EGk6ZcR27Tz7a2s0VjwTgLFxjwSCFFCROptlpPVPFYDXUAhlBdsSAc9n+gBwTHsIwLCvg+DTEU8YAFuew5aOUZbXVYAArKsna6MCVGAGCoQAsABuPm2kuJ/5c/awJMwA7ykA1xsZPkNGCpd9bcSMZ6mNPhsUoP3eWseuH/U9CHXeC31p/VMGYG/oLC8cAGFfAI5lDwE4FQA7nhU3MWNeNPafjT/+wvw5yz6m+QkkdK5LVY4AnEpptkMFqMBkFPAFYDhTZp67PCM/fN6pwyO3E4DdbicAuzXqlpDCpa2F2PEstTEVAAPx5v0ZJLknsSukgIrVui0lrX/qALyGQ9Hx46Zk1o2EEACOYQ8BOBUAO+PodcYXryYAS2edccsTgMfVn61TASowggK+AIxlg9YZ3RSLeQnAXPn9NzytlBqEEh6BNj701QuLk6yVlcSu0T0CLWnTJ57BWEv+EqzYACzRFZ3+pICK1luVk9Y/BwDe9g162/OuZJ1scCgAa9uTAIC9TxRsbHu8eQX1HzhiMelLsKTjoizvjvXiQ+aG+YvDAJzxG8A+4ke8hgAcUVxWTQWowDQV8Abgj1/7kSLLLhvoVdLFPAF41t8BHh+AI8czAXho/ov/EiwDbMPfiF3gZ5CGFAchv1lF6yVZWgAs3HTotYcA7JcBloyLxqZF/1gqx1Ge/1qeFTf2xh/wjPk0V0vLtYoAvFzfsmdUgAr0KBARgIO+OYtljraZQwIwAdgxyAdfggVkQoPimQBMADYKJH0LNHLTk4Hw9tlNbQD2A+H2s6ROmCsbsbyACdSglQEGr0nqb9CmTj/wjSHQRyfLZ8eNzq8iACMjcBplCMDT8AOtoAJUIKECPgAMXhMEDATgwSCon8usSoGAJfdJ49u5YButI+PgNaNmgFPEM6hD0lMTZewA4H/blRde/6CyLNiHIF8iU1/shb60fvex0LpXSYEI0bIsA3zeZl1VK0sOHqX2yPb52FOaRwCG3vitAMCDvj9tXPF+8+eHe+JP9LktNIZZLkwBAnCYfryaClCBGSoALv5X64tqIQxeI4etjG+BBoCk9AUBWA7mvRngFPEMwmMQAINttAHVffQ7PgA3fIlMoVJAheBogUegASCsYQiEzrq8TwY4pj2QjzsQX8WaXzxBsJl0w8OvHz4Z4MEXYbkAOOhZamR+YBm5AgRguWa8ggpQgZkrAC7+pwrANTCAi3+f7OQsXoIFHgHf6nXL038yy/M3GsceHQjhFjR6aezRDrQJQADeuK3xMjCh1tjY96+/NFDqS2Q6jbLQz8THe+uFPJwBbmRDQYAMfCmSA26yTJYNzLLaHtD+1qeUJAAMAm33ueTh57x7ARjKZu/nEejGuKjGJhDvnzVlv9s6lvkNYGSKS16GAJxccjZIBajA2Apgi+CVlXUmSLqwhcGpkQGGr9mAEHhkerEADL+ZeKMXqG8rWwhe09JYahdY3gfMQ58BrvsF6yCP56AMMKhdPZaBTZOWZnD9mxgDyw/6xTY/gvAlhDsCMACoBODffc0dazgHMsDpNzyQN017j4vmWARixb60IQCPveSztk8AnqRbaBQVoAIxFYgKwGLDxZ+2EbeQyTOHvhngFjyihkIZs6z92aCyboEfUVN2Nj1g8OscaQX7FNuucACWWLgqK47nIACGN6bwfuwctY/tS8Q08Ju2NayBx3sbx1Wd3zotzWzAoKz8GqCgrGPsDLA0gxr7CLS3PRtNPTPAXv5zt5UcgGX9kI6LNgADGwDWwdx+cRky3lkmvgIE4PgaswUqQAUmpoAAnNoZ4Fuhtw4Leys+bimsv2SS4jXB3wGW9x2GYTiTve15XTcMqJhqO8AI198BYCDTiFm0LuVr1zAAy30K2JwegGEfAdY3x0pVPLYvEbOAI5ibataLbQCYW+AF178BHBBmu5k3JFsXCMAApGz6APY5EIDj2RMCwGDf6+PcYHmfz0YF+Ru0y0jlNy7aAAxt4NiGM78BjExyicsQgBMLzuaoABUYXwFfAFZeCG+E2AKDwC6ZiAoA7AEZMACH1K2r2e63WWHbLC818gD7Hr962zUIwLHjGdQuOANciqaTpe3/Nm9MX6KD2fsIpq2BzrFMMDOGmtqC8eoiEJqDgAhsA+9H4FugY9oDA3DnueeGP9wZXVypGjJT+lugAdaTgePKwKaSvQ2Pt4JjxrJUiAIE4BD1eC0VoAKzVEAATa0MsOC6cjHwZ2b7/P7mPy4YFqm96Aahoazy0GSrfjsr8qeY/x56qZNKBhh8trHZVRiAQ+v2uN7iEjv8wP7oeauvAji1YrAyHLRrEIBjx7PURtyPu76S9cU6Iq06N0vG8iU6iarClGVRrlp/47h0SiDCM4Ko6uLvGLdeghXTnjX8ARnmdlcbGW3o+DAq1M6nfsB4Ctrw2AAwcrIA68cArHr6kp9AwpRPXooAnFxyNkgFqMDYCggWyzuLYvDa2845Vlz6zRP5J6UAXGoDLbQNcGXFwVcMaD/PqadCBrhsQ5gxhAFYq27PLOBwlvTj1x2Xatz1Bw52nSsHPpUjhcu+GIkZz1IbcZ2UM7WCTxLhNuK+dI7fRgGlLLD1SKZyFninjXRAJIbCPhf4HOFuAbAnpEL2eMKfz5udkRAdzd8bHTSy2c6jyh7jj59AQqJnhDIE4BFEZ5NUgAqMqwC46F/dV6vvAINQU8MU3oZ9MT9wvfQbpSoZ4Gb/IUC3vLQK8bpG3SCoOzN+KzBXAGChdtDGAWgX/LbhHrALimepjThc9gNwpTVQF6xNX9wCsQr5EhkXVZlwSB1+IY9nlqvbBStIpAJgJej0zWjuAHAse8p6Pfy1A2QeWeSOv+0xldLfscdF1WGxVnwDtGR6S1qWAJxUbjZGBagAFaACVIAKUIEwBcQL8bI5wbOIHpmusoXB454pgcgTDtdO6YEW0P5enT1gddCeLZSJjjJbM5Letg3EFKhX8BHo5kia3rjgG6DDZrp4VxOA42nLmqkAFaACVIAKUAEqEE0BAFyCnkHEXvyDLfLHAKItJAJv8HVsEID2QxsNUF2CDYuynyD8OY/kAvU461jbA2je2DQBYrlyp/OoMlAXNC6AeobHttCH0SYKVryjAAF45kFx3S/c+uiiKN6t1Y0iL550w8svepOtvqf//K2vy7OifOGO1j/vuP4VFz5GqzLWMy0FUsbLtT9/6zPMtv1LtBQYGgdabbAeKjA1BVLeT6bWd9pDBagAFegqEAjA0EYBVR9HAQLwOLqrtZpywZISaNQEYkWjKZAyXgjAo7mZDS9IgZT3kwXJxq5QASqwUAWCAJjZ30lHBQF40u5xG5dywZISaNw9Z4mpK5AyXgjAU4+G6dr3n95w2avNM38/ayz8o0de/dGrpmtpfMtS3k/i94YtUAEqQAXCFPAGYMJvmPAJriYAJxA5ZhMpFywpgSamZqw7jQIp44UAnManS2zFB4B9rpmDdinvJ3PQgzZSgRQKvPYNn311XuQ/axbkf/SUq79rtQn32td/7to8z15VZMUtT736uy9OYQfb2FVACMDQc8XUeRoKEICn4QdvK1IuWFICjbcgvHAyCqSMFwLwZNw+aUPe/zuXPbI4zN5pjDxm/pjP4GQ/Zd6M+7B1Brh4q3l7zYPM3z3Q/P+/MH//Q+a/bymK7MZyIVp1rMizF+dF9nTz/+9h/pwy72D46TzPb7TXmd1h/v7cg7x40L958l/ePmlxjHEp7ydT14L2UYExFSAAj6k+294HBQjAM/dyygVLSqCZuVtovlEgZbwQgBlyiALvv/Gy9xVZdkUDYv/GgO5/GQJgc5O801zziCwvnp8V+fESirfXZH9kfv/2ss4mNDd+/8LJw+zBP3LNR+9E7Bu7TMr7ydh9ZftUIIUCr73xc+8zc8QVpq3Pmz/fWWZ0y/lhk/G9w8wd55oNtreZjbZ/V2aAD/Piq+VvzfLMAKfwFNvYNwUIwDP3eMoFS0qgmbNbrrrqzUfuc/4DPmj6cLlSP+4+epCd97KXXfhPSvUlqSZlvBCAk7jUu5GpjIkKgE2m9wWPvPojv1p2aHuc2Z4BbsCsKb2+rnkEugbgrTotQJ7Tc8Up7yfewcQLqYCnAmPMQ0MAbGD4C/nhsQcXR068oDoCbY6lfHsXmAnAng7nZVRgQAEC8MzDI+WCJSXQzNktY9xkp6hXynghAE8xArY2TWVM+GSADcBe/IHrH3Hu4dl3f9n0qDz2bM8AW6F6Xi/WSnk/mXbE0rolKjDGPFQD8Oaxik4GePXMb/MZ4BqAG+UJwEuMRvZpbAUIwGN7ILD9lAuWlEATKMuol49xkx21wz2Np4wXAvAUI2BuAGw/zrw5At08Nm1OYhTvNdngJ5sebo9AZ9mbzf//cfPn/2oekWYG2P5d+WlHLK1bogJj3JsbGeCVpATgJUYW+zRHBQjAc/Raw2YC8PQcOMZNdnoq8BngKfpkLJumMiY6L8E6ZV5O9YDDLH929RkkA65f3fx3JdXOS7DKY9DmeeB7b8p1X4Jlrmv9PqtPK6W8n4wVi2x3fxUYcx5qvtSq8QwwM8D7G47s+cgKEIBHdkBo81ywhCqof/2YN1n93syjRmaAp+0njolp+6eyjveTefiJVvopMMY8tMkA/89mY+wPTP733zozwNuXYNUZYx6B9vM3r6ICQwoQgGceH1ywTM+BY9xkp6dCWosIwGn1lrbGMSFVbJzyvJ+MoztbTaPAGPNQlfnd9PDQAPBPGaC9KU2P2QoVoAJ9ChCAZx4bXLBMz4Fj3GSnp0JaiwjAafWWtsYxIVVsnPK8n4yjO1tNowDnoTQ6sxUqMAcFCMAjewl4UdA7rn/FhY/pM5MLlq0ygJZdGW87duSuh7z0pT94l2YY7NNNtqH5qSw/uPz6l3/fzZpaonWlBGDQv1FiC9VjauVAzSRmR/80mIfNo/scmAN5PzFRBuiU5F4hCfg5l52K3h5j2iU75yGXQoG/O2JHZd3hWj+YbzW/6IZXXPjswK6ILp/KmBEZPbPCBOARHPa0X/jEAw+Kw1tM0+dImrcNwpQA7DEgXd0bXIy5Lo5gj8oCdqybrGsSd+nZ/b3Iiyfd8PLdN7j2xO/OjSiCf3rjJUXfA9oQxVWq+FGfOwYWCan6JI3xbnnlmA2a39C+zPV+gvZPo5yyX0uTRGO66kPAHNKSoW9ubhbyjQuL3uK+TkXvbl84D4WPJq0Y3lhi3UDwvDeJ4vT48U8d+4c7T3zR2HFvgSoqwG1rb6pjRqDN7IoSgBO6TGvybd78PCeK3l4P3VgjDFDxAtFz0hJ7GVlg9FWq5edG/dAus/KNyTrRD8TAYgFYayGJ7iKnih/1uWOmAJxgTomyaNKKk7HuJ+JJWXhBAr+uLJLcK7TGHDKXaM1bpovQfXqKes8JgBPopzIPKa8zWtCqoQEyNhTWstCYcE1ZGv11tSGdo5D6llKGAJzIk4o3o8ri1QDUuqFWlU4VgLUWe0J3QzeMqdimfGNq9R3o4yIBWFnTMvycN05Aa2EYZ5q77P2bZw0AjtAHpM/QeK0qGsFGaCML6egS7idIP33KjODX0kwo9hT95pxHtNYGLqCYst5Ttm2u85DyPbEGYK143ehqHR/KwCnKODfnsjnEpc/cO7drCMAJPKZ40+tae1t+kD23OMzeptWNKQKw8sToI9XgYmMqk5nyjalerIP9WxwAZ8XBw/KseIpPwAxdM8KCkgDccciYc4okY2iLo6XcT7THVVnfmH4dWnhHgB3n4ltLi6F41WojIBZmcW/u69+Y+vnOQ8rrjFUcnzw852FFUbw7IA5sl7ZiQxl+q/ac47Br2Jg+R+YoZR9MujoCcGT3gPAQ2Qq8+qkB8AQmC+dEN5KPd4BT+cZUQxN4XGhRAIyPGK+Sg9miCPFEAG64SXmceAWAuciZwbNVHCE2fO2HrvNdZEOVT2hTo2PK4KIYnE9dEjhPE2jFeZ8PeW/udRF0GkDLP65AcfwunoeU7X7HYX7wTJ934iD9rjabI8HvygTXhnbTzjmMGUTXpZQhAEf2pPJkEdna4eeZlG7czT4MTr4RMx2+OlrtHWlRGhuApTuzBGBZVPUukiPEEwF445sJLUBKi8ZefMoi1qN0KgCey72ilFBpTeCErJjtzEXvCHMpMgqcvpnzPKQUV2t4zLN35UV2T/OflyPC+pQp56BYp7k29jj9XZaby5jx0Xiu1xCAI3ou5q5TLLOnkgEe6cbllNW22zeSrdEB+OS3Tv/g0bOOfNaIgrwlkQDsjJ5Wgd6bZoR4IgBPcwEiyh4s7X4iGy79pSOMFxXT+jJDWvDj2lxQApWduWNOeo9k6yAQTRCERPOQUlypjLGpVOLKAo8Uh055XHY7K5h5AQJwRAdOcaJzdXcqAKy1SHD11+P3nZvbSJNbbAB+R5HlXxE8A0sAFgZT380nQjztPQBH0FTo7f7iLpCprlza/URLwDndKzQzQa64UTqxtXNSZU56jzTuU25uag0j+G3mBGCr5IOPPcxpzKgF1AwqIgBHdNIcJ4opAPBINy1JJLSOLo5kb2wALjO/55s/6LeqCcCSCFqXTXWkfu8BeOJzMfQilYn3wRr9LkiTD5n2FSPNvRKzd8a4ls2u7E0MANayXSKgsOwk781VHyY+hhc7DwljyKf4LDc9Nh0VP4rjI9AUryEAR/TKxCc78YJF6YbabDfFq+pjeLgFFCMtCmIDsFQ3ArBUsSyzLjgixNNeA3AEPeWedlzhgpny8qXdTzREnMGxcOvYU7qX9i5cFWM+xZt0NUKhqmOS9+bSOEWfaOrVqmup81A0wRoV9232zXWOSqHZ2G0QgCN6QOkm17SwtWCOsSCaQgZY87hIsz+aN6BY9QrCkQDcECv2WIh0/JQALAh4oKh1F15zPjE21D7TnE+a9fb1c2n3E8CfziKavo01p9vuqUrzVfQX6XWBaG56K49RZzxuCix6HlKK3TZ4mxdV3fDyi95U/qVmjHUcFmvuXjWT4m3pKecoNNjnXI4AHMl7ESbeJM+eTgGAtSZY226mFsjEmogE4UgAjgvAO9kVrbhsmE0AFgQ8UNS68FQEx536teaToQVU+dsS7yeAP51FtMZkqntF1SGlRX7vp5C04qWry9z01tLBGYjtAoudh8puasVAJZltzak4Z1fN7IwV7cxsX/ZcS6/Uc5Qw5mdZnAAcyW0RJl7rzU5rcA1NRtVvESYl6xEupXasemlNekNHhVL5vhu62rEgHBqLOgId82azDwDcjZ2xxoTWeN/0J/YiKsWR1t4FYarFrXBeGSw+13uF0sZJ73OHWnHfhZO56l0FEechaPQNPhOqvM6wbgIrbRA1OxvtWfxGI4tcz0IRM9NCBOBIjosw0VonCuXJaPBNgEo3v1STUtTsGgF4Z+AsHoC1FpUN5aybNBHmjuTPAE8FgJVAo+rOzpyi7KvoR1pdmy8p7yeht15F7ZPfK7Rsj/zcYWtO17LZ+D253mMD8FLmoQibZFZo1AbgvvWa8po2JmSPNmZC5+kpX08AjuSdCIvlJDtlYx+BnstN1oTN6NkaZoC3CqRYuCvG5mAWLlU7qRYZZWdT9ak7JpT7GBuAo2f0XACsrBf8aRWf27BiTEVdXPbdKzQW3333ayXgivVCqVH05jwEj7LB7xgr32ut6yil+K073DdOYvdl7nMUHDEzLUgAjuQ4AjAk7M7kp6jb3t1klSdzyIGNQsvKADdeypE6e6B40xwEbXXYybIX3fCKC59tC5xUfYq8KWSdUzRAprI7ckavKc/oG6rSCaZbfu73Co35ui+zpQQQLQCeu95jArCGr12bVynmodIG5b4sGoCXMGZC5+kpX08AjuQdxcCvLBx9waI5wW46FROAYx8vZQa4PXYIwPK5JHaM7j0AK89ZMZ/xWvmqD2iWeD+RD5f2FYqaxB6HMY95xqy7teaYu95jAvBS5iEC8OCstbNGX8KYCZ2np3w9ATiSdxQDnwDs56NRFjVj3mSVd2alqhOApYplWewY3WsAjpB1jg7AxmGpvo0++oaqfLgsC4CVsrQx/RjrG8Cx571JbU4vaR5KBcDK6+feI93Kp6AIwKGTeuLrCcCRBFcewKWVMW90tQpjPwOsqJt10lO8GU3qJhvhxiQdGQRgqWIEYLli2yt6PwFTFVEc61WVKQDYOs8rzouT2VANcX55raImo9wrlOyP+YK7WAA8it5jbU4vaR6KsM5IseG3BAAebcyEztNTvp4AHMk7Sje3pnUEYKGvbMcJFW9GBOC2PwjAwvg0xWNnQvY6AxxhDiYAC2N8aENVWNVOcU3/jnWvUDgaa10Ya5wG6mqyBL0V7/+Dc2szWDV129Q72jxEAB6ctWJmgK2PxyjG8+Cnr0Ln6qleTwCO5JkIkx4B2MNX3QVYiglDsQ34JhvhxiRVmwAsVYwALFdse4UzAxxhDk6x8Iz6/fKG4KPfT0KcX16r7d8x7hUqoGp5YV+Mepeg9xj3Zm3dTOiPNg9FWGcwAyyYCMeYowTmza4oATiSyyJMeqMvWBR2q7tqx/xuWt1WzCyELXzGuMlGuDFJRwYBWKoYAViuGAH43iGiLQmAI8yzUT/bZPObxjOItuy1wr16Zz5fgt4R+rBXG3ER1hmLBuAI8ZZ8jlK630yyGgJwJLcQgCFhU+xkrgzpe7sqZKWwUIRJz3mTjXBjGuo1dFxGYRHm3DCpCmhkPJqN2TZNUvk1VTsai++WZhP7DFKEOTjFfMUMsGC+jTDHJL1XaLwIKxUAl26Zu96p5tZmCC9pHoqwzlg0AC9hzAim49kVJQBHclmESW8vMsARJtimhwc/8K4VCmPcZCPrVlYPQXhTwwiLpV7wJgAPRm/MF+XUDQ9tMo0xJiLMwQRg4SQZ+/SN9rhvdC/JvUIpRnfiUmHutc4Zc9eb8xA8gHvv98oxsHgAVtYr+XoWjpgZFiQAR3Ka0o2tad3eALB2ZsriYquWWqEwxk02MgBDGd+ufgqLsG6VBGC/ICUA++k2xlVW8Fri/URD3LnfK5QyRK37mdL9J8l6Yx/uzRHGrsbQcdXRuwGkDHSLB+AlzFGuYJnr7wTgSJ6LMOkluSGN/Rmk0h0RtOvzchQQVlqANG2Gsq/KN6aqfW+NCMDOyYVvgXZK1FvAOSYSziP+vdi9kgAsUDOhj73nQVd3FObt1lhQuv+kAJMhaaLoraSN6N6cMEZdoSb5nQAsUWtdNtUn7JKuZ+UyzOcKAnAkX0WY9PYGgJV2xSWe9cpw9jUwxk22tEVhIdXtUtAxQAKwMwQJwE6JCMClAku8n/i7vn1lhHlmyDTVe0XZkEKGqDVPK8VKbz/nrPcY92Ylf2gNF7QeAjCq1LZc76bNnMeMXIb5XEEAjuSrCJPeXgGwxstBPFyrsrgZ4yYbCYCdWbYhjSNM+jwC7RHU5hIegfbTbYyrmAEWqj7ne0XZVQ37mye3NNYeQ8/za9grdHFZfLb3Zg1/eOgVegkBWK5gLwDPeczIZZjPFQTgSL6KMOntFQCXbokAUKi3g262CwLgoGNoEfxHAEYjuF2OAOyn2xhXEYA9VI8w16BWBN0rykY01gpNYNVYbLteXjZXvce4N2v4Fw1GxXIEYLmYg+uluY4ZuQzzuYIAHMlXESa9vQPgCBqKvO1aBPRVNsZNtrQlwhHooMVdhAmfACyK4LowAdhPtzGuIgB7qD7Xe0XZVY37RWoAnqveGlp3wtN5SmpsrTyGU3kJAVgu3CAAjx0HvutZuQzzuYIAHMlXEYJ97wC4dI3Gbnagi8VZ0DFusjEAOPTbyQRgZ+TxGWCnRL0F9mrhucT7ib/r7VfO8V5R9URh87LeHFTQAXr3g0I7oSEwi3tzhLEbqhtyPQEYUaldxhmPcxwzchnmcwUBOJKvIkx6ewnAE4FgaEFQhRIBeK0EAdg5uRCAnRIRgEsFlng/8Xd9/5UTWGCK7hVVTxRehFWvDxTqcm4uVXbPTe8x7s0Rxm6ModOtkwAsV9kJwHNcz8plmM8VBOBIvoow6e0tAEdaAIo9j2ZEx7jJlp1RyCK0NEH72yckAdgZYgRgp0QE4Ejz3+j3E3/XD18Z4d4rNlU6dyqAZD2XKAAwtJCvRJmT3mPcm6egjziAeQTaQzL7Z5BsFU0hJqRzlI8gU7+GABzJQxECfPQFS0qgSQhVoghAJo0xbrJRADgvnnTDyy96k0igRuGU8aIO/5a+p/JrqnYUFsrwhkmqPjUNijAH+w4FyXV8Blii1kDZCPOPyDLkXqEIkXXcKMyFIgCu+jAHvTkPwSHMDDAsVV1QPG7mMGbkMsznCgJwJF9FWHwRgDe+UtgtD/K662UCY9xkCcC3PiPLipcEObZxsc3Hqfyaqh0CsDhagl4KJ26tccES7ycheqDXTv1eUfVDY8xXc5YCAHvH+dT11tC5E3vO4+IRxq63f9BxM1ROIb6a1Vv7oqxZL8wr3wPFAFwKMfUxoxEzU62DABzJM8oDuLSSANzxlfJELImEwZt0pGnyAAAgAElEQVTeGDdZAjABeCCA+RZoyejuLzvawnOJ9xMdl2C1TPVe0bQ+1MYq4xyaVZJkrvvUD+0L5lVrqcndmyOM3dHmoQjrjL0H4CqKpzpmAsbi5C8lAEdyUYRJjwBs8VUE2IQiYmiREMEm5y5zhBtT5sp0u4QKXYhZ6udnkFyi238nAPvp1r1qtIXnEu8nOi7Ba4kwL0ONo0AZmo2aEgCXwkxR7wg2Oe/NEcbuaPNQhHUGAbgxi0SIT9U5CqpsRoUIwJGcFWHSIwAP+GqEYyS9N74Ik5jzJhvhxkQA7jz/nMqvqdoJXXB3h+PUNoUizMGjLTwj9GX0+0mkW6+z2indK5rGKti1is/QjcfQjc+uAxT65fRpp8Ck7s0Rxu5o81CEdQYB2BLdUxoz0sE3p/IE4EjeijDpjb5gCb2xSjJ6vm7RXtQP2dG3UEgFMF3btI/QhC6EUsZLir6n8muqdrTHyj4DsGL88SVYvpO/8Drt+Pe5VzSvUVgz3FacOnZpfsaJd5l6LxfKURX3+owT0tYU9E41tyr7tStvipNQfAkWEtTtMl7PAA81M4UxI5dhPlcQgCP5SuFm1rWMACzwVQT42mm9b8E/xk02ws4sM8DMAAtGnHkFWZa96IZXXPhs20VjjIkIc/BoC88IfRn9fiIKroiFx7xXNLulMEbuPnn09HcePXnkbQEADJ02CnHHmHoraNztulOvCGN3tHkowjqDGWBgMI05ZgDzZluEABzJdREmvdEXLBEGYdSjPBF8AG1KjHGTjXBjIgATgEWzIwFY5S3kzACLok6n8Fj3iq71gScJTOwUjzQT91tNvff2VMYJdJ71ti4bS+8x7s0R+koAlgXhpN8CjXYlQhxB61nUvjmWIwBH8lqEYCUAe/oq4jES62JhjJssAZhvgR4YHnwJlufc0blstIXnEu8nOi7RrSX1vaJrvUL7TzV1vjAAgNWPcQ55SKG/fdVP5t4cYeyONg9FWGcwAyycwlKPGaF5sypOAI7krgiT3t4AcOAueOXRHb0iZLAnc5ONcGNiBpgZYNHsyAwwM8DdgAl9j4ArAOd+r+j2L/jlN3n2MvMswhMDAHjwVNbc9R5jczrCWpAA7JoY2r+PmgGe+5iRST2v0gTgSP6KMOkRgGW+SqGXdWId4yZLAGYGmBngtgIR5uDRFp4R+pJifgzeRHNN+bEWl2W7ypkW6OVSCn7+P43pP2z+nOPSzva765NNc9d7jHuzgk+7rhptHoqwzlh8BnjuY8ZnHpnLNQTgSJ6KMOmNvmCJkEG1Tn4xJ4zS3Yr9IAAPjB9FnatWUtz4V23ZMlepFk+p2lFe4PMlWJlKBth6qmSJ9xONW+/c7xVdDRTG/mdNnefPEYCXem+OMHZT3Ad7nwVXGnOD93RlzRaZAa4EVFxnQZt0GvP2VOogAEfyhPIALq0kAMt81fssk+LCnwBMAJZFZbv0qEfoFcfBetOAb4F+SUgwbK4lAAtEVFqMj3avsHVVcUErUHJd1HVkfe56K2wwdDV1vjQswlqQACyL7EUDsOJ9nAAsiyuW7lMgwqRHAJaFW++iJvg5q60dBGACsCwqCcC+3ycVLzwjLHZHW3gu8X4SMnCqa2MDWex7hU0DxQWtVGLnAnjuekeYE5wAHKHN0eahMqCUYqCKTR6BxkbpaOtZzLx5lmIGOJLflrhgibAzbZ38lBYAo00YEW54zptshBuTMxvgGjqp4iVV31P5NVU7SuOsDoOpZYAj6DjawnOJ9xPX/IH8rhTDo90rbH1UhG5EwmYZJwDPXe8Ic4Lz3hyhzdHmoQj32sUD8NzHjHQSmVN5AnAkby1xwZIKaGJPGIq+YQaYGeCQGYRHoP3Vcy48y6qV56wUC08rjCnOWZXio58o8nf99sq53ytsGkTwNSq1c0zNXe8IMOrUbEnzEAF4cCjFnFN7N+kU5wvnBhg6kcylHAE4kqcUg3IyCxblxWTZr5gZ4N4bk6JvettQ1gq6ySofTWIGmJ9BEs2OrjfILmBM9AKwYt8IwIKoUwKyUe8V3e5GgDRUUec3gJegt+JYLXUd49482jxEAB4NgCc1R6ETytTLEYAjeUgRsgYBOCX0KN84egFY6QjYqBOGslZj3GQJwPEBuHfBmSJ+lBaz9Qw6RQBW7mMKf6U4Elj6zNqXlPcTjVvvEu4VNh2Uxz8q9eA3gMtKlqC3srbQvXkp8xABWA7ASxgz6AQyt3IE4Egei7CLO/qCRfnG0QvASpsHvcc5lCak3kVk+YOyVtDRlKktXpU16I2XCDdl6xuNleKyOeOkAKqyPWv8KC/KBt8CPdaYUBzrveNdc67v20TQbGMTgKPfTzRuvUpjctR7hU0H7bEJau0E4CXorXxfgu7NS5mHItxrU2z4jfoW6CWMGXD+mF0xAnAkl0VYsFh3GpUn88Gsn3ZbRnrr5KelXd8nHRQXFymOIvUCTDd0CcAq32GtZN3xrfIiZvQNFPV4GfgM0lgArLT4qGIi9ieKehdqWnNiY84Y/X6icevV0mXMe4VNhwhzjVNu1wmOsoIl6K28joEAeCnzEAF4cBhZNxWXMGack8dMCxCAIzlOK+gb5u1MtMqT6qqpoe8AKt84yuZiA6S1fq1+DC0YtNqo/O/6PmOEG9NeH4E2eu7czBQ3Tnohu/ohRfyot5EWgOH4VOxn7Ex674mAJd5PtG69Sv4d7V5h0yHGvd2lN3KPUdzIGk1vpXip5UysW9nuaPNQhHXG4jPASxgzrrljrr8TgCN6TnuiNaa2du0j1D8ZANbKTnVvTlr1ujYLNNvZhKjzWSPtNtEbe98QihCfKd7C2+xO3V6MBenQBoq2L7tzRwSYdx6Bjt2nvjhU7mtrHGrW7RpvEcbTqPcTrVuvVlyNda+w6RBhw8MlN5TJ1ASgsfTWipeGoM57c1lWc66IOZ+75iFl/fYCgLU0G2vMuCaPuf5OAI7oOa2gj2jiTtVTyQCPcQRMqPPgTS+R71s2aLfpuhG69IqwYE8NwK4uBv0+BMDKi6UgO9GLXUcoteOzx66dcTkCTKCSNcs538CbSD8f23uvCZ1DEGPmfq9IuIE4JCcEcWUFc9c70TjiPIQM3p5TgMobzqM+A7yEMYO5cn6lCMARfTbLRWxePOmGzttvK4lSAs0MFq2DLwxJ5HsC8CY4Ey1qNGeLwYzLDBaZu5tnjiPQY4yJyshEbXvHBwKKU++DrfNIv7xF21w493tFX/8Tz2nODZjKzrnrnWgcWTcUErXtPaSQ8aocl3uRAZ77mPEOqIlfSACO6KBZLmInAsClWyZ8s3AeF0vkewLwfAF4MOOivAMecZbbVu3KAI8xJpodj7CBp6Wr8+27M8ki7G6KDNxPtMSb+72iT4dE46VqHgbgueudSNfe+X3u8xABuHfmGhxDc17Pas7VU6qLABzRGzPY9REtWCJM3M6FX4Q2NTzutDuR7wnA8wVgZwwpLzQ04n6wDhcAjzEmmgZPdFMBPnqaSD/VOEEySloNzvVe0df/xPHqnI+6ds5V70TjqHdcJ/YrOrzgeUj5vrQXGeDKCXMdM2gQza0cATiyx5Qni8jWTuct0FVHJ3izgG8UCXb8CMDzBGDnCYI5ZvxcAJwoczQ4PhNlf9B5GoqDZmVLup+gIqHl5nyvsPUxEaitmkbGbtfGOeud+t7c1W7O85DyHLRXADznMYPOw3MqRwCO7K3YN7GiKP6PPM8fr9WNqbwEa6KZGxh+S/tj+940QQCOA8AGTPJfz4riP2iNq2Y9ksVmxB1j9T4i/Uo9Jmz+m8ri0yc7Glu/lPeTGGNrQgtM0b2iT4uI47/VpE8slhXMVe/Y46h7b17SPEQA7p25oMcI5jpmYszXY9dJAE7ggVgBX960DrKDr5hFy7u1ujFFAE4Eky4JvRY0kW+0BOA4ALy6kZ08POdhmmNrY6roqOGs5g7HS7CqAZZyTPQN6li6uiaRze/izG+KDcHU9xNQK3GxyPGF2ON1r7BVrAwbfbYH2TtXvSPbDWk6x3lIOSb3KgOc6B6YdI5CGptqGQJwIs8oZx3qyVX7KM9UAbhyk3Z/QfeLoKVbZ8QbLQE4DgDX/laON684Up476m99Ky9kRMcoU40J1/jW1sDVnvkdyhK46lGOiVHuJ64+hv6uPHZRc7zGuK3yiGOk25xKTM5R74gaQwBcOWJO85CyrXsJwHNez6IT4RzKEYATeklpsm1NGNo3nakDcOIbhugm5gol5UVr2RwBOAIAd8eAxi49cjx4KH40bDD1tzKPygsZEQBXfY09JlxjMuF8EpT1jQhIo91PUN+EltOO8x57VO8VSmsFVDo1aC8bnKPenIfQUFH3714DcML7z856Eff4cksSgEfwredka92l3VcArtwWaaGguiCwhZhnDHSrIgDrA3DvQtZzrKlkV0J3jG0Arr1QDYX8GGNCOr0rbTQ0m1UFI8W5ZPT7idQ3oeWneK+IZJNIKt/nf12NROrbLO/NLq26v095HlK+bxCAG86f65iRxvdUyhOAR/aE4yUX0RdPI3dfvXnPCST6TVW9o6xwVAUc41Y922frLPCCHFX4HlXwkRr3WIgm8X2fHLyf4IEyhXuFpw14J90lk80Rnn3lvdn4cG7zkDvsWAJRgGMGUcm/DAHYXzteSQWoABWgAlSAClABLwU8F7hebdkuCj21oWYIK6ICVIAKJFaAAJxYcDa3vwq89vWfuzbPs1cpKPCCa67+rl9t1hOzbgV7WQUVoAJUgAp0FBgZgJNlf+l4KkAFqMDUFCAAT80jtGexCsSE1Jh1L9Yh7BgV2CjwE//r777YZMOeaf7vR8yfHzTfVn9OdpjdYZ6PfH2WZ58wb/g67+iR4oqTp/MPm9+/zfw5kReHDy3yg18zm1p/XhTZs7OsOMyy/HPm73/V/P37yjre8oc/9cLHXvWmy/Mi/1Aldl5kjz199NStB6fOuLWqqzidXXJwkF/cbM/8dmjK/mKRZy81/772LW954h//+BPecIHrurPPzP/V7//+T32Nzp2+AiMC8KhH9afvGVpIBajA0hUgAC/dw+zfZBSICakx656MgDSECkRSoAvABoZ/76DIP7AC0iy7+a7//v8+/Jx7/LPnl5CcZ/lriqz42VWZLPuy+fcPmjLfb/7+debvrymy/PF5VvxJCboltG7qfnr1943r2nU12juS/8O/OV38D39ovln1D1lePMYA8iPf9rYnfqKys2VDx853vevn744kE6tVVmAsAI714itleVgdFaACVCCaAgTgaNKyYirQViAmpMasm36kAktXYAgsq0yuCz5NJvhGkwl+qckC/weTDf71Mqu7gtaf+L2rNyBtWLYFxWXGefVPE7hb7RX5d9gAeOi6pftqSf0bA4AJv0uKIPaFClABXwUIwL7K8ToqIFQgJqTGrFvYTRanArNTIBCAn2I6fCQ7PHxOdnDwbpP9faPJ9v47cxT5/Ooo8s/8zP9+9Kt3nnO7KXffVgZ4A8SlYBUotwA4z364PH5dHWuu7Ry4bnbi77HBiQGYz/zucayx61SACrQVIAAzIqhAIgViQmrMuhPJs/fNvPnNnzr2tW+c/V+NEA8MFGPnJWmB9S3+cm8A3h6Bfshhlv/4QVbcZMT6VAnE5bHp8jhyA1ofXz7Pa377e3Pj/YgB4V8yWeP/zWSNn2v++0+qI9c1AJeZ44Pi5w0A/6Op60dbdQ1ct3hnLaiDiQCY4LugmGFXqAAV0FGAAKyjI2uhAk4FYkJqzLqdHWMBFQUIwCoyelXSeAZ4dX3zJVgVkHZfQNV5CdZzzSurnpwdFGU2+ErzZ/XccAmtwEuwVkejTav/vDwqbXl5Vl1XxwbrdV4C8KJRFIgEwPx27ijeZKNUgArMSQEC8Jy8RVtnrUBMSI1Z96xFn5HxBODxnGU7Wiy1pvWs7+YN0NI6WJ4KUAEqQAWoABWIrwABOL7GbIEKrBSICakx66b70ihAAE6jM1uhAlSAClABKkAF9lsBAvB++5+9T6gAITWh2DNsigA8Q6fRZCpABagAFaACVGB2ChCAZ+cyGjxXBQjAc/VcGrsJwGl0ZitUgApQASpABajAfitAAN5v/7P3CRUgACcUe4ZNEYBn6DSaTAWoABWgAlSACsxOAQLw7FxGgzUUeO2Nn3ufCf4rXHUVWfGF/PDYg6+55n53usq6ft8nAL7++k+de+bZZ3/ZaHIPly7m91NH8vwBT37yv7wdKDuJIq99w2dfnRf5z/YYc2ji5qeeevV3l5/Egf9ZGgC/7nc++0jzZuR3GgGOISIYzW4xml2MlNUus/h4ff3nrjWfXHqV0c0rNrX11q6P/tNWlPVRASpABZatAAF42f5l7zYKSBfjA8J5f2M1JgDHrBsNIi0bzKT0R0+5+ruuQtvtltMCya4dwkX2yiwJ1GnZbZr1jlFfzcvrFO2vzIjaj6nEq09cWfxk3USybPQZAM7ej2z+2WLBNTYdG0OD4eWqu3vx/vpPvrkWMq55LRWgAlRgiQoQgJfoVfapVkBrkdSVVLpYK69XtGUHDGLW7QqnkEXvUN2+2XctEGv6OLCP1qyblp0u/5jfo2b9lACutxs+Y21Ik0Bf9lbtG69K+rUAeKDOw6wo3mQ+dPzTQNzsFHFt6ARqC214BLYxe//5nC7x8TWvoQJUgAosWQEC8JK9u8d9SwQXIrCICakx6+4LI8WsuitSoYVxVYmW7yvwUlpw78SKlp0u8WICMPooAWCjq4horNkqm2q8agBwE74d/TwsisMX5vnBM41G0NH0ppZOAAYfLbH4x+lf+m+lmlMn10Di71SAClABKpBlBGBGweIUSLhQWmmHZqhiQmrMum0BogSFcOy5Ft7NihTB8gVFXtx74Flf2P5NwVaWTtFOlx3qi+aEtrf6ho61riBTjldNAL777q+dcDx7X8bCNXmWv9JohDyf35JyKMsdGBOD7wGg/2o3qI9l1+TB36kAFaACS1SAALxEr+5xnxRBUKQiAmiKto16BDr1YrRyBHrENHAhXvvdPCv5ZjNB/rj5C3GmrC94mgCnZScQqOqL5oSZX1v3RCcCph6vSgC8eoEY4JfDw8PTP31wcOS5RtgHArHTLdILqiHxPDS26b+WC9THskcM8BIqQAWowOwVIADP3oXsQKWAImB6ierKTinaNxoAp86udx2BbDSELMS9HC+7qAaIhHaqLpoV41im3LY03J85xKsWAGdFfuPmTc9Duq60M+dWrvZ8EVYvAIf0o29c0387roRj33dw8ToqQAWowD4oQADeBy/vQR9DFl+K8gwuThTBYRQATghsLpcMZgAnZKetH3WMJLRTbdGc0ObBGEBOA0zFVtORwXjVmLuMHm8zx5q/17TlyuquATjPHuZ5tL83lkL6YQNg+s86BNTGsmuS5e9UgApQgSUrQABesnf3qG/A0b8kagwe5dt+izPUllEAeKyjiBaxBp8XnNDC2ern6qRAQjvVFs1jZ+Q6gg6C5VziNQQcG3p83vz3dwITyxqAi/yfA9nivuqsuofEhu30DP1HAAbimUWoABWgAl4KEIC9ZONFU1JAaQGp2SXrAnHOGeCEsAb5Yei4+dRs7XaoynYltFMNgCcEJYPfWE6obXC8Jp6/VrGQH2R3ZIf5O43xPs+3qwOwsaNVJ/3XG1ZqYxkKXBaiAlSACixUAQLwQh27T93SAMvmEbyQTEape9/zbBp2bvyaPAOsYbvid3VLjb+QHx578DXX3O/ObqxrLp6bNmuByqwB2P8zNys3ab4ELPZpi1TxqhVX4Jy/AqgTd33rTxxvi+6trm/zKWCO2IG6gLpqu5fsP/PCs5tAf7MYFaACVIAKWBQgADMsZq+AwvHn3QXYGz77as9n5HrhTGNRNxoAB+ix2RRoAavCor83E6IFwDbA0siA9oGblt3dbJrWAA+1z6pn2GMBvUfhQ/3UtTVmvCrULXFxMAD3bvD5zxE7fqT/el3KDLAk2lmWClABKtCjAAGYoTFrBUIX5TY4K/8uEFati5TAOpt+SpoBjqGxRp19mSiNurvZykp8DR/OFYBDQc3mr8DTFlYA1vB/10cadfbFa6iuwgl8NTd927nfesvXvnH2fzXXul6atVO9NgDH0DpGnVPyHzPAwqhncSpABahARwECMENi1gpoLB5tQBK4MC81TQqpGmC2CYQdu5U0Xn2ntBlsoZn72CBpfTFPWMay6n40cOvzocYgV4iDndgKHGdWHRXstD7GECteNewV+LfenPPtT9+406pPQw8bpPvaV2nb128Ne338J7iGRakAFaACVIAAzBhYkgKBC+iVFDEAOCI8JYdrJY3VAdgIkRwkNbQYw26NMa/Qd+3NFetJCwU7owBwn9/HAqiAY8bWcecLmF1Ypf8GRyuPQGtMZqyDClCBvVeAGeC9D4F5C6CR+bRlC0IXYdYMhE72MDkAx9LYd8HciFjrYlDjuGpfJjU0Ljb1Jgd3jVEe2nfbplAg/EV71CBGBtH4wGpvoAZS124zwP7z0U78hoy5blzMbb4Zy39Sx7M8FaACVIAKbBUgADMaZq1ArMVS6GKfANwOq5RAEbIY7wwG7SO7VfUE4I0SgfBAAJbP3rVmAXPcju6BY641zmLN6bE23AJjWOpBZoClirE8FaACVMCiAAGYYTFrBWItlgIWhys9I7zxtumntM8X+7/dtbY5EgCX9e9oEbgYH9Q5NC42le8lANtiIBAe7AA8s3gN1EA6f9eaBbbbGncBdam+gb8SI+V8E9B3qe/K8gRgH9V4DRWgAlSgowABmCExawUCnmMbhLNQ0CEAt8Mq1oLUdqyWALy7KaAxyEPHhG3xHggPswPgCMfApa6tNQscJ1oArP4JpM0GZIx3DrS+Y10JHxjD3v6TXsjyVIAKUAEqsFWAAMxomLUCUwVgI+ruws7/mbuuj5gB3ihCALYO35340BjkSgv96BmsWHOCwhHayQGUb5+64y4gNgjAssEZffzIzGFpKkAFqMA8FSAAz9NvtHqjQKzFrkK2iwDciFJmgFtDdpZHoAMzhs5NHK1JLdac4AuLzX6NkAEe3Azx1Urrzc3WkzITPsI+Nf9pjRnWQwWoABXYNwUIwPvm8YX113cB15QhxlugmQFOE2jMAKfLAJctaUBgZXHfd1VDI0djTgi1oe/6RABl3WCx2eSrlSIA7x5VVgDgffFfrH6yXipABajA0hUgAC/dwwvvn+8CzgXAMWTTeGHXxq7ZHYGOoWdZJwE4MQDrHeOvDbdtQIXEi8acENL+0LWxAVi6qeA7J3Xb8a3H+r30PQZgqf9ixSnrpQJUgAosXQEC8NI9vPD+aSx2tRfgfZL7LhIt9RGAN6IQgNMCcMCzns6ZyOZL50WWAhpzgk+7yDWRAVj8fGjAox6tLHPA3LY7l+0vAIv9h8Qcy1ABKkAFqMCuAgRgRsWsFdBY7BKAWyEw+wWp4rOq/A6wDTBv/Nz7zI3jilgTR+h41JgTYvUtJgD76BawodEGYD9ojfYW733xX6x+sl4qQAWowNIVIAAv3cML75/GYtdn4egja0CWpNscM8DMAA+FYJS3QFcNBkCTaNj4ZoQ15gSRoYLCMQHYR6+AzaIWvHpqbn1W2bMugRf8i07Nf/494ZVUgApQgf1WgAC83/6ffe81FksEYGaAewYCM8A9wihu5iBzkAjoNeYExCifMjEBytgj0qmyP+DFZnV7nnUQgNtB5OU/nzjkNVSAClCBfVeAALzvETDz/mssdgnABGACsHwiSAzB0d9sLFdAfsUkAdjv+HLZ+SAA7nvhk8acLvcMdsUU/YdZzlJUgApQASrQVIAAzHiYtQIaiyUCMAGYAOw3DQS8RMmvQSDLqTEn+Brnum6KAOW7kdHsi08GuG/epf9cUcTf+xS49PJnX35QHHzIqdBB9tiPfug3/rgs53ONs/4FF6BeC3bunnWNALxnDl9adzUWSwRgAjAB2H9mCHiO1KtR17OuGnOCl2HARREB2PsNwr6bGNW86ev/Pj/Sf0AgsYhVAR8487lmn+WnXvvs/WX1nQC8LH/uXW80FksE4PgAnErjsie+C3LL4OEzwIIZxTeTKGiiLjoEwXOaE8oOKb1UzBuAfdsPBWDTdeszr/Sfz4jgNaUCPnDmc80+q0299tn7y+o7AXhZ/ty73sxpsaQICLN7CzQBuDU0rc+zxgT3lBODz3FYT/sIUFvhxgDgL+SHxx58991fO3Hm2Wd/2ZhyD4Efe+2d05w+hQ0MgeaLL+oDZz7XLEHIy37oOS82/Ximoy83f/u9vvHwd73rlXdX5fZVryX4nH1oK0AAZkTMWoE5LZYIwN99cYpgiwmSvsdFO/1eNAArQsFguMR8iVLKDRvfDGxHHG8ADhgvqzj+5je/+VUCsHgDoBvb3v5LMafOpQ0fOPO5Zi56DNlJAF6CF9mHEAUIwCHq8drRFYgJwIHAugM5gfU1tWYGeCDyAhb03Vp5BDpwhCttGAxZsTsW/N9qXLezTwBcdtoza7+a407nh9+dHebvNNUcE4RL71u9Y87pAvvgomNvYMCG7kHBfYVZH9f6ArBPW7yGCkxRAQLwFL1Cm2AFYi6WAoGVANzwYu8bX2/83PvMJHQF7PBOQduzoARgv+/B+voAuU5jnNrascWVRlsp43UKAOWp2SprmR9kd0gBuC97v4LxiBsYnqBfh94UX2KGjL99KUMAxj1NAMa1YsllKkAAXqZf96ZXURdLr//ctXmevcpTTAIwAbgvdBZ/BLqv46EAYql3d5wRoMRTVsBm3wuKIvuSdJ4cyrBHndMjbLiNvYEBQt83D0+def7NNx//Whkcl13+K1dnRfF644ff+8u/eOET+wPm+MFll3/r7VmRX9lbpvFJoaHAA+3MskZ9D33ov78gPyO/NSuyb2vU3epLs02fNnyuCdCr13Zk0EK25tlzPvrh33ihqz5fAIZsKBuH4gKILzDhKK0AACAASURBVLA/Pnb1aBDkI5fu/H06ChCAp+MLWuKhQNTFUgAA2zIcAYvMrjKLOQIdCkTMAFsHjfXlUB7DK8olSsBQ2bbz7GTUOWGBAFUKGXBU3QuAx3qLd4z5RimevZ8BBhf+q0X9qVNfvOvYWfe+3bj8vqXf+wAYrLM7P+y8MMkfTs98uwu8bbbDdit/B7gH1IfnTxDsVhsW2AurAH8AwNljdaW3j8bdKr30yrJBMJXYdVgcftX5vWiBf6LcKFlpdAUIwNElZgMxFYi62CUAr1wXVeMIQMEj0PGOQAcCRAvMNeLKhCcBeD3BegNUebEvxJUge5gXX82L/GeF83zvJo1GXOzTEXZw4X/zmUfPvOLuk3f/TQW/fQDsCVtb9/dk/kA7DZTnj8+z4qVNO3tjqwMpaBvN7KTPNU17AvUa3DTwBMWmeSeO5IeXfPjDv/mJ9V+OD8CBemVZD5iCfjxhRHi2+VPGl/sfKIvtroYlpqkAAXiafqFVoAIaWdXexRIBeOWFuS1ICcDzAOAytgIyj80ZQh2s9wmgSiF9x0ypk1mQ/hcC8HhvgQYX/jcbN/+V+XNtc+B0s6jBcFJVbgEH0M4TJp7KI8+XgEuAVlYQbKN1PNfnmlCY7PTNCsEK8Fs109BoXACujt6Dvu0vZoFg2I+yxgc3KGRVsfTUFCAAT80jtEekAAF4LZeGDhvhk75VNzCjaNZK2R895ervuqoZNL6LeUvg8S3QHVEC/bWjp5KvCMCBGeDVHOJxGmMFwFl+p/BFdoPZ6rltuPlmzztDyzuDjyz8iyz7hHlO+4LOs7StI9BIPYKb885xVeX6t6YEHmeG7epAvRrMmZ7sHuf2B1Wbj7b1+9cbegRaEejLLnYy21kG+1EQxLZ2ZJez9JQVIABP2Tu0zamABvhFygDf8tSr29+91bC1F1IDstUdkQnAW0EIwJEB2Be8hmKWAOWcNq0FfHRbvesgyz9nKvzXglZ7P4G0ige+xEwgZdjCvwleatnfynrf48mi3pvCjXZgCAqE5pCjxD3da20YKMNi2eSm/uwbrmer++QPBWDt+OpuGsC+l8YXj0FLFZtNeQLwbFxFQ20KaByhJAC3lI3ygq2UR0qVsoqlKATgFAAcDjztDLDCZlDKeB07g1i52BM8D831XzZ/Vi9VQv4Z+gTSCoDpP0TGukzIwr+CiIsv/pmjzZdj9RqwgQGwzdbxUfCaGmhhCBwBgGHbNnpB2eIGaAHl6wwoULZ0507GFATSnSPAsB8b/YkUX37H3zfx4tMP0cBk4ckrQACevIto4JACBOC1OhqLxo3OswJgG6QSgKf5DHDfm389was5LcwGgG3xOhkA9gNPHwDeOR3TdKbGXBZrA2OK/oMX8pYbaQXAINDVEAWW9wOUDTjB0DQCAIOa1/2Hyjf6AcBpXTfoi1EBWGojWD7oWW64Db4NerEQQgBerGv3o2Mai8e+jETIQsy22A+pr+PNKJDaB8BRNxk8njt0aUEAjgjAAdnaVAA8t3jVmMPMmPB+hrQaTxq6IXedoU8glddr2EEARjyxffYUArTGZ2hgOJUfNa5BDW5jBAAGs64iSBUeR6/rhnXqPsOMfVpJJQO8lPjCRhVLzUUBAvBcPEU7rQpowE4vAAcs9m2ZgrkCsMYC3bYgVfCdddGvUG8VazwC3Rl1IdnaSAC8EwNzi1cNezUAWMkO553KBcAadqScbzTsDfEfCBdWv1TQJQU6H+gC7dxbADYOqmFTkgH28UUZDEAbZbFpA7B88yMovpyTGwvMSgEC8KzcRWNtCvi8vbRTjxWkAuq1vuRlrgCsAZS2TQaFhaNVZw17N/ExSwB2AUbILBISw5GycjtjV8P/KeNVYRyULg3OAGvoBsZW7zeAy+s17Ngn/4FgOQ4AJwYUWAt5Zrp13Fa6YQAet93A5r1PAi+qEmWXV84fMQMs1QuG+sTxBc5vLDYTBQjAM3EUzexXIGRRXtXahYaQRWmMl2p1ep/0CHTZdsBmQGX6DqyGHnXs01ljAT1nAO7TRWMOCfTZTgwo+Mq+2RR+tD5ZvIbMNQ2fBgOw0jh3hRlk55zmm7H9B0Pf2jM7z4KWfwkCisu3u78nBhRYiwUBMNznzrOsKTPAYHzJj3Unji/5AOAVU1aAADxl79A2SIHARXmzjRosAxdg1gyHBqj3gVnMulcLY78X5LT81wQzpUWjVWcFqKrsTpoBVgQQCDKgwdUpFOq3LpwHjrPy+5lfyA+PPfiaa+53Z9PUOcVrqKabfqv4POSIOxhPg59Aquqg/0A1TTEYgCzHWatWQEDBjapKJgYUWIvEACwXzn0FmFXeVkQALrXgEWh3aO1NCQLw3rh62R0NXUhrqTP0iQ+NRd1YAKwIlVpS9y6kFW2dKwDbNIbAA3HOVMZaaWvfcW/FGEAkQcr06j8pAFbY6BoSw/UJpOpa+g8JqXUZH+jr1k4APviQU3HZZ4rK6lpvwXbWDxbw9hUBmAAMxti+FCMA74unF95PRbgMVar3+TZFG5MfgS5FUbQ/VOPy+l6dFRfP6QE47MVrQ7rqAXBkSBIEx2DWcy7xOiUAVjxNY3Wj5Hg+/YeNBAJw9pyPfvg3Xui7GeCjHwihagAMPxM7FDIEYAIwNqXsTSkC8N64etkdVYQeb6FcizvFBd0oALyC4PBnK731rS50ZZEUYyE9AMeDSzUAVtQ3KBZccTCXeJ0SACvZ0utX1xzZvXAO842SZt5H2EGAsz77W+kNAp18vPII9Pk333z8a3Lh1leIjzkTgF2ZfB6B9g3GBV5HAF6gU/e1S7GzFw5dnYCxBABWWuyFhKhTZ0VASw7AEfV16iZximIsS5ptloWAIaKeqN1O3ZVshPRwGa1kS28z0jeUx7bHpYf5ffL+SwjAQRlNqZ1w1lMO2a03IoN2Bb0FGoiznSKCTYk3m4svN3/uO9gOM8ClPARgn2Bc6DUE4IU6dl+7NdLCHFp8Kto2Wga4jKsRNxognecMwKW+kV5E5FzIS+eMSHZCZkhAaurxqgR50Nhwias4dvqaGvwEku0i+m/YayDAaWSACcAf+o0/Lr0BwmlLL+Cty/U3d+HMr3ku+cQ3//FPj51179sJwM++/KBwPstNAHbdBPbodwLwHjl7X7qqCJqIZPDCU9GuUQF4RAiGFs+Ki/jkGeBSW0X7m/GrDsARYX1w3EmP0U49XqcEwCufxnvMAZ4ruwEwEgRD883Y/hsLgCEIlGdngwAF1GKUDLAEgCXa+mTKVxD/Q895sfnXMx2LnBrKq3I+GkP9abw0zKdPoF1B8YUsCFlmPgoQgOfjK1oqUCDRgkkEFUsC4IigZvOyaOGsCJCjAHAlgDKIiGJVMNSSngiQZH67fVCMC5c8ongdG6C6nYmY2Q+KQfrPHnbShb+tFimgrADq8l+5OiuK1w8OBgJw/QwwAJw1bAJlg0EOaKN0LQG4c3TcNfnz9/koQACej69oqYcCyhBRW+CzEF8aAFdixNxs8Mn2KS6URwXgUl/FmAmCD2ToRQSnsnk1+6cWr5MD4EgvYkNeWobEGf3XVokAPI+3QAPAKQHg+ni1T7Z0tYHBDPBRn6PjyBzFMvNQgAA8Dz/RykAFtEDYB3wr0xVhZvQj0DZ3KIJn5gO+lU2KdowOwE2dA2NYDSBdQ1ETULSgacrxOjUA1vRfU3dtXyqO86D5Zmz/aQAwWEf7mVZmgIez353vALuA04yP3/vLv3jhE7Ps+MFll3/r7VmRXzkw184KgKXxBUN949vMYBvBmXPX/Y+/z0cBAvB8fEVLlRQQLvBExxmVTFxENdR5EW4M7oRw42e08cZ4DXb1qBXsq/+kC3+bk8A65ACcGFDAfgQ/Awy2I3oJFgE4k0N94vgadYJj4+oKEIDVJWWFVIAKUAEqQAWoABWIrwAIY4NvgQbfOtyqw5XRXPVcDij1NXAWUP6ccZBdZbfkegFZ3bofQNnAF0aVfYD8p/QMsFQvafmyP9Jx4BNf8UczW0ipAAE4pdpsiwpMSIFrnnPZ64ose4rUpCLPnnTjr3/0TdLrWJ4KUAEqQAV0FZAu/G2twzCwAVqwfAuYQTuzbAOCIATV5QUQFAzAYP/Lo/WrY81AX7w3F6S6Vv5PCcCoXtWGCdinVoYdvIZHoHWnn1nXRgCetftoPBXwV4AA7K8dr6QCVIAKTEEB6cK/z2YQiOAub4/0ri8B7YTrrwsGZJlFdjXaKa9T1qv1tmXlutdSdd5mDLax8+1n2I8tvaCstsj3nvFFABapvOzCBOBl+5e9owK9ChCAGRxUgApQgXkrAALJ4BHoUgEgSykRaqc90E5JG2VZvyxzIDSLwBnpUReukReMIfU2y3QBWN7GCoazo3c9+KA4+JCz+U6flP3vG18EYKfj9qcAAXh/fM2eUoGWAgRgBgQVoAJUYN4KgGDhBOBSBejbvohclm+nonaaTOWt5uzwJUgzpozPMdjgI9CVbWAWdbgrFq2UNyPW7XfaAf3RtD0IgMG3W2NuD4ivI/nhJR/+8G9+Aj6Wze8AYz6ZYSkC8AydRpOpgIYCBGANFVkHFaACVGA8BUCQgQBYA4K7R1MrZVA7s8PiodmR7NccnwEKgzqFDPDagLCjvX1aSeotiuJX84PsMqdeHZCDAXAb2oEAnGUebe4OrB4gReOLADzeXDW1lgnAU/NIQnsGAOi2r30re8gfvvSjd2mZ89RfuezR5vsm73bXl7/o9b/xkWe7y4WVmJo9SG+uOv6gY/e6+15fNGXvbbZzg3UaE4BR/c1Lut5x42989DGIPlMtw3E2nXGPxMj/3967AGtyVHeeVbelRo+28EiGkRxgs0MQCmAWFvAYZLcZDIxxiNAECLexAaMHIhaNCHvBwloP2NuxRogRJgxGEmwMSFisDdsWEvawwOJd0FiAkEOhwZpB9oQDhAML9LIMspAsdfetzfzurfrqkVX5P/mqqq/+RHTQ6puVefJ/TtbNX56szNDjDGmTZaiAqwLSiT/SjjOotLa91tuS2Xn8f7XdhWuCR7CNYBngsn9OmfMBrVC43tHguHNsWq3q8880ewNwpddP/+Z71N8vRmKxVmZwEQf0PbdAC0Xf5OIE4Bl59/zffMFb8yx/r4PJDaAVgI8XCKOQ09ef0PAzhj0CresyHNnOiv3XXPbVW/Q/HjhwYM9JT7vrxqwo9q8LzQ+AffVXffeKR3TccJyhSpnL+frZZdxPeZz5qcmnqcCwAtKJv1RPAO46ByWZ2nCxs2crcG97YBvBAbjsL7BwAGfiLXXW6gGz0ANbeQEfa3OCAXDZN2Srd3+WvBlloO8JwNIXwAaXJwDPyLmuE/NyQtnMbMAdb8AY8tT57/jp0/Oj27epsicg5e1l/GBvTHt8J+b9tss1MYO0XX1bCdu1SKH1dwEkWx/qP+c4k6i1Lhvaz5JdDlMaZ27q8SkqsNkKSAFls9Vg76gAFRhbAQLw2B4QtO8zMc/2bF3sAaUwBDtORBEVHj36uMed+tGDN34PKVyWGdsex/ZXff1Bdt/D6y3P7V7PA4BdYxbwMRyTQF2NIq42azDnOJOqbS0PjfspjTNrj1iACixQAQLwAp3OLlOBCStAAJ6wc9qmuU7MlZPfpybnv6LqU9+Ouv0Pybo5TkIlBkGT4QTwWzZhtcdRk0f3PPbYkxQE39Dc9lyXavoA7BqvkoCwZZ8ldZVlXe3mOHNRG3pmVuMM6hELUYGFKUAAXpjD2V0qMHEFCMATd1DdPNeJeaAuDmbcEtoGfQc6FXscAfgO5bO3qz839Ptu2gDs+x2oIGaDZ4ITxo6pmxxnZucPjvspjTNB7LIoFViMAgTgxbiaHaUCs1CAADwLN+0YOfLEXJ2yn51z9btuvrYtmeO3xR7KD8PflOxxmpgX2X/P8vyhLCueN0cATq9/2MOxOM7KqOM4k3yH7PFC46NUgApQASpABahAQgUIwAnF9m1q7Il532RwBLumkiUrXdprjxMAQ4Ey3QzwCPHQuzgDSdkqNIb9TRPMvh3BLo6zANeNucQgn6ECVIAKUAEqQAXiKUAAjqdt8Jp9JsD17K0rlJm+A3bP9q0n+W72mCFhava49Q0JnWkCsOtJ0/XYctQM2hqPKMtxVleJ4yzFveRIXLIMFaACVIAKUAEqEEYBAnAYHZPU4jExb8CB6/eZJgB2rKuRWXKsw3gwjmNd0exxhDkgnuQA3K7U1bahg6ccr8IJoX+wb4E5zhqRwnF22VcuAQYki1CB2Svw3av+40Vqp9cVvh3J8+zSUy+84B31emLW7Wtv6ufvvfLKfUfzx92t2j3Ro+3tvChed+pFb/y4Rx3wozH9N9e6YfFYcJIKEIAn6RazUa4T8za4OkKKNqqTZXO0qTGpdrTHCDxTs8cVMu1hOU0AdlyACBEPSjJ/TbTujjGUcZxZozaEn43jfsrjzKoKC1CBiShAEEnjCAJwusWRmDGdJlrYSiwFCMCxlI1Q7xQn5o4Tz8ZEOMS25VLuDbEHiB5/2HPUavB7W8c6g8QDclUXIOwkAXhMXU0LCxtiDxAO/uMMaIRFqMAkFIgJCzHrnoR4AiMIwARgQbiwaCQFCMCRhI1RrSsAtyewjhnXTgbY9XtPVVEU4JmaPVowR1AAwsd/Yu5qW+9p4AcO7DnpaXfd2H93cW+3gsSDqj3Id8AcZ00/tRcWOM6A4ckiVGCGCsSE1Jh1z01qAjABeG4xu4n2EoBn5NXJTcwPPnPvSY+e9B0l4SlCGYMAT2diPjF7CMBwVASJh40F4InFtfuOjTgLX1MfZ/AoYEEqMLICMSE1Zt0jyyZungBMABYHDR8IrgABOLik8SokAHe0bWT8xp6YmwDMNctqj6IJZoBHBjUCcCdqoiwscJzZRydLUIE5KhATUmPWPTetCcCbA8BfP3Ro78n3P3i7isHTfeLQdHCcT3181q4AAdiu0WRKEICjTfBDgULnxFwCMDR8oukPtd4qxHHGcbZWwH+hySUG+QwVGEOBmJAas+4xtPJpkwBMAG7HDwHYZ0S5PUsAdtNtlKc4MV/sxDzYFT91BV3hvPcb4PEzwMYre6SDleOM40waMyxPBTZBgZiQGrPuuWlPACYAE4DHH7UE4PF9AFvAifnyJuZDd+7CgdNTkABsFobjjOPMd2zxeSowRwViQmrMuuemNQGYAEwAHn/UEoDH9wFswQZNzOE+WwqG2jobxR5dqStk6mdjwq+PbcwA94VLc7tssNPW3TPrUeLa4xvgKPb4xHKKcRaq06yHCsxZAQLw2ntzBOCYsTfn2OA3wDEjI27dBOC4+gatnQDckXOTATjIlT5DAegK5wRgArDj6e+h3ochv7WPPs5CdZr1UIE5KzBnyAmtOwG4qeicY4MAHHp0pKuPAJxOa++WCMDLAeD2FU/ewWOogABsVpXjjOMsxnhjnVRgyQrMGXJC+40ATABuxxQPwQo9yuz1EYDtGk2mBCfmy5mYZ1n802cJwARg8OW2wTst4o8zUOONKOYwsT+S5XuedtqF531rIwQI0IlN1XBqADymzg5tmyJrOy+K15160Rs/3v7h3Vd8+CXFVvYZ9e97TQ/mWXHX4b35s558wQUPBAhZ7yqmFhuSDjEDLFFrWmUJwNPyx6A1BGACcMhwJQATgMF4IgCDQi2xmJq8flAt2L0pRN+lE3OvtvP8utMufMOBPrtj1t1u06utVmVSDeuPxwSRmHWjsTcVnWMB8Heu+o9/lmf5S1E9VuUs46CsK6b/5lq31iYmAHvq0rtAUvrUKV7WwTX7xUsCsOhNMW5hAjABOGQEEoAJwGA8EYBBoZZUzHPyZJMKmlx5TRDz4rbTLnzj82IAMLqdcQoaLgGAp6ZzaAC2ZXxtg0393DrevMZazQDT2JhT3aGAF/DJdpEV71YLGherssZMvq0O23vIZ1z4LLTZ7E71cwJwKqUDtEMAXg4Axz4BWitJACYAg6+ljQXgFOMM1Hg2xUJNVqEOW7JTXhN/CwB7TA6tmZcpabjJADxVnUMCsHqHnazSuFdA42m40CAEh9KSAAx7alvdBXKB8u0H1BMnwk/VCw68P71B3vL+dLI38UME4MSC+zS3QQDcOcXVR5fyWY/rWaLYEwMyQ+hU1kEA3ngAjhLXHGchR+G86vKAQveODky0fEBiKIPhOTkcBImpabipADxlnX3ituYvlSHMPqEm8a9xH1ytJwfGGgE4u/TUCy94h+e7QeKq7a3t7XO3t7berh46XfJgVXbAn979ALfOO9md6CECcCKhQzRDAB5WkRNzWZQRgAnAsojZKc1x5qLa/J8ZBShK2Xomcp6TuF5Q9al3CKynqOEmAvDUdQ4EwFFeKn3bZgnA6QFYH3K2nWfni7/rtrw39Y993nGr6gnAUcYfK+1RgABMAA45OAjABGCXeCIAu6g272dGBYpqMmc+tMrDtl4A9gKUHlj3sDNc8NgP/rooxHba1Ntc6wLNQWev+AoXDeaaeuKXADwOAPtscR9ajPONQdv3xbHDNET9zACHUDFRHZsMwOe/46dPz49u36akPEEgZ6hvEztbRUPYo/sRGjIF2liLhrYtFBiFqscqwAIXmkLEdUj/hLBn6uPMNQ6n8lyoiW+A/hi/rfU42bf3W12vyaEBIKauYembUHaOBcCh7I8Vq2W9XvEVwDhLFcaFoVDapo6N0HZ7Z05x/63eT1mR3zt0pZWLL/UznjFoPecA7+Z4JQnA42kvbpkA3JGMACyOovUDBGCzeBxnHGcew2qjHvWcJIXXwpDB9Jng9mUx/A7Xamaq56DhJgDwnHSenK3Nkdq30DTL3QE+74e6LOW7IjUAb2WP/aej+ePuVra4HITlfFe05eVNAA7/2401DinAiTkn5iFHCAGYAAzGExeaQKE2rVioyWNAXTrZKR9YjQHA7TrnoOEmAPCcdJ44AKvPO3e2+9bHbSh95153agD++yc8/pMn3//g7coXTgdhxXjHKVus12YFfOdHq4oZ4GjShq+YAEwADhlVBGACMBhPBGBQqE0r5vs9ZX3yFWgC3ck8eMFEzzexHrZ27JuDhpsAwHPS2Stmmy+ZCkRCgtncITUmuIfUGc2yesV2+Hdctgl3AGvtCcAzmrEQgAnAIcN1AwH4jgf/KfuJP/69mx/x0YnjjOPMJ3425VnfSbppkuQ1kdsVtj0597Kz/8CfD6rp0ZscfNnIjHjZtpqgFXcd3ps/68kXXPBAaUsMDecOwHPT2dfeKi5bcOOxcNMIdQJwd+T3ZVJDAfHQoVJefo1xqNkG3AFMAHb47TbmI5yYc2IeMv4IwMwAg/HEDDAo1CYV89lavNIh1mFQrUm/1wQ0MAC3gXUuGs4dgOemcygADroYVHt5EYCnBcBe8U0A7v21zAzwjGYsBGACcMhwJQATgMF4IgCDQm1SMa+swwqAu9cWeU3kSnENEzrXrGjfVr5Q9c1JQy2vt727PpodQCWMVS1RIADubLf3WgwiAA++vsfMAPvES987zuP0/I24A3j1K2qTfmFvel8mB8AHDuw56Wl33ZgVxX6h9qGuHWpseT0wMXu0JqEhU6jzYPHQtoXS3/WanSLLPn31ZTef5asRx1lHQY4z36Ca4fNeE6TEAOxhq/EwF1cAbme9PezaiZjEYDZjAHbdsj6Kzj5AU3uVEIBb79XUCy+6+ZiLDmX3PNvou9bKecxswh3ABOCZTUpcJ+ZtMHC8e1Or1fnG0hGiogCwB3BOzR519Vt2ztXvuvnamCHq6LtB2xzrDJRhzC//yGVfucRXM46zYQDmOPONsHk8P1V4M2U0PMCtMzn0mmx2v8l0nmTGBOCBrNBcr7qZlc4E4M04YToVAOt2nBflssx4ZVHo+ubxW61pJTPAM/La2BNzU4bN0aYOcL7x35/xsu0i+5zEHXOwxxEIFw3Args0oRYNHGM6C7XQNIe4dtQo2rif8jiTvNOmVNZjgtSbVQsx8TfBm8fW6qBZtHZmZE4aaqd5LCQ0Qjd1Jm5uOocYB0rwoLFbd2Bq/8017lICsI9GJn96jJmNuAOYGeApzTYAWxwnnZ3MrQts6kpME3PHuo5sZ8X+ay776i1lt10msCbgmZo9Lv1aaT3hDLDal9ebaQ2hf4g6gOHUW4TjrCkNx5lPNM33WY8JUnIA9gGKgAcJBb8CybQF2qevZTRuWgZ4TrGqfRDChwTg7rs1NbinBGCPRT7jpxQeY2Yj7gAmAM9sbuIxMW8AlSuUmcAnxPeajhm/TjZJu3Nq9rhqnQKAPeKp97ohR182FlccNQtyBZKOIQ9dOM4s79T6IppjrBjHvWPMJFlomtmvmcpcjwlSLwB7TeLWQgbdthwQgDt2zUlDLa9Plqke56lBZG46E4C5Bbr9e8H2Xa1XzLQODvT5zGNT7gAmAM9sZuIzMQ/TVXPmbxy7+rOQU7JnyhPzgDpVUOJxEJZXiIZcMAioi2OfOM76hTNrM+Vx5hgEoz82N6hwtrf13a7HRJMAvBu1BOBq+BqzZR4xVn8vcAt06y2ZOu5SZoB9oLV9OF/Iukb/ReVhAL8B9hAv9aNjT8z7IMM16+qh32C2b0r2THli7rjV2OS2RlYuYL1oiATL/vpmgFGDh8pxnPWq0+vnKY+zEDExRh3OQFkaazjBOFCGMeyppq3siGuW2pQZmaGGszwEa246E4CZAZZmgHV51zhvv5u84q/nXuExfkf5tkkA9lUw4fMjA7Bx62HZ/YTQ0/l+2OSCqdgz5Yl5wIWC5inO7tdRuYwmKB4kFXOcrdSCdOU4k0TWvMq6TraqXpoB2O+03p3KJwnA7SyLz4R1RA0JwLvie5+CPhCrXgCyfo0wA9x6pW5yBlh31WMBsfHO9Io/w3t9Xr/Z1tYSgGfkOeeJeZ79ifrI8t+orp7g2l3kjlVn+0RG4VfdTMGeKQOwlj2QRp3FkYBwPRgdIbc+lw05a8JxJhrJssLD437q40zW12mUE66btQAAIABJREFUDg3AHpO3tiB9AOwEb+3siLOdhonhUjRsOyg1iMxNZy8AIQD3viBTx502xGs7ca0ntm+AdVHX3Snq0cZiiUc96ly+7NJTL2xm8KfxG0tuBQFYrtloTzhPzNWpvcWe/Or86PZtjhA8mP2tCxI3I4TDb2nT2PbMYWLuamPN78b4cDzkCB5fMeDXb1GA4wx2nqigfdy7xnCsGBJ1b8MLB5rs11UyArDHpK5RnysAx5wYptLQte9jA3CoIZRK50DtMAPccvymA7BP3NS18XhXEoBDvWxYj0wBHwD+yGVfucQRSKCtkPWeRMj+iW2Yij1zmZh7LhT0LpBEOhQLXpCRjbCd0hxn6+vJJPqNOe7nMs4kes69bCiYMuhgvIfSY3LYBmCXbdpR7sZMrWGo9sYAEZ/xEqrfCWK13gQBeGEA7JVtru1Q8QDgKO85n7Hr8ywzwD7qJX7Wd2KuzRUCidfhQmEmxPbsD+qGMeyZ28TccZHECqRhtMe+S0Xjoa8cx5mfgmF8LRv3cxtnfgpP+2nv7aj27hknYR6Tw0Z9jt9+Br0bcywNQ4HgXAB4LJ09FmsIwAPvhzHizuO90+gJuoPEOWZrh1d5jPOg7zn7qz5uCQJwXH2D1h5iYl43aGDS6AW+fZ3GJ6myya+ryFOzx7Ufc3wO1z6zwnXo/nOchVUU93WacR+2d6xNK+AxoXIRsDcL4To5rE8+HevwnhhOQcNQNowBImggheoj2F7o3QoE4IUDsGv81s86CFEHGP+TLkYAnrR7msaFnpjPqOs0lQokU4DjLJnUbGjmCjjCom+vewHYMXvb+K7NpU+mK5DQTrq0h9Y9UM6ooevEuN3OFAF4SjozA8xrkJAxYxq/rtuXWwDs8plH5vOeC/DOCl4FATi4pPEq5MQ8nrasmQqUCnCcMRaoQL8CgSbvPhIPAbDTSdCKgK877cI3HNBGOYGS8G7MqWq4aQA8VZ0D2cVvgFtvkTEWXlJvgfaInWqXiutCoemqN58X+djPEoDH9oCgfU7MBWKxKBVwVGDJ4+yd+5+/P8u2brJJp05PfuVv3XTzp3S5y170gqccPZJ/Tf318bXnHj5yePu0g7fc8qCtrvLnYNu/+Y4v3fxuU50HleHH7D/jT9XPXm76eVEU/+dvffmrv1K19zNnvEddD3dxn331PvaVsbW5+1yvzTZterRtPIbYaWsH+XmoiR7SlqVMLwC7ZkfKiZ1zH8G7MZ3rDyBaq4qNzgBPXWcPiKm7kQDcCuolALBHbFfx4rTIp7UG33PhX1dxaiQAx9E1Sq1LnphHEZSVUgGDAkseZyCEZhq6jt50858OAaeWtg2dpoB7pwVETc+oX1y3/NAP/fC//tXPfvbR+s+H6qo/A4DrY9vZnp/87S996S9N7SNgangOWhQAbDOO2z5NQgxy54xBiMa7dfQCsDNY7GZwXSeXyAE2c9BwEzLAc9DZOU6bY4EAvEAA1l12BdjyPeX7fJzXevpaCcDpNXducckTc2fR+CAVECqw5HGGAnBeFK9Wq8G/V2TZjwLyGjOgjhBZb64DqRb7KwD9P573vGPvP37vt/rsH4JJF2BvadSbEQ6gyWpxoszOA76xFnGdLLUr1t+PHTmSvWDPMflfq5+daG24v0BwAC6/bXvco48+djR/3N1C+6xXg8xFw7kD8Fx0JgDzG+DO+zHPLj31wqYufa9A53G6m8F1HSfIQp/Hez35owTg5JK7N7jkibm7anySCsgUWPI4AwH4MaWo3vL8k6CyncxnCNDbbbtRt6XeCpht7fdlri/df8b5Cpo/AvZ7qFgHgm1QLmhzMHstqCfc6c67GdZYE/+yT64ZXPX86vu4PdsP3x8agJ0nq50ZcnHbaRe+8XkxNQxl6xhbUUPZXm6Hj6lzrLo94r8Rban9F8p3qe3WosXUvO9d7fOpxwOnPP6Mk+9/8HZV9+mS3wWqrHWhT1jf6MUJwKO7gAZQASpABaahAAjAYmPrWcmDlm91pZXXYdVWd2mHrZ+mLKoNmoV2S7PXoupDbIcONbGrfzcWa+JfF8cxu7EC4Pzo0acWW9lnVH17BYL3XoE0Nw3nCiJz0znWOAilQ2qQnGvcjQXArvGjd7rkx2bP2z6c/2cHAPa+6k3wTk1SlACcRGY2QgWoABWYvgI2MPToQZXxDAyS2qRGFtiSpV3ZYSljzKAG2PrckE96KJdQe+8ssHOWoW5o63Rk14lbq++DmQjHb0BXdar94/dKAXjoapC5aThXEJmbzrHGAQG4u404ZkyPBcCufvb8DIUALPwlzOJUgApQgUEFPnnmmR9Wp/G+Qb2czzn7s5+9NpZc15155lvzInuvqv/yV332M5dI2rnu51/+sjwvPqeeeXTrcXtPfeWnPvW9+vP1ulX28B7XdiQ2xSgrAOAVSApgtgJgYBtxBW9AWS1DA/aG+lBCJ3pYVqkxuj0ZzTDv1luB+0EsK16VR2Dc91vgABPHDqjGmvjXx4Kr3TrrpeLju+qo0ytEY2vgCiRXW2rtJ9UwgL0r02eYQUyqc6xx4ApG7Xifof9GibuxAFi367zTZXv7f8q2tm5RVYjOYdi0O4BX7ynRi56FqQAVoAKBFYgJwD7QawDc/6CgYv8vfOYz+pdH7/9CtRlYZqg6FIBLuELBUDVeATAAbxXogYDdAOAhm/TW4MOPPPbiY47fe0jZBF2XpIWT2gGWrw6sQgC4njEG/eR8/ZLus2MmtYoz04Qp1sS/Htyu2UB3AF7fIdweZHPTcMYA/EE1nX0T9JIzFEodq7HGAQF4GRng3fezy53n2+puhgvUWPmAFIA37Q5gArDr25LPUQEqEEyBEoBVhf9N/fmX6uWssrTb5+ZZfs92Vrxd/f8N6t//Tv150m6jjyoAe63Ksl5XGqGzx0Wev1BnktW//V/qz6vLetT/n6L++9Eiy39HlXun+vvlaunvlGbZ7PKjxfbVe/Kt29TPT1B/jpSwe+jAgb17HnroO1U9hra38/xHyqxvmQFW//0eZdMZ6heOult3xyZ1gNKnVdtf3C37DfVvJ2fFnpdl+dEb2+0GE1hQEQhWFXDGBmC0fsE3xg9vPXb0x4q9e27vOwHalDkFdYFPmS5dUrZ1EMgApwZgxwzDOtoMmdFYE/96iDu3oU5IzYrt+6UgNXQy6tw0nCsAz01n5xhtvst5DVLrd1vqzLVuPuaiw9CvbteFPnU34SG1ReMVqm7JOQcbdwew1pYZYMHkkEWpABUIr0AbgDUkql9k9yhAfV1RZOepv/+RBtwSMtVL6w4FDn+hf67+/V0KbH+79owGYA2Wp6ly31KvuGuLrHi3ht761uQaAFdld+s8tw6rv/DZz5yle1zP6u4+e0697RrUVu3YAFj348i+E39izw9+8IE6jOu+lO2GV3u4RhD0Jg3AuocDW6f1Cda/pP5co/483qCG+fvf/c9XixhbN1n8IQZgVd8qS3sQAOD6wVagn7wywHODitI3zhNSBexqHP4FAVi4BdwwKFKDyNxilQDMa5Daw0Z6xZBzDBXZrWq+8iwCMAE49fyS7VEBKtBSoAbA7SzpuxRk/q4C3EvyPVsvLI4Wl+tsavmtcO05NW+toPkN6j8uUy/4X4MAuFa2BsArC+sg2t7W3G7bBYA1lOtvket1tdtNHSwgWDkDMAJ6qs/SLdCdu28H+5FnH1LONW6X7Ds9GfwW2RmAtZ+BreGV7qCfRgbg7tZg50lbcyBYr+NwAiIFwGrB7QG14+SlgnE3aIuTHfXGd+/trP9TTA2XmwFOG6uxfOi8+NMK+NQLGHONOy1bTM2H3kOh2kXfdVJAR+sdsxwzwGOqz7apABXIjABc5FeoQ6c+rdboPqVQ9Kxyy3Mra9rIwu5mjb0B2HQYV4wMcBuAYx8ChoQaCFbJABi0R3etAXvo1um2Jp73/3oBMAjZHdhH/OpSZm7wVu+jy7e3+jtQtdj2TVXPzwj0GjwZdW4azhVE5qYzAZgZ4PY7xgUwveMef9FZFx3xqqZTkgA8HV/QEiqwSAVMALxdbF+8+z3uN9VLaksB8PdU1u6nWtnfKABcZpBVBvgLPlugNeC2vzVufQPczADvZqPr7aYOCBA4nQEY7Q96iFStvk62E8iomswxZk1BOPUCYGGfva85svnCe3KVOHvpC8DqeXVATHa3+vOjNm3Kn9tORp2bhgTgtedjQapuIVbdobKCzAB33wB9gBpTc9t7KNR4tbWjfr5xVyDpPhOAAc+zCBWgAvEUaG8B1uB4dN+J/37PQw/fuLPlOfsrBYX/XP37ybtW1A+0Wn3Dq6HRkgE2H4JV3y69Z+s1xdHtr6j69CFY6uW4vpap55qjqm3TFmjdj9p3xyvTTQB86Od//vTa4VuNduOpbq55bAAGQdNkfAdcHerqhUqwLi8A1p0C22n03/e6o74Ymxu81fvhODEUA7DtZNS5aeioWyeEUgPU3HQmADMD3B40Lhlg54Ow5BMLArBcMz5BBagAFZArUANO/bD43l55i3xCKzAGALtuV255rAPAwoyqrq4C2HY0gGDqDcCuELxaXMmzV/7WTTerTwbC/C8GVASasFm34wVqxy6kIctdf2huGhKA194LFEPGWCUAE4BDAHCgOLK+52w7XawVTLQAM8ATdQzNogJUgAqkViAlADsA6pAc3S3Q2MnN9TonAcDaIA9tevsgjSV/eCtuO+3CNz6v3m5MqKi3k2piqK4Tue60C99woE/buWm4XABOG6uh4rOdNYy5HXeusRHTbj3uY2pue2eHatvWjm2ni/X5iRYgAE/UMTSLClABKpBagVQADGZU9ZbxQ1tZtr/vzt6aPiG2QPdmUUF7g2SA6z4H/dEJkxDZ4LnBW12EVBND27bFuWkYExZi1j03nWMBcKx69diK6b+51h0SgG2LadEW2ZBJhmWhD6liimUIwFP0Cm2iAlSACoygAAhcXodgodlNDXFPfPix//v+4/d+SwrAB4F7dXvkHe0QrCF3gwBer8L7kCxvqDAcnBJoomvdAq2FCGC/bQRa7QhgQ+fbu5gaBqpbzeWzS0+9MN0217npHApU29AUc4fFXGMjpt1hAbi7C8H2Agq5MDHYFgEYcQXLUAEqQAWowFwVSAHAIMytQFTwfXCQa5DGvAcYiRlQu1VVfVc6Ie3sTqw+qI6CM96XjNZR3zoXbNKvTmvOi+J1p170xo8P2eFyFRLcr52C1oNhgtig7icut5LH1jAmLESue1axGsOPAXc9GMdXZP9dpN41VwjHX6d46oWX0oAACzC6Kui91u50oEUPC/92F7R8fTWF55kBnoIXaAMVoAJUYAIKpABg4HoirwyzlhHNMhskN2ZOQfAMvgXaFBIHwex2H8yjYRYE3tDGZOWgiWKoCXufacjBMHPTMJRmqUFkbjoHBGDZyMFKGxd2Zhwb0eA6MACbvGNdZEsQS9D7FgutaZUiAE/LH7SGClABKjCaAhMBYG+QHATWPPuQ+ri4N7Np+n42BQADCwOVLiAEex2IFWrCGyGYoQlZ9MxILTPb18e5aRjK3hEAOAjkpIrVBNDi3JW+hZ2lx8bQ9/4RF2CsABww898XM1YbnINt5AcJwCM7gM1TASpABaaiQGwAloKb6xboAZh8TMHvJeqy5d/r09y0dRjURQzuddiWALC2HSjv9R3whCfpEABHtx8A4Og2uL84Nmqb69x0nrC9aiey+VtUAnD/NuBQ2hiGMwSfgbZgG98myE4X99fQuE8SgMfVn61TASpABSajAAh6zluUUwCwBZof3s72/NRWdvQ/K9Ef3yN8J3MK6rJRAJwgs+Aa9xMB4OErkHTn5qZhqIl86gzw3HSeMAD3jq25xkZMu8sXWER/QgAcMQPduyDi+vKe0nME4Cl5g7ZQASpABUZUAAS96rogaYY2BQAPff+rv4s9fMzjXnrskUf/+8DJ0p3MKfhNcfWctLxLRhfIAHttgdY2hZo81kL6iPr7derPL3mEOQTAsaHIdgVS2b85aRjK1tQAPLdYjQhMHsNKsU5W3HV4b/6sJ19wwQPtiuYaGzHtrmsUCUIhAI76uceGngCtfUcA9npd8GEqQAWowOYogAKw6vHq1GUQ9LRA1SnNALhVgC21Rzc09L2u3t589MtfPeeY/Wf8qSr68gHPOZ0qXW5pBu1uACrynXFZP7jw4A3AoSFSg5HywSmep0tDAKx9G3FrIGzDnDSMCQsx69a+npPOIQBYw+qRI9kL9hyT/7Xq/okBfgsNxnRM/8217rrmoeNvt+7RARhd6AsQf8mrIAAnl5wNUgEqQAWmqQAIbmLjhd+6iusXAPYKbG0Q3v4O+CB48rLE8HYbobX3PQW67EuIyfqqrt1vCwNkSmD4DNBWn0uhiencNJw7iMwlVoPYuTuegtQFXMEz19iIabfp5RB40Q16z0TMAMPvWsnvvqmUJQBPxRO0gwpQASowsgKhIWy3O40txUim00EG6N7gEsQBG1y/A0ZN72yzBrO6aP26XCOLLXmwXdY7u1E7WCcAlMKTslCT37YeLgfDzEHDUHqNsQW69NEcdA4BrXWNPfsMQdZcYyOm3X3v1FBtqvqtvgkRSwO/G6zt+/xeGftZAvDYHmD7VIAKUIGJKAAC8GPK3K+pPz8Jmt2AScG2abD6VTFkS3YFnUg/29chHQybBTbCKQDmqCbe259NDTlkGjqwmhKAHeyF9HUB4LJiB5uSaRhq4j4mAM9B5wDQEuYUb+Ak81LPucZGTLuRl4VnRrgBoKH6gti9KiOID7jOCRUkAE/IGTSFClABKjCmAggYKvse297KXrC1nf2O+vvQd7RlVxqwJwFJBRrvKLL8DKCdna3N+5+/X3HqTT0aSk9p7kBqoCztYGY2AAR7XX+Exp8FZDc6c4BqZCtHDW0Khfn50nS2ADa8gyKM+qwllAKpAXiTv/9d8X0ox7AeKkAFqAAVmLcCMABne35y+0tf+q+2w6RMd+pqhRAIFhxYpau0fttb/yYWaX/oG1rbN8Q9UQCDqStoh/rud95RTOupABWgApunQEoA9tnlMhflCcBz8RTtpAJUgApEVkACwL/9pS/9pTanZ0sztAW3B/QqUERAdVeS3zzypZsvHwLyzqFTP3PGe7Iiu3hAUiuwItu5+xYBUFciPmlv10brZjkqQAWoABWYhwJJAVid2H/qhRe8Yx7KuFlJAHbTjU9RASpABTZOAQS2VKetYLhxwrBDVIAKUAEqQAVGVCAZAG/w3b919xGARwxmNk0FqAAVmJICBOApeYO2zE2Bb37kjovUh2VXWOzeVt+1v+6p5z/943PrH+2lAlRgPAWSAPCGH3xFAB4vftkyFaACVGCyChCAJ+saGjYDBQjAM3ASTaQCM1UgNgBv+qFXbbczAzzTgUCzqQAVoAKhFSAAh1aU9S1JAQLwkrzNvlKBtApEA+CFbHkmAKeNV7ZGBagAFaACVIAKLEABAvACnMwuUoGRFAgIwLymTvmQGeCRApnNUgEqQAWoABWgApujAAF4c3zJnlABKrDZChCAN9u/7B0VoAJUgApQASqQQAECcAKR2QQVoAJUIIACBOAAIrIKKkAFqAAVoAJUYNkKEICX7X/2ngpQgfkoQACej69oKRWgAlSAClABJwW+8dGvvyTfzj+jHt47UMGl/+L8Z7zD9HOX57Fniuv+xfnPPADCozatsvGbV9/xZ+q/X9qy90ie50/7H857+rdQob5+6Ot7j38ov12VP73nGahOsA/VNUh97RZZdttTz3/G80y2gG007P3GNXd8MC+yNw3Vq9sCdFCldvxl0xa0cyx/wv0otbP0t9Ibi/lVbb1jTf8QrGewDpuP+HMqsGQFCMBL9j77TgWoABWgAhurAAY03e4rULpr73bxrCdf8MwHyp9+/cqv7zv++Pxu9d8n9gvWhCPJJF4CTFmRfdd+364d1ED7Wt3trxfswwqAs7x4oYZSS/B1AAdsYwVkDz+8fX/dZ30A7KZDNrgoANq5AsFx/Tncj5QAHHK8buxLjR2jAoEUIAAHEpLVUAEqQAWoABWYigKOUNM2vwIwZHLeBiwAgqpsKFBW27adZ8UnFEC+BtS5N0PWkz2GqjUtEOgH0T6oonoh4UehxlqZQqQNbd/20cMv2LPn2L+uL1iYANhHhx37zQsCiJ1T8edQP1IBcOjxCsYWi1GBxSpAAF6s69lxKkAFqAAV2EQFsGwt1PMKUHVpGwy0wRCAoCqLCJSFDK4XMmay7dudoXZMdcfogzKmkWlF2tC2qcndN9WzP9PSo7G12uZPSIgeCEbsxOvfRVTDzgQkLvF2ujAPauS1BTrWeMX7zZJUYHkKEICX53P2mApQASpABTZYgZDwUQc9oF4prEUFYOXiBsCHhSWV+2x9qwvo4xJ1jT5gbeT3Kut+WDXW+N67bm+gjGPZn47OmJ1iObr+xL5tRxtyjRcvAA6pVd/uBFQAlqMCS1GAALwUT7OfVIAKUAEqsAgF/Le1NmSqoACAJueMcUgIaDlZtI1bGCBS4BdWXxVfH/z1kTsusn//bG6mDsCBYyTVYoDuWGNbe+x+pMgAB+5DB+Jdg47PUYFNVoAAvMneZd+oABWgAlRgUQog3+oqQdaZV/NJym3NVtABbNWUAnC1JRcHYPdTowGAL/u96i8IPw5w6t4HXKdu2JcADPixoQPYpuNigLsWKfoBxoBzBjjmeF3Ui4+dpQJCBQjAQsFYnApQASpABajAVBVAJtSNTCCUUdyBFKTueobOltmS27FSfQdO4a2v6+86pSCHlRfXn6IPxvAs9Qa1k2T+G8Cs/wPTzs+fKfoxBQCWjxP7CehTfX/RLiqQSgECcCql2Q4VoAJUgApQgcgKIJDqM6G2A0ENCK3ZZTE8ru/Qha5l0mKv27DbvnKOKJsn13L9XTKewRTrNAjAIJxWOuB21u5ohhZWkmjh1Y8YMbPrnJ1dFcChbPIYIwBHfs2y+g1QgAC8AU5kF6gAFaACVIAKaAXACXV1zy8GQziAVdtsgYm9Mle6fXiKACzUMgn0jQTAeJzsGujlTyx21wsaOMjHXTRxAGBhjBGA+duACtgUIADbFOLPqQAVoAJUgArMSAHb1mPVFeH9uzUgsGw9Lk+hffCk7KHjH8pvV22d3iOdw+nGfvAYI5snPCVbS5EC+gYBWKqDCziCcOqlRYp+SNsAt2Vr/6wXf6w7JdzH64xeWzSVCiRVgACcVG42RgWoABWgAlQgrgLgpL0xCUctAmBoteX04RO3v0MANqrqBX0gWJYNG08EBuPDYetw2gxwin5I23ABYLANp/GKjmuWowJLU4AAvDSPs79UgApQASqw0QoIJuFaB9G1KcAW61V9//TI9n86/vj8blX/iT1iu5wa7AWPIGg07JIECginXn0A29DXElXbZtt9kOoALHrsNkEAFoy9KgMseEY8XiXxy7JUYEkKEICX5G32lQpQASpABRahAAg5bS0ad6z2CWWpGwLgNqCBYOcFj6AmGwHAyne9vpTqQADO3mR5aYgOTtutq+Ef0CdO43URLzx2kgoIFSAACwVjcSpABagAFaACc1DAcVKtuzYIwgCsXlpsFV/Mt/PPqLr2mrSqn2yrfw7UqYsRgLHTlQd9CMYFt0ArFaVaCbK5nTEGtmUaTtDC1RzeWbSRCqRSgACcSmm2QwWoABWgAlQgsQKCCXnbst5MqL3O4rpiK/sQAdjobC+Ily4UmCwAQYsAnBiAta/sY6v3BeK8cyHxK4nNUYFJKEAAnoQbaAQVoAJUgApQgXgKgOAEZZdsW2J1djfbKn5jCIDr9/PqRkH7vOBRCn5Sb6Tog7QNAvC0r0HqizHQz9B4lcYxy1OBJShAAF6Cl9lHKkAFqAAVoAI6w3TNHR/MC+s3jXWtjIdkDV21pL/vVW28P8uzywdEb2zbBCf8yQHYdqXURK9BGjzYDIwBZoDx8eL9DXDfOAF9ZR2vfPlRASrQVIAAzIigAlSAClABKrAwBSQT6/b3uloqy/MaCN5ZFMVBAnBHAS+Ily4UmPQHfU8Atsd5KW80AC4bAH22Km4arwt7vbG7VMCqAAHYKhELUAEqQAWoABXYPAWAK43KCXXnSh0LiG2rB/9C/XlBj2qdDKUU7GzbsNftrq/mASGieT3T1Xf8marrpX3eZwa4rgyvQRJ8wys+uMpnvG7e24s9ogJ+ChCA/fTj01SAClABKkAFJqWAbduuMnad3Tv09b3HP5Tfrv7t9IFOdA7YsUz0bQDcqY8APBRC7mBpqlW6EOCy2DBFf7r0Q6qVCwCnGK+TekHRGCowAQUIwBNwAk2gAlSAClABKhBKAcmEWrcJlO9kbO0wUfxdluVPMvWpfQfwygbseh+v7cNSmEG0qW83TdEHaRsm/cE6HLZAr6/PAtvw8ifYhlc/pDETG4CRmFRlBr8BD/WeYT1UYM4KEIDn7D3aTgWoABWgAlSgpQAAtKJtvn0TaqAdo2/GAmApMCGwQQBuuLja1gtqTQDGFqCCjFe+KKkAFVgrQABmNFABKkAFqAAV2CAFADBtZIiA8sY7RsHsWEdZ0yE9KYAJzM6toQzaHu6+PdmeRS+lc2/DFNZSHaTlVwsHKTL6H/36S4av2lr1vvKnSz/AGK/aAPut7VovFli+M28vQLmO1w16xbErVMBbAQKwt4SsgApQASpABajAdBQAJ+2rCTgIYUYAFkz2W+Ksga78AViXV8YQ7Gt1ii4ATM2FhATQJ9XJFJWoDiWkgW02s5QJtJhQPyqgBcdeA4DBZ7zH63TeULSECoyvAAF4fB/QAipABagAFaACwRQAgQVuz7RlWT8MAGJfG50TcEGbvQBYGwNkz5x1SdEHaRtGAIYy27AMq4LtrL7UThxm14sn6KnIkp449kPSRFlWul0cbqNvvMIVsCAVWIACBOAFOJldpAJUgApQgeUogMMEqkk3Y6ufdGzHeEBPCmArvleqAAAgAElEQVRaATCWmUSFaYA8WLcXxEvb6OsIWA+qwyjXWkXwZ6cfHos8Nu2q2HEcRwP1m8erzSD+nAosSQEC8JK8zb5SASpABajAIhQAt1UiWhi3P5cPOmRUfbZTe8Gjh80GncbZxg2Cq/UU4LDZ03G0WC3CBM1md/sRtv5GGDUWT1KNV2TAswwVWIICBOAleJl9pAJUgApQgcUpEGBSbQUpaRt92zOlYIdnzcJDjekQL0E20gvipToNBT2u4VAt5myj1E7cFoM/r/z6vuOPz+9WVp7oPsj7s6ZgX3TT21mRvzvLi4vV3/dabOl8BiAdS4b6rePVXR8+SQU2S4FZA/AfvfKKt6pfRO8dcMkdxx7z2E/84h+/9ZGYbvvDV33gZdl2/jl7G/k5r73homt1OZdn7PVPu8QS+zxtj9A6KkAFNl0BHCyaSqDfEUozwGPCY9vXjsDRAZeyXhCUJgPAld32U4hNw2QQtlJo0TZKGou7z0PQCMbKpepj6O9meXYF8F4xxlHs8QrYxSJUYBEKzBKAcZDKCMATCmPcb+uFggmZT1OoQK8C7/2Ds19d5NknLBId3d7eOvM3zr3u85SSCoyhAAglvYCnbXadoNf6a6wftM0LHvs0B/oEQVKKPkjbkMQZ8r1r3wJGB0axb62j+DNkP+r96tsO7XAXtK52cJzpAqCvrfVIYoBlqcBSFJgdAH/s3151+tae7duUg04AnEQABkRKVYQAnEpptpNaAQJwasXZ3lgKALA4ZNrg98Rj9YntUgEqQAWowLIUmB0AA9ue6x4kAE8ongnAE3IGTQmqAAE4qJysbMIKeAIws1UT9i1NowJUgAosRYHZAfAfnn3lh7OieAPoIAIwKFSKYgTgFCqzDR8FfvfaV31S3Wh5tqWOO48/bs+zLvrFP36oLEcA9lGdz85JAQ8AJvzOxNF3nPfmV6v3oPWTjjwvznz61Vfxk46Z+JVmzlMBcDxm6tvztzzj6ivfN89eprd6VgB86MChPYeP3Hujkml/j1RHtraz/b/8J2++JaWULmDn8kzKPrEtKrBEBQjAS/Q6+yxRQAjA0LezkvZZNr4C4IT7KAE4vi/YAhUAxyMBWBgqmwbAjz5WHD71vE+95XtCHbyKu8CsyzNeRvJhKkAFrAoQgK0SsQAVoAIbrgA44SYAb3gcsHvTUAAcjwRgobsWDcAIhOZ5fvlrrr/okiFdkXp2no9zDRLSPtKPvj4CmXdo4QGxs62Th00NvYXjIsMOW+Np1VJdp16eADx1D9G+TVFATersnxsU2Z3FCcWznnnVVdXnBpvS/yn3A5xwE4Cn7ETatjEKgOOxA8B8xw6HwCwAGACwvl4avwEWfkdc1t37PbEL2Lk80+5k6H6068cgsPnUEGgH6TN853LDLuhb8NBxNoW378EvvuiYfd8++VZly7N77DlcZMWT3vb6G+51sRf69rXIPnzxOde/cah+qB5Vgbpu4i1ve/31q29cLv/Y2c/dKrIvq78eV6vbqz+pALjPL3lW3PTrr7/hhRJfAD5u6CapuyyLtKEasfpZ1wf6uuHH91z7ynfmWf52mz6InfUYChCTDTuN8TOgS9mvlh2db8xdfDb1Zzg5m66HwAk3AXi6LqRlG6QAOB4JwEKfLwqAXYCupafxG2MXsHN5prQlVj/qfXWE68HFAp8+64o9bVI19GdsA2g6WL9wXHoX74HD4XpBgNGVgKDYbq93Yg9C0QrkfvDkB66wQL06CwIHSQSa+oQr2wHtX90DnG8dfaGGuSFnIJAGtgn7wGSPUxxl2eAiBGj3qo4fHH38g/v2fP8eNXZP0vb1+RWsU6QFWOfKziLPn2RYjKm317gD+uA15x5X75cxFgTj0fuFMUIFBOARRAebBCfcBGBQTxajAmMowHfssOqLAeAwgLMSs7Pd1wXsXJ7Rjcfsh67fIwvajrRO1tW1z7pif/gtzetC8KEDB/cePvIj31ElTvF8SY1yCFvbZkc4LasZzD45AlEvCJQ/AGFDF1efIxQKHneAaPB/IECkBGBl77fVn6fYTNc/H4JgTx9DGWHfNvoywqCv73ysKP7V3jz7Zt3XJgD2tbNPZ9DOw8q+s5S3PqVcVt+JYHLxCoIfLvb9uRV+d59GFkKQWJpiGU7OpuiVHZsIwNP1DS2jAqgCfMcOK7UIAM6yJz1mOT0ajaey3Kdfe8Ob1aRn538uYOfyTEA4NfZD/6PwnmWbbt46yfS1mbP6uccCBlQ/tN0aqklYyAfkWk0ZITgA/JbNdDKEIGwcVRXAAKnKQtuhfXQTZoCFHjXb7wt8pRFDcNWzNVdqv6b4zrZo0Nd3Kvv+Sv2COrPeaBuAY2oB2nmXsk8vnNngt+yGsV8Dwm7sdmjp5OzOc8897pH8RLUbIDMvfrW+F77jvIueq8q2P5GoS/3hZ1xzZfVphsWewWznFw8ePObUv73vVhWzfZ+a6HYb7ckH084TIJw2tkP2aHH48JGjT3r2xz7U+fwFbKPSpL//xU3PuOYq0ScdYNtOWgIx4XWQEBQHka+qAWzo9TsSk0D9cKyDvm7Y2zNOe+PhjvP+3TuVU5s7rgbOFpixTdwCjQRwrcwiAPjRR4/7sa0927epfp8g1KeveAOiXGDW5ZmA2d+yX41+RABsb520oeGyvzvdbn+nHLj+0bLAwaBFa9TaQuwDiaZB1K4fhA3x8EUyaD59iwzAjW2zuvOBdTIuEARc6NAmu/bBCJb1uImtReD6xbG7+0BHP9eKpvAcOHk2mprn2ZeLIvsf1Q9BALbeZVtNmgG7jAAMAVW3N14AAk7QV5Phe37sCVfYwbwLqWAbK02UTxTgDn/SgdxPCi2ItLUEDkkDfGseGkDd5YOgXs12BPUjY9cxFuGFBMf6B2Md1G1Vx7HH7HmS0mFoQasxRq0LZjuidvo/Y5sEY74vouQLVkhsTrXMLAC4FE8AaI3MI5DVrKAFKKvNaUCOC8y6PAPY5tUPHLB3thED9miUWpXVorn0Gd+evNMO2EaVpQVjqgJ5DJbTnw7tA3E9L6cGHAWGIt1ko/5osAFsg/bRLjIAd7Yqh8p4Vj436BO6jZCLHfW6QtvZzlZHi0nhbABZxBFWOVpxZxhZWVx8SX07/0MDWdZWpsiQ+Wn0fD3ZAybLnYm8E7A1lYfho/4YOEHXv3t3PxfpWTAYsAVsQ7Yjpyfz6QhWdet7s/MB6rZmhL3jIEBG2MsGAMS96u8BTf3PYJwdVuP+LHXWAvSZiV6UOW774T8f3C1Sj56W/jO2iQAs/M22CAAGoKUCHBACRwHgifRjDYPAicz1bCsIpw1olvoDLF/1AQTgakEF6YPPlVPC8VsVRwG1nEwj2eL6xBsoX2WqgLLa7kZmC4aNXWBD+4ueTFwKCUJVZ1uq1H60fN0H0MFJGhN2T8oG22j0JVIbwRY7SgCOZGdDC1C/Sm8w7qvdFWgMpwLg737+7I+r8PklpfHnT/25G14meRd99/85+6Dq2P+mou+O037uhmf2PesJwDdl2dZ9qo2ze+pvgJB10l6b+FtBqbO92gbXsHpiCAYn6DI4VQuS9e3QYBtwJ3cLGhYRrNvU0TY6dQOLGmjdA4ANXOWFtOIIwX7jqWbY4JbgeLEOxpnsMxPVF/Uu+ivVu8bnM71u6Ixt684RXdUUbSIAI2OtVoYAvCNGDYjQA5H8MpsISO2YVmvn7Cs/nBXFGwZ87NUPLKO71gqETRE8dvoMQLaP/zYFgMHJegUiUPladhAAw6pucGLvBMAlDKAANDUALu0HNWp8Qws+U+kKlnfJ9EvbaGSyodjrecmVAAz2TWqnC6jLxlRtgQLdeUAALoOhUACc/fnAdlsPALZNetfZYissyyZh4pOUQWiQWbGaamRvecbVV66umIvURqOvweCt6mlz+2bQPhgAMWj9rQUI1HnG71vRhzvlTFvhgy1Q6NY6sR5YQ9eet98br1a/eD/hWlmg59xsgj976LOSW6AD+S98NSCs6Iabhy9FBkcnmMXAbhMAuNpu7KKTFMqlW6bBmBL1YYwMMJh9EkGqcLtpVTcKp/WJPQhFFdCgbUwMgL3sBzVK4YcUbRh/gQi3nKews8oag1BeLQaMCcB3f/5Vv6y2FP6BEvlY9WdbbTF8q/rvF6i/rzLAKtP60frP1b//pvpzofrzFPXnv6g/z9HZXkVNt+tn1B99ONU/j58BHgTgCuJAuKqyhnaQqANwoKxfD7jZZk4RoaHKRkdrowHZQeFKy4YclmSTt+/nJnj75MBuBJd2RLsBwBiX2BFjm3+r/YiLFJKetsvGX/yRW+diEwFYpPPGZ4BBwJFugW6CqQvMCp9J0Q8pbIIZYBE87kTvOusttQkF4MbWbPsCSbXlHYH4TQFg5Yhqci/JAKNwSgBe32/b+9auZeGlixwR/SAGy/pCBAjyRklKAJ6QFtEBWLqIg8wA1Jblr6iM3xlqDH5ETQJeoybyd5YwqwG4KPIf0j+vYLfI/lr9tz7pugnARf793XIQANdts25R1oXl2xNXEAFuf60BsBVqJfVWIA6CpOhQLLBOrd7KZkHG2gWAd9uwZdB3Pd+Y1Fu31lbQaV+gWNUPnErdGB0S/zcy5GB8yeIA+Ba3OX7ABYRdzSENa/6J0kfXrfaSPqxE2gFtOPYdYVPvmIB0TWxTGScu71jk98emlCEA73hS9F3rCtHy/PLXXH+ROmTC7XAnBKR2TNuBQSkAo/XX+yGFzQkBsHg8OvS78oW4sQQPSIEAzFatJvf3PeG+f9r37ZNvVd0YuuJDlF1e/Yra/VZV/x2EIq8MKuIGAPR1Na7fAHvZL/UxCsB1wErRBuhro7tiA7ADqEsBeB0DX3zRMcC4Ml4lhcTyUJkSgNXvlw+d9nOf1JndrP4NsAMAV1nhoW+A6za5TM6ACa0EVGuAZQHgagIOQUetXqi89aCllm7YFs1dm2GQqZ2IC0O2TBfdjTpk2zKoNUCFdBQCcCOrj2has11mDxC3WpsYCyF1yJ9CH1222kv7IN0Jsik28Rok4S/GjQdgVA8Q5qrqUgNwin5IARi1qSyHQrlDBlhqSmMBQ+j70a45GuqkFFxiAjAMOLXsJviMF0AiQbIBAIx0s1kmQZbZASxLG43XAIHx7qUFGJOzBuCAGeAkAGyHOVHmZwVMd//YE79gvSqoAj0o01lN2O327oao4BAkEE4rGIRtkAOwbxswAMN92NUR2x7sA8BTiANrBr0B1RiEizXxinUoliWH1ZVvfFEcqIekGeAp2qT73j3R2jbGOrts5L805/vE4gEYhL6Oh6cGwCH6AdbRuNtXEvpTBWDdB7Dvre6mv+6oT28QCIz3vkp8OFQWhOp1FQRgtW00N99pWqokh1O5O+VtpNoC3cm0l50D491LCwJwbQu0/t53vd15/Q2w4d9iZoCtILQ7Mc0f2Xo5dJCNmjAev/2DD1muTKlnipEsmhwKDPeR9gUvBA217cBWzdYNSbdAzxuAGxADAW1NHxl8wj4QLYTIbIAAWK6JV6xDsZwCNqWLP1O0iQAs/n2/SABGvxMdUnMKABy6HyAEbiQAu0Pw6q1T3XUsHoGBHgCBIAoAg213e0oAJgAPxP/Q6cfOMWcbb/KYnGUGuHUI1pFiO3t+vpW9TcljPASrfkhWbQWrfgjW7j8PX4NUl99lC7Q1s1cBcPa/DpwWXTfjw+o/Pqj+fFn90d84m/4nOCxr9bgXFNhCFIKGiQOw1Y87Iki3QLczebbsl3RhIz4AixZCYgOwrH4Y8uPDpnAr/CrWZIs/cgCOb9NqKro+yV3/p8s71vb+2aSfLwqAhVtdB/08JgDH6sfSAVg73ENb54WBEC8UEAiCATD8felQ5+SwwS3QWf72EPHSqGOiGWAC8K6Xav4J7vsRK3SdnFmeW0HTscds/WowAG5MduNDgc0lywRgKEPbAhnIV6Lvr0vf4Acf2bzZ+Tl8EjRog2wRIXGsQ7E8Rdicok0EYPFgWwwAg3CnBNRXQOTPU385ZUjNsQA4Zj/Aup1BL+IWaGeb+nyM29quYZxscCoAFm9zJgDXFfACeNDH4l8CEz0Ey/jtb9m5FFps8hZoeZCEf8IdgAfBZpVpKYqt/xm7okbfLbx15eB26cRQYFMagoaJZ4BtfVyDJnTYVL066UFV5bOi+5hB+ES7abTf9jBog+hgrXqb0vqZAe7dQaJlZQbYFtAj/HwRAIxn9fJzjj3mvk8cPvIj35kiAMfuhwsA/6H9CqGk1yCFHkOgJvVmRzkkCwQCrwww2IY+VOGrWV48Q/J9KwgbXgCJxMYGHIKVwscpvgEOAcBeWoAxOcst0MhYiF0mFgAXeX7WVlFcpnYQDJ1av9s9AIB3r1TRD6SAApvuSwBgUGeTVI0MqlM9wHe4TvXaHLvz82gZYKz5dSmwj17b/aFYnmK2dYo2addxC7QozBcBwAjElBld9LvaMTLAsfuB1K+iq5FtnSIAI/2Q3tWL1FkbeZ9+7Q1vPks0Ej0Lg3DaAAIA9qST+9XVRj84etKH9u2R3XELwgYB2L4F2gv6pHEEb4X32O5uGhpSO12GFxiT0jEyiWuQXPQI/Yw7AA9vh1UZ4IvVgV2/AgGwnshuZTfkRfbWgf5N7NtPaDuw7wFVyGFfXm209RZkEIdCsQOQIMh16xwAYec67YOIANzWaIqwOUWbCMD20dUqsQgABiCtytpNGYBj9wOEvEUCsB434F3MumiV9RaPSMcHXIBAAsBQ/buQkwKKXNpApAU00dXM4h5gbajEb3B5dThNkRVPetvrb7jXxQ8gWAbPAEu1AO0kACMDy1DGHYBt22LzS9Q2FP2tfPuE9bvUv+lPm+qHXR1W/60PwlrdhdzzPwKwWZggAAydTozHmBEgPdowbiEmAFcOYQb4PNv7aKUVt0DjYzhZSQLwjtQV1M0cgL36sVQABhYWaroe2nP4yL03qpjZPzBKg3+TbHsjQJP7Grjo+gDYqyb3QFmv7CwIG15t2DQENdHFCMAE4DKcCMDIwDKUcQVge6Ywv1YB8CtUkxAAq0nQTSpb/OLebjTuCIUOVvKCApuc0LbRmXwDjINk/lXlU/VZTcenbbkGM6igdl0XdLaWyuLA5lOXn4Pa8Rvgv73vVmA3CE+Bvuqqh1zicM7PbDwAg1k7L3DED0xaH5AkfSZFPyIBcLUdWNpnPbDAZxrAifSjsYXd/h2zNOud/DvgCQBw0qygS+YReVEDoE8AZga4HkoEYGRgJQXgzJTpVRYYwfio+sG31Z+n9HSjcTiSFDrssF61Ktj6uhlboOGsLHZXcykkpCPox3pIeMWB4xAZfAzsQwOArYtOiQ98gxYkprjdeIo26WjhN8CioUYA3pGLAOwIm0D2dJIAXL+7F+jDIgE4V4e//Prrb3jhwS++6Jh93z75VhUiQ4fKEIDz7BOWt69XBhvMkje+AYYWRuTf54p9Xb/SCOzH4BZosI4UWhCARVOOdWHrZFwXrU00yyeBO2SNAKwmO9eoOp7bygYRgNcukWXBvLPMUBZ1ZVOMhQTdbRAidxUqbnrGNVe9UPBcCz7x/iJDCrSdAMwM8NmD8WR4xyLxtwllCMAE4Mtfc/1F6psp+A7c2vfS9u3AvoeFgSdfNzKuANDqpbJzXnvDRWqrnMoy2zPA0vqTb4F2AQJbtpMA3PuKH2ULtIuPEQB2gNONBWAHLQjAjjMhVwDeAZA3fxK75mhtnOhwrPVjLhDDLdD9MVGHbJsPg3xjbAtPYEFlpwqP7KgAmqEMtqA+AjABmADc8xLYeAAGAacCInDLbeYLdmg7QlDz6gf6/bNqZJXVBeC0CY6v+sDLsu38c7ZfSPU+4zbtAC1YvmEXsmW6tAmsPzkAg/fzyk6gLQ+1mk4GeHXK9Ntef/37lrgFWupjPc5sixw787odTfXfpW1Iy+s2QJAfzAC7tCvVArSTAGx/oRtLQBDbk50As1/1doX3A+8+2mofbJcAHAaAvXQE4quqH4Tgqrw0DgTASgBux84UtxtP0SatG7dAi34bEYBFcq0LTxeAZR1qXwcEZEMlDTROQ3aBfnwBQ2LWDsCXT+B2wW0kPwUaBcIyqwsARANAJPAAgoMmrw9ffM71bxRAUfUMYP+Os2ptIN5D+qnqGSUDjPpYuEjQ8LO0DdDXja3I4DODACy1EyzfaBO0kwCMDCxDGQBQjFugBTBhAOBMbWHN9QnR4P/W21532oW+v5WDG3D3bGkwaINX9jR2G1LgdNkCDcSXLDta2/IN6uOye2BcAG7ceR0/1iEdpwibU7SJAAy+02scJ35ixAfAg6C0hQ3AwTJ8so6NAcCx+7GCTThLi+i13mYsq7v5HJBpRowpy3QOqAKzunAb0juG4YotBUF4Q5trQF7gundscAFg1PrdcvXsJvIo2M/OXbsgLHl9A6ztB+1DuroqUy6IlA+A33vD9ZvakGrV11hsLUA7CcCiaFgXBgBlAIChyXndshWMHHvM1q8SgHsdluwbYAJwjw/CL4QIIb/+nTM0xrwWewjAgy9P6XhkBlj4u2gRGeDAALUzcczz6ttZHBrdT4HWbcbuRxk7IbLAJgh00am0KRT898FpqPqVvcm3P5cagRN26BXRBkfkW1Ko4nqh+AA8mEU02evQzxUMbxX5zxaRD8HS9sKZb8wZRn1CxpEyo9MGWL/Vd7G1AO0kAGOx1inlB8DQ3ZvrNnczNvkjWy9XVG07rK5uayMjB55cXGVfpeURKSFo2Fl5esszrr7yfY7Z01cDOjlnmScCwK2Tna3flde2QEPxJ62/AzBD8SCNLVDzGnTJ+ii1R/cNiuUpZlunaFNtzJdx4/OORd5Fcy+zCAAWZI6zvMjeqyayz1eOHbrndRQAjt2PMpgl7fQMgEYGvgJrOLvczAAHhGCjXQHrT379UVv/IFkxw7bhwLCxY7YcgG0ntrbl6GRqbS9sEHrq1SQFYN2wA6Sbu92zPTxoFtjQBqixFYBjawHaSQC2Daqen/tMzgRQt9v6TmYLnKSvLW5l5OB2d5+DJvjqWjGdnX72xz50LyIlWKeuagUzgj5LM07OALwLP7ZDsCoglPZ5p37g1GXZIoFzthOMmwYw22IBrFP/okVjv9E+XL9HrEN+nSJsTtEmHTD8Btg2bBo/XwQA6x6DUPfpY4954isOH7n3RvXI5AA4dj/akeOWFTXDq67bJwNc2ua+Xbnfrnq/3evPkn/3axrpvvDS3hJbtiGqt1DXjeTZc9WzQ9cmuQFwsX1Wlm9dZq1bGy78/lc/An4rWpc+OQDrxn0huM/Plb+vOfe4fXu+f4/6jXqS6DdKvXCP/iBYQgAcUwvQTgKwY4BAANwDh/DkfG2b9DqdnSdbE0owiyZUpPmdse1hCBpslZh+Xusr2EZ8AJb3QwrxeAudA9GsGWO87lVJWRzoJ8AxhNnR6l+KWIfibIqwOUWbDO8rMD5EC3BYMM2j1GIAuHRHD+CIrvZZxdkIW6DrIRWjH30hC0AhlPkMAcB1GwFA99qOjNmLgXXq14ELINm+l0UgWIPVPz75H14M3BvsBMDb21tnPvzj93/BVr8N8Ib8Icx2jwLA2n4HWN+ZZtVOfbbFpeOOghB3+MIAHEsLArAtOvx+DmXomk1IT+1dPy3L9JXPGTNy0KQdl0aU9duFHmR7Mm7BTsn2dl2kDU8ABjK00l7sZr31Yw6LJLbWXLbD2+ocjDXbw0Fj0fD9cdD6WzEGx/IUYXOKNmlBOxlg8RhbFAzPCoBtLwP+nApQgaYCACSJQGMANmRXLO2QmPQU6IatPaAq3vbcFzPgIsJoAFy3G7DVSxdkUQBddADBUhyXpR6htADtZAbY8aXrMLkWHuhTGVaBmjCrZZwMCuuwqQOf+ltWBOom/lykvg0bbUPdrXzm06++6vMC2JR+Y2rTr/3zFqSKAaCvPWMsOCzi9NUvjoNaPNi3kttVNLYfO9ahOJsibE7RJiMAQweZ1aODAGwfKyxBBagAFQinAAgbzlAUzlLWRAWoQAgFBNBUNudyrYx+Vn4Y0c4C3Z3FCcWznnnVVQ+1++tgu0kyJ+iBoEH1ucjzs7aK4jK142P4U5Qdy1rgCE2cvTLAErhSmZprlI3PBfrS0TQApA5m6f3rl299rgeTREfzuB1uP2asQ7E8Rdicok0GAHbwHQE4xC831kEFqAAVQBUgAKNKsRwV2BwFBAc06U67ArDbcwMAXHoA/Mau7TDxtud6BRA07EL/3T/2xC+c+rf33ToMjl0AkrThmgHWfcLgrbjpnh9/4ovt/eiCfKmbAwjsPArEgC7mXL/g2iPbqHcCcUH7MWIdirMpwuYUbTIAsP4nn3esLebm/nNugZ67B2k/FdgABQjAG+BEdmFjFcDOQ1jNwM557Q0XXSsVApy8t7dAI9+pdiAGbEvTz+r0XKQv2CQTr2+oTQgaOllv45U2vdkeaRsCADRmvXued9m6bs2qQ30TgGHbV0B8Rc2yAb7wXIBBrkfCYh3yxRRhc4o29QBwGZ9AXOqiUWMTeZemLEMATqk226ICVMCoAAGYgUEFpqtAbACebs+nZxkEDYYDh6bXE1pEBagAFRhPAQLweNqzZSpABagAFaACk1eAADwdFxGAp+MLWkIFqMB8FSAAz9d3tJwKUAEqQAWUAn949pUfzoriDRYxJnFX9xwdRgCejtcIwNPxBS2hAlRgvgoQgOfrO1pOBagAFaACBODoMUAAji4x3AABGJaKBakAFaACvQoQgBkcVIAKUAEqMGsFmAGO6z4CcFx9WTsVoAJUgAqkVYAAnFZvtkYFqAAVoAKBFSAABxa0VR0BOK6+rJ0KUAEqQAXSKkAATqv3xrZ26MChPYeP3Huj6uD+nk4++lhx+NTzPvWW77mIANSf5Xl++Wuuv+gSW/0uk7meCbaoTx/7t1edvrVn+zZl3wn9NrpdI6LrQzRCrymZu0Z/9Mor3qruvnyvJRYq/1LYQosAACAASURBVGG+0bUN+werx93HZX9c/NNjW28Mg200nq/p/unX3vDms/r0R2IVHc+6jdAAHNo+kw5AG6L3S7sNoP6o70xTn1OND9vvAP6cClABKkAFlq0AAXjZ/vfuPTahaTYjmdi61K9aG5w4ghP7FexkW9v3ZNv554aEGuoPMgntqRs+sAfvT6OlwfrxOqepUUoATuHjdoxI/HPsMU/4Q8vilK6+A6xgG6uxduKx33/48JEf+Y6q55RdW40AHHI8e+hu7K/+x5D29b0zXNqY0zuzfQ+wh5/gd6D3LzJWQAWoABWgAotSgAC8KHeH7SyYdelr1Dq58ay/N7sBTuyPqAziu9QA+W1MtW5Wz2Wi221rOFvoq1FfRnPuGqUC4BQ+NsUf6B81BrI3FkX27hqY9oZzG7LANtQ4PvanDh85/I1WG12gxk5qhu3zACsz8Ae2z+g3vzam/s5cLRrWAXis8VHX/nevfdUns6w42/Iev/P44/Y866Jf/OOHsPc9S1EBKkAFqMCcFSAAz9l7I9nuOfGsW907oQMBxqqAKXMCTuytdbcKNPpy6MDBva2MmLS+svyRre1s/y//yZtvaVfgD79ljV3InrtGYPx4bYFO4eO+oAH9oxdx/ka95J8OBl9j5wTYxh1ZkX0ty7PXtNpoADDoD6uZ9fHs+R6Kbl+9M562zuiduX6XjDk+CMDWocQCVIAKUIFFK0AAXrT73TofajK723onUxQma1D1rQOQ4MReKk6jncBtdBYKAtff2TIeuH4jzAduo6ERGKNeABzTflvwBW671twaYMA2dOb3NPWn/V17Na5jjWdPqIxuX92HYDza3F7+fMLvTHH8oH22Zr/7KmIGGJWY5agAFaACy1GAALwcXwfpqeek02RDF778tgma2mhMGMGJvYNetclf2D50IT5s/Z3t4nPXCAQOPwAO64PeTL8pEGP5p55h9WyjGnPhdipUSqzq9nwXRbevtNbTzpm9M9O9A9EXNAEYVYrlqAAVoALLUYAAvBxfB+kpns3ZmQhhIOKybW7nGXCS7rK1s4JCsA2l745N4IS3sgkDhOgaNTIsaJ9LYELLp9IIi7v1YWnSuI7tY9tgRfUu/YP2LzQA49tg3cez1gobQ1kni5jCPlT7cmxgsRv9feD0zkw1vm3jo/5zVwB+7x+c/eoizz5haetwkRVPetvrb7hXl3vPta98Z57lb8+z4qZff/0NL+x7Fqq7yD588TnXv3GofageVYH6FOItb3v99e/TdfXo0eiHTd/LP3b2c7eK7Muq3HF9ZetteunQsr+nbZH92h5Iu3A+cIqTg1980TH7vn3yrcrcZ/voDPc3QqzotoF+DPrPJd6QZ9TAsI4x21jgz+erAAF4vr4bxXJw4r2Gu1d94GWSU5TByWKVLQPLV3C6miwDNu2IuzPJRNso4QGEo3UGCrCnDiagPVKNvCa8oE3VokJsjTCIiA7Azj62DW5pDKOgFxqAwbiQxmpjPK/GNJaN7wBwCvtAX23UOzP2+LaND2DC3VtFCa8QIGXZauL+g6OPf3Dfnu/fo35nnLT6zdEDwCCMt23rPaALtHEFwApYv2sF+gEg8NA0iP0/ePIDV9hg0LbwoIUdyQeiOEH92gqUwYPc0DpDxEppFwSh7Wg3xODBa849rj6+jIO39RzSNrJIY3vX8OfzVYAAPF/fjWJ5JLAQgYLqeDVZRCf29dNJwQlpNSlH20gFwKD9i9YoUpxW4DX2BB+MAecYli0UGV9FqzEN2ukVqz4AnMK+SLE4xXfmZMaHB6xV8AoCw52PFcW/2ptn3yzh1wTAyGTc8gv96Pb21pm/ce51n6+XA208mhfZBxX8vhmZNJigIID9jSx0aQdovy5+icpjv72ucW9feiA+QB98fADFiQegV3L0QR2otXeslIY4LjSUjzdgHhnP7cUPoL9GfyJjhGU2QwEC8Gb4MVkvIk3mqsxMrAmpQ2bLGR5AOBL1uW6/1AcowE9wkSCZRmAmUDrBd7bfNqDBceIcw1MH4M6VTY4ZYFBHMaD7jFcwFkWx5bJo6PDOnMz4QCbMfWNMmAG+UwHHX6mJ1Jn1+uqT8QDgVVbd2SYKTPJtrxLTz5vwgWTfsFY6wAHaf1RV/2315ylYMztZ+XJbun5mAj6wxkkI+C31MUEwqDUocVWsk3X2GXutxht1l58XDBjYKA/0V7xtXioOy09bAQLwtP0zOeuk8CWdzEnrR+HOYTLnBw/2CXlVPzIJ95lQU6PeYRT7ECxnH9sGPhIzqg6/GAa25g/YucpQphjPK1i3jzddrLMFOoV90jZm/M6sABj0SbTx4TMJFwLwXaqvp6g/jW9hyzp87DCNLYcsl+1VYvp5A1QBkJC0IYUUSd1V2ToATsQHg3GiDQ+sc6rFks6iBgCqsE/r8Q7o0+iztDxsFAtujAIE4I1xZZqOLGgy5wUPoE6NCSPqQbxutMadcqkXCfB+dO8ptvUMrNsLgME2nHxs698EAdh4ijWokVeGFYQtAnBx+NTzPvWW70VcEGvEOuj7KOPDB3qEAGwcqmUdATOPZTvSSb7tVWL8OXBollO96qGYcL22qbYNeso+qAOe55bhrj9aW8EBIHTyaczFBmVQFe+AHxuxBYD44DfTTmLwoVkpQACelbvGNxac1HSuNkItl9YfcTLnBcBgFqeURXQFDqgRKnlVLjUAT0AjLwCOab/NeRMD4N47WsFYJQDXzjWw+b798xQag/HWgNkxx0ddIxAsOpNhH2AowQaYhFeTdqCs7pYbQO7CENqnEmrAhYQKUhCt68CE2lOe1gtA0I7ra/AH6JrGB4aBXe0UALeZl9qBurll2x1jRXcP9U/ZD8A31bfjwEFYIgBGDkyTvotZfl4KEIDn5a/RrZVOtqQGS+ufKgDrfoN9aUlkz3a61Wv3RGoAnoBGXgAc036bt0Ag8VrEAdtoQM8YcKbb3KQt0Dbfj6Gxayy4vavs70CJRgiUqfqiADDQtiTD5QzAJXCggFICJALAwm2qDTgFQU4CQR0AnooPTDEr3ClQAR7oR6fdAq6xovsH+rOyCyq/C+RILEp2LhCAJW/RzSxLAN5Mv0brFTihWXwGuHQAqJfBX/2TQPc6h8NiDAB2h0j9pLdG3gAcy37bAAaBhADcFHIW3wDbfD8nAB5rfNQ1AgBIFx8dgIEM16pbDhnUCpzQNiYGwM72a70A/1dAhurj4APjsBZut09hp5fWSEZXCSFa9KmDqrX+Wubf6nfeASz9VbNx5QnAG+fSuB0C4YsAXHODcCtg3YFGHUEfiANhLADWho6kURAAjmG/zXkTAuDB7ftgrHIL9AZuga7HcOjxbRsfBOCGQs5Qg2Td6osHkoyethAqX9v2jQJqfQu0FYRqQIbWHxqArWC3485FArAkviSHz/EOYMlbdDPLEoA306/ReiWd0EoNkdY/5S3Q7b6D0GKQrJnplGok9YEuD9rqlWE02QW2G1wjfII+vD0zlP02n4HtePlH2obJZmmsuoznVbxu0CnQNt+3f55CYzAWlGnTGB9TAOB/fPI/vHjft0++Vdny7AGfirJhuh4H+HIGYN0eAJBV/RDQ1jJvUHkPAAYBPoUPjCEg+FbcCYDrCwGxtdYGSkEe3Mpd7c4Ayq/K3veE+/7JMvZ4B7D0F80GlicAb6BTY3ZJOtkCJ6fV1kRp/S4TZnAy5wUPQz4A+1ivopFlA593zsKPCcBlp8E+BtMoFACHst82hlPEsLQNAvBaAZ9ry2b8zrQCcKrxMQIAdybUUvgCAcXlG1ovAAahpgHmtvdX+XOwz872T8gHZZeN4IVqjOpalUu42JACgIEM/Wox4wdP/ocHCMDiaFncAwTgxbncr8MgmDTgC8jOLAqAHSeBq3tV9bMuPkCeGXMLdF9UInbXnnXWKDQA+/rYNkqlcJpioYgATAC2ZYDbMeI6vm3jIzEAe12nAmS1mt1NDDVC+0SZtdgAjMaJsI8uixDalN44WSoAo/4pywELGqv4e7jY9+f79nz/HvU+Oqmnjc49yVJbWH7+ChCA5+/DpD0AJywEYNArhw4c2nP4yL03quL7LY84LxKg0DxFANa2p9AoFgC72m8LHwJwfvlrrr/oklInYJFNF53NIVhAf5zfBxEXQ5TE8hOcXca3bXykBGDXbwmdoScxAGstXWxFdBkbgF36tYotuQ8GM+TOdtgGgtxO52y7IE684NOiFQrAXotWNtn583koQACeh58mYyUBuN8VDYC0f5NYO/gHguCqvIsPkGdSAzAwyU+mkQsAx7TfNuAJwATgY4957Cd+8Y/f+ggytlU8eR00BsZbA4DHHB9TBWBgC6dt6LvAlxfUlAa5QtoQCI8BwCP5gAC8jmwvALbFjI63Is/+fKvIvqyaPM40oHgFkv01s4QSBOAleDlgH6WTLd00MBGqtq6CEy3xZK6emQDb8PoGGOizNEte2QPa36gf8duUARiMo0ojpL91KIgNwFL7bUMWjAG/GH7VB16Wbeefs9gyeAo0aKfXeAa11cU6GeAU9kljEezPFN+ZzgAM9nkw1vriFDjEST/qeg0StOVXvMV2aNAlzurVTfHohxF6bDCz23YQgPewvesNDx+YXOu6uGD7PeGQqfbSGuyHFwBb/ah8s72VfZAAbI2OxRcgAC8+BGQCSCeM4MRmipM5P3gQZIBBjaID8CYtEkihgwC88x7wWQQxvUmk7wt0e257qy2w4DQaAEs1AN8HU3xnEoANgwCEAp3Z/WqWF88Y+G5xp3YP+IKzn5Y7UkFw7ajRzgaD9XhBmTZiSj7wAGAvcEyhNaizVz9sMayzu0fz/H8ZAuD6GJLNgFl6kxQgAG+SNxP0BQSFGjzat/fWJ93S+qXlV5NLYWYLnZQLt0A3shnABF56Z620/ubkdeYagQAsXVSQTvClPoBP7gZjuLLXKYaFMWB6/UjHp7R82SYwfowALG1PWl43Kn0G+SZ2ou/MyYyPeiyOmQG2Zqt2DdVg+IOjJ33IcnDPZAC41BcEnro7GhnzFFA2NR8QgNf3GWstgPHZ2Z1heebOIi9+Jy/yq/umxMj36Qmm02xiZAUIwCM7YG7NoxNp1a9VhgKY/DUgAa9/57AVEASa242FE3vUJvnVJzt9AOt33iYK1t+EtZlrBMZFNWEHgbkxwceecfOx7b2A9q+MSWAcrpoMnQEGY6/SFexXZ6HAFYBT2Ie3Mft35mTGx1QAGALE3WyrLbNV9WkCGeD2+wnq5+5D9e8vUwAwZFtCH4QCYEm/dJuT0TrzB2BL3w+rGHtLkeVXEIBtM4ll/5wAvGz/O/UenGyidTe+y0OyH2jFtXLVdkH9b+Ak228LNAaQkq40dArsA23HRmkE+liifzl9Wy1aCOJI0kbnG9W+hyfUv8HvMlOM55Uv7J8c6GIdcJ6YfWisTPWd2QDgCDEKj4+pADCQ3fLa3psCatCgBK6oKauqMnop7J+aDwjA/gBsiZujSuMvqD//pid2oe/20bhnufkqQACer+9GszzsxKZ7bUbY+rPOBB2s3wuABVkfyI/1zJx+AM3oQZVnm6dRYH1qMq7jNbaPh3wHxjDo/qqY1y6ARLBuBG4sG9+wsILhwFoa7QvbxmTfmQ0AHnN8zAiAq+8hp5oBBgBy3YcvvuiYfd8++Val/7MHXj5V+YkAcFIfEID9Adiyrd0GwF7fIEt/qbL8dBUgAE/XN5O2DMy4DPahDXVl4ZBZGVMb4GTUC4B1Xxwm5X16Gb8NDVX/JmoUMoaaTmnCRygfqDbg73+1PWgMq2+d/ka95J8Ovky8PhXoayOkL/reGaAedROlV2xBEvbZt/IZlqWe8zuzAcAp3oGIUwCA09UEPwUazIgmhS8XyAb0awAFUL7KwMUG4Cn6wBSzoA4NnZeyBdp0ZREQx99QOj+15/3AO4CRF+cCyhCAF+DkGF0MMKltbLlt2xgie+A5WfYG4EATwMEtpgEAzOgHECgmrRHYB+2mIwoUL1Avw6vU308YHi/d7FsAH4ivdwH7purN//X2VvEfVJ/2294D7fGCt5Ht/+U/efMtQ/XHHM+6XYf6G7Dv8Hynu0Pwu2Oj/UBAi4+m/s7sAHCKd6AtrgEgIwC3Rax9ZwzoRwDOs09Y4nBw220sAK4f9gS2kWJLvihe+u7sBeKyzyUEYNtLcyE/JwAvxNGxuuk2+e9CRJ99jlmTEHeTBoE7x8l5KQf0zZv75L3fD1L4QW3oz/of3Hv4yI98R3X8FGGsDmqExWd+Tra1fQ9w561xgp/Cx21NJP7Zs/eJtx4+cu+NFgjuwJWkDRsAl/bHGM9l3cJt78aMe0z7SjuxmGx7fBbvzMmMj7p64ESZGeC6aDIAbsAdoLd0C7S6tSZ7y9tef/37gMzfTi/KQ62EW7Kl9eumpGBp+v0GnlQt1bnSzcVOFy2k/YAy9D1XckEZcIPYfUAtnHew+AYoQADeACdOoQsAAImzXPV+gZPbwQxJNQnHDqgKBsD1fmBQgU92274HJtfQVlvMzvW3w4D/V6basmS6DNY2rtFA5k16l2rvBD+lj3GNmt9294yh3njA/ND9fhx5H4Uczw5jQD8yOA5i2lfaC4yZub0zJzM+6jEBAJkuHhyAdaVI2yXcgSCV/B5gBDSEgCoG4BJoQcBqaDQ1H5jejyhsCnVOfuUU2o8SQgF/9mbO4fHSFtxyxzXy+4tlNkMBAvBm+JG9oAJUYEEKxITTBcnIri5AAQSAlAydg3HACfbg1lawbZkXEl+DBOog6YP0FGhJ3auy9a2/U/NBX2dC29nOdIJ+9NoCjS76CBzau10ZgGdjM7wDWKD+hhclAG+4g9k9KkAFNk8BAvDm+ZQ9iqMAksFstbyC4a0i/9nC89tOh7btIiQGYDSrZzd8t4Tcfrjq3YKNRYmp+aCvM65A11NfZ2EmFQCD7UA+HYJVx7jkFUiQ8ssoRABehp/ZSypABTZIAQLwBjmTXYmqgMOEPBgAB4aaHZ3kAOmd1QsIkY1MO+gbfa3Nt9Wfp4CB0mhjaj4Y6kMwnQ3bfFGtt7e3zvyNc6/7PAyYhraCZLOBrcoO7fAKJHAQLaEYAXgJXmYfqQAV2CgFCMAb5U52JqIC8ER+bUMwAIYO+SnbLbJrsjx7rvrPoTt0RwFgbWIAOHPOSmbF9llZvnWZVZvWAoH+z6n5wBbqvjr3HfKUEoBFmhsEQQ+qctCKJ0DbAnBBPycAL8jZ7CoVoAJUgApQgaUpIMwCBgNgFMD0hP8fn/wPL9737ZNvtULeCBngMl4cFhPKR43gIYGyh3/8/i/Y9OkDJwTIUvkAGXuuOg9tGZZo7ZsBLvvoAKiN77dtWkkzwChY29rlzzdDAQLwZviRvaACVIAKUAEqQAUGFAAn5EEB2AKP6+3J2JU9o2WA27IiQGU7cAipQ7XbyBz3LGZAW1t7wDKpD6QDFIhZqO9SrWEIB7YqA3VB3+YC9QzKa4tHqW9Yft4KEIDn7T9aTwWoABWgAlSAClCB2SkghbLZdZAGB1XAE4ChhYKgBrOySStAAJ60e9bGfeGjZ7yk2M4+o/5l77DJ+aUvOf8r79Bl/t+PnHFRnmdX2Lu4fsZedr4lXPQAn9lWqrzuJeff/PH5qjMvy13Gg62H9PWwQtRnfH1AHyhDl/FOt41p/nzaChCAp+2fqVnnA8DM/k7Nm+PbQwAe3weQBS4Tfk6WmtK66AE+QwCGojhcIZfxYGudvh4f8Gw+mvLPU8QP2AYBeMqBQtsqBQjADAaJAq4ATPiVqLycsgTgmfjaZcLPyRIBeCbhLTbTZTzYGgHHy2IXO6jP+AsEoA8IwLbBzp9PQgEC8CTcMBsjhAAMfVc8m87T0OAKEICDSxqnQpcJ/xQnS1+4+ow/U6txL7WodNfh7exZP3/BzQ+EVNNFD/CZWUDRmNqH9KOuy2U82GzYJF/b+ury86noM9U4TqEP2AYB2CXA+YyTAm/+ta+9rCiKz1kePqKuMdp/5fuffYtTI3yIClABKhBYAQJwYEFjVecy4Z/iZGnMyauLHuAzBOBYgd9Tr8t4sJm4Sb629dXl51PRZ8x3yJBuKfQB2yAAuwQ4n3FSgADsJBsfogJUYGQFCMAjOwBtPsaEH207ZLmpTl77+ghOOAnAIYMEqCvGeNgkXwMSiotMRZ+pvkNS6AO2QQAWRzcfcFWAAOyqHJ+jAlRgTAUIwGOqL2g7xoRf0HywolOdvBKAKwWibD8PFkC7FcUYDyBczGKxI7Teur6p6DPVd0gKfcA2CMAxBgDrNCpAAGZgUAEqMEcFCMAT8NqhQ8/ce8pDJ92uTDm9Zc5t6mqd5+l/c5nwh5osYW1j1264Tl7BvhzZyoun/ex5X/2W1uz/u+aMD2ZF9ib115WOYB2NySP4TAOKevrYC041O4eiseob5g9dVdMnrtr3GTUQt7VHsLiotxFrPNiGutTXiJ22Nsufg21fp+L4AFpnWQ6LF7ufQBurOA+pT73PoeMY7JdVe7Aer3cF2AYEwLHGrzQ+WX7eChCA5+0/Wk8FlqoAAXhkz2Pwk1+abxVfTHkPMDY5MorXySB61KUbkMDrChKzh4+7f/v4R+9Wz564a6GkDmcAzreyewEfdfTBYiBzAuC/3/f9/71ncQWJ/GoBpl4Yn4Q3moAyy5gWbuPB1mGwXyuAyfLshbuLKwPV2qEShLl2G1YtPcZcb91j6FN23KM/1TukLWJo7SX6uL4rwDYGARivQz5+bWOMP988BQjAm+dT9ogKLEEBAvCIXsYm+5WBh9TfXqH+7B02eT3pxic6rUzhR894CQByFuXWdYaYvIJ9uWvr6PYLtvds/XUNfqUQ7QrAn1APvgYMpwZYgnEwCQB2hIaaLP1QCOpQMZF0PNh8A8aYBmC9uPKjtvp2fm7uL5aVHWyhd0dBgLqNdqfUp93zEO+Qss4A+hi1F+jj/K4A2+iPO+wU/oHAsy/qYOOCpTZFAQLwpniS/aACy1KAADySv7945Yv2tbKUgSzxA+CAdiFbIZE+S7K3d6kKv6n+/EyrYkkdjckjPuFEulKVaUygQfAbHYD94bfsf3cSHTDuWo7AJ+yRfN3Ylq+NCwBgZR87dQfUsQN5qfQxjaRQABxT+0j6NPyAt9GN+5jjV/T2axVGAEpdnXf5Vb//nEuk7Vz4a395+laxfZt67oS+Z4u8OOeq9z/3WtPPXZ6HntntD9J3bVfdxn/3q1/7cJ4Vb2jZ++ixW9mp73vfc76HanTgwKE9TzztaTeq8vt7noHqBPtQXYM00O6nr/z955xlsgVso2HvRb/6tbcq5d6r6uutV7cF6KA2+2DxB9o5lj/hftS0GwqnSm8k5ttxHGq8ofHOclSgrQABeKSYwCcyUgP9ADiwXavtlA+e9OBDvttwQbvuVWr9sPrTzpJPDYC1U6tvCucAwKD+aLB2wC1w/TU7RgfgBsB4gpxJ38ZugsA6NrZDB6677At0qJinbiuNPOtIrX29vepdgfugGff4c9AQ7oxf6KlWoR6Qs1V1x949j/zE7/3eTz3SVxABmp5nO3UfPPj1vfc98Nh3VPlT+tprwxECAyXQSoBpK9u6x3bfLgJqiH3tvg7VC/ZhBcBZUfz0LpT2+tm0IAG2sQKyH/7hvQ+3fGYEYBcdlNGDiwKgnSsAHtOftn6kBOCQ49X28uDPqUBdAQLwSPEAQo+DdX4AHC5LsDJ9Nbn9+30PfjIRAPfpRQDuHrCGxNb6EDbvrZOd5hqHCqUYD7YOB4YEI4QHzECW9TdgJMb4VfD4cd1YCn36fOQJr6s4jq19PH3Wi2V4G04H4NmGSP3n1kPB+ipzBI96dVU2sd1GgLob2Tlwct4ALACCKvuBsrqLqnz+LgWPv404aCij7bjoUDZrXHyA+5Blf6MqerpLH8A27jj8T0d/6tjj9nxDtVFfsOgAsKcOvZlU0M6p+LO3H6kAOPR4RWKLZahAqQABeKRYACf8VXYELK964w7A4CRzvRUXgiKniVjnIB584md0aAoAXk0IBXYmyQC/5PyvvKNUBISjjvb4ttodX4MaNNoB49trPNiGOmi3rkbo6/UYAPop7aP0UwPn8ZtCH5uP9M9d4zim9sIFAmH8+AFwivGL+E2XCTHh3W2rk4lDsrWgnQ3ABmCgAYYABFW2A2VBkxvFOqAKgjzSVqfuSH1o+Bds4w7Vga+pP+2zOBoADPgT0cEIj6CdUP21QsaFh5j9AOv22gIda7xKxWX55SpAAB7J98BkTFtWTVbxyWd0AK6ygqBNjUyB6+QVbKvPmwkAeEd3fLKZZgt0CAAGM2cViIHl+66sGhqRXuPBNtTxGNvxNdjPCphBeJN+6y0FYOfxm0Ifm49ADXWxzkIO8O5x1l4GwO7vCqkPVnphhxp6jV/EbwEhrGxOmnlFzCzLVNABQI0U1mIDcCdDDgINqk9M3UsbGn0AfKCf05nf09Sf9vfelb0BF2BW8zO9rfvK9z/7ltJo0E5UZ6MW+h9j9wOMFy8ADqyV9dMIqegsv/kKEIBH8rEUgMFJjOoNAdjg0tgAXE0eNxGAwUl3BQ+4BqLM6GrCUd7z7DIebEMd7KeXryUQJtUR3MERG4C99LH5aAV00M4TPwCWai8AYC99wBh1+T3gNX4RvwWetOsmG+Dpu6211YcKbgC7nTPGgSGg6kJ9G3SEhQcp8CPh0SlT74OnThUAB44RbXOKxYDGtnzdaOx+pADgwH3o/SzCKfj40CIUIACP5OYZA3CVWQEnY0vIAHtNalPEgg84SO1zgQdpGwTg+otrZyEBBGDn8QuOd6+xgLyOCcDZFXad3BeXXMav3Z4sAybV1SQWKLtaECszcCDkVeCGTL5LAAO2akoBuIImFOzKQ6jg8rWTrQGAX7mv7C+ivQuc+vQB7XdPHK70BvzY0AFs02kxwEeLFP1AYqC+ACWNsZjjFXkXsQwV0AoQgEeKgxQTfnDCqsNgHn4JWwAAE95JREFUNYEGIama4IL1E4DNMTabb4ClsYpPoNNvAx8a7mA8OwMeCKheWW4ADp3Hb2x90Fcx0EddVWMLdArtU+gDttF4p6cYv4jvAOiUbqmUArAIPEtIQSbrwDVFdYlEdtThFAaN2rU9UpBDytdPhUbKJ+pDXxiu9Aa1k2T+G8Cs/yOFFin6MREAFo0T5AR05D3FMstRgAA8kq+lkxKXjFfEyVJjgiWR0GXyquvH+7Kyxni1Cl6HeBu5MxRpY1PEAri40QEHgX2SMCjLJl8EmBMA4/EqXkhwGr+gPV5jAQkil3eIFIDBvmpzpVcUeemD2yXOACPSt8uIToKWALA0y4VAqjLeeUJtA4L65NvWTwd4rKAM1qUGwDbbd50qXXwQaana8OoDCpY9QbyyFayj0gHWupZtB9tIoYVXPyLFTLXLIPZ4dXmZ8ZnlKUAAHsnnKaDHZbKEg3Y/aA5J6jJ5FQJw5/Cb0h4XPcBnvCa1KWKBAGwf6Cl8bbcCPrSoXlUFIjHH72T0cfwGOLb2KfQB22gscIDvF0SeuQOw5GCrxim/ANisIAuZ2DtsH/YCpkgwI9JyowFYnm338icQi3qcygE4/qKJFIBFMcYMsMsrfNnPEIBH8j84KfHaDukyWdJygLa1lGted9Qna3wA7rfDRQ/wGQKw2zhaVAbYJpHbuFvVGuBOZfv4TTEWbBr5LOQM1R1C+xT6gG1MDoARMKxP2sFtno3DgWyZ1zqEIRBRn1AD9qwm63/3d3/32BNPe9qNqq39PfHmcrqxFzARgHcy/1Id4AxwYgBO0Q9pG8D4WA0H4acCovuyCcDIb0+WqStAAB4pHsAJ1ygA7A7B+snhiTQBuAq45PDnqj0Yqy4jKbkGQ0aCcOG12NFuX/C99JDpna2o7j7zXkAKqo+p065xHFv7FPEDtjF7AEYAdTWhlmetOifqIi8uAIZWGbe77vqbfyQAGxX1gng0HnZbNp4ILIU6wOc7UEcA/p4LAIP+cBqvyJhmGSpAAB4pBsAJ6mgArGURbqesK9m447X+A9fJKzjxM377W7YP1tGYPILPeE36U8TCyp+OW0dB+1xG0mIB2GNsmXQ2fovp0YZx/KYYC0gQucZxWbeHLoPap9AHbGNyAIz4VZdBJ9JlfcIsbeN3VPsO1yEbgQz2Crqe8M+O+S/3PfDYd1Rdp/TU53JqsBc8gqDRsAv1ly4HwqlXH8A2tDm998FKdSAAF++1xIH0u/EGzArHOq85kgxKloUUIABDMoUvBELFqAAsB8e2Tt1skuvkFZz4EYAbLmjq76q9NFZdRou0DRxi7Ft7hXHutdih2wL7qlMLt6tz+p+qHjnRoungYUTg2DE00dQOrMdbH1v8uMZxbO1T6AO24QLAvYuWNn+E+DkIJ52m2tseXeqpb8sc6oulbhSAG4AGgp0XPIKabAQAD/lSqgMBOC4A67EG+qQxLNHxGuK9xDo2WwEC8Ej+BSfBkwDgUiLQ5rqiHSB1nbyCEz8CMAG4NaKnBcAScN96ZO+7t49/9G5fAA41fqVjULC9W3SasOs7JLb2KfQB25gFAKOAMfQr2vTdn8ukWrdhm1jbYFU/X2R7btkqtm9T1Z3QY3d1erL+ua3O3ToIwL/2tZcVRfE523SNAFwpNOlDsOp+jDVebbHCn1MBAvBIMQDC5KQA2HEifdtLzr/5eeWzrpNXcOJHAJ4IAIPxvbgt0BJdYgEkaEMZSdX4lY7BWPa7vkPAfq9i0sX2FPqAbXgDsEQr6a9Q4dbHwer7Dr7xaKM3E2qrU9tS5FtXE4CNLvOCeOlCgckCELS8wFFqJ7oI5PCtu1c/pFrZxkbpj74FCvR5g1+ddy5I31ssv3kKEIBH8ik4wZgkAGvJwHs1ddHGtUSuk1dw4kcAJgC3RvTEMsD277CjbyF2Hb/SMegCkcjr2PUdAjznpX0KfcA2JgvA4MRa7fzPPq8m/XrhtO9b2lWo2E5+BYGkE3amiToAK5/ezrcuHgLgtr2gfV7wCGruDBIp+iBtgwA87WuQ+t7zoJ+h8Yr8LmGZZStAAB7J/1MFYGCSWEE5CMGNb8uA+jvQrP8BnPgRgAnAcwfgary4ACQwvpzHr3QMutiPvI6BPhrfIcBzXtqn0AdsY5IAjGZ5NHw+8Z897hOWw6QgAC7jCYTAevgZD92xXLV0R76Vvb3Yzm7oi+M2WIMT/uQADFwpJbqjVenh1QepTgTgeQJw6PGK/D5hmeUqQAAeyfebAMBaOmBS2YBSoDwB2ByTXrsBQF/5aN9Y6ADje1FboKULRi4ACYwv6YJUNX5B+PLKoiKvY6CPnThOoX0KfcA2GgAMPuM1fhG/IRBaZkiBbKsIgB0n1o3vdXUdlj48qr5TPS/P8z8iAHcUIACvJfHSAhlHqqlZbYHuGy9gX8vHO+MVeS+xzHIVIACP5HsQELygB5z4NCZLwOTSeQKdAMKYAW7Ec5hToME4cphAr+1LMR5sQx3spzPgpYCwmOM3tj42/5Q/B/pIAK7dxw76zWv8Ir4DsopeYIDYoMsAVxqVVXWu1LFkIo+oBz+l/vxCjy2drLI0s+myMABCRGMLNOArZoB3ncx7gJ/jdA9wivGKtsFyy1SAADyS36UTfnAS04BZl2eAyaU0oysF5s7kVf8D2JexALjS3SVrB8aCNBPXiAWfxQfw9FxpXDTsAzWoYgmMh44GQ8MdrHPuACz1k1RzZ33QVzHwjpoyAHu9K8AYbcR9ivGL+A6AKq+slaR+EII738VatnHbALhTHwG4P3J8wNJUq3QhwGWxYYr+dOmHVCvJ5w1Xvf+512r/pBivyHuJZZarAAF4JN+DE/5qIiMtL4BGBxDZydyBsLcQAM5W23nxCepOeRc/ucSCDwCDfpZO7BsgJu2TtDwyzEHfeQEeBm874wu0R3dNuJXcbfyC9njpg/gJ07B5+B4e/+7ag/pU/pKWd3lX6GdSjF+b36TA6TJpl0yowQl4J2Nrs0tNqP6bArd/2aOHNKNcVuOVGZfCDKhNtd00BfRJ2zDpD9YhX4RR36yXUAe24eVPsA2vfkhjJjYAgzFp/G7f9m7iz5erAAF4JN/jE3ipgettpfgEy+UZ2C6XU6Ab0CyY+I2YAYb12C0YVfNOGzgAZB3tBc9KRGhcj5ViPNiMA8eLF+CB8GYztf1zh8UUuIlq/KbQB7EK1LATx+BziAn1MjG193hXOH3+IOl7Y/zaHtwUAAYn4n1yjALAUmAC+0gA3vVy/WAzUGsCsNIuxYKV7b3Eny9bAQLwSP4HJ5MO1rmA1foZPFsAm1ZNEPUTDqCzmsge3c5fnufZFZZW5wLAzW2oHz3jJerk0M+ovu2FVYUKNifBrtr/7Hlf/Ra4jRKyShXq+CnFeLAZB9rgBcAOPrCZrX9ejbGY4zeFPkhnHTRcvUO2s/wSdW/Om5A2BGViA3BjrIA+UOa3ADjsO2bwPWvSbiIA3MgQSSfgZb/A7JhJhs4hPSmACczOVdogvvLZnmzLopfC+bRhEl+qg7S8bnOK/nTpBxjjVcyA/c7qiwXA+AsyXgXvchZdmAIE4JEcHmGiutsTPwB2hNQ+FV0zufX6NhGAG7qAhyM5RGpzEoxPnqumHA7GgcxsLIroJ1KMB5tloD5eABx4IaHsku8iEzR+U+hj85H+OWhH5x1S5PlTIyw0xQbgxhjE+969/9ph4aDPHZ3xi/gNmPBWE2R4Qp1ll1/1+8+5RLePTNrLCTgIYca7cVHb2pqY7iwG6/LKGIJ91eauAB0ApgaYpOiDtA1TPKI6lDECttmIEfCZJP5M0I9qvCJjT/ukDsDIMyHGK/JuYpllKkAAHtHvwgnJIWXqK9QfS5bQH4ADQbAxS+AAOnMA4O28yN+tXtYX2/2j1e1OTvGJbSZoq9mOq/Y6A1wOE2HMmkZX79ZJYd3i8WAb6qAPvABYuNih7xN9hvpzusX2DpAItTRV75ql99LH5iP9c9c4vu/Ef/zOKQ+ddDugp25GrD0aPz7vCrAN4zsm0HtdtPW57k8EgBH/18s4ZAklTXS2LOuHAUA0ttG+A1gXSgFMup3A2jd0SdEHaRsmByCZbUlw7JZtZPWldsJQXlvomVA/xHI5bBeXtGEcr5IKWHZZChCAR/Y3MFFdTSjzrexeLHsRBoAdJ5qlmo3vftsSC7NgcwDglY1YhqkLv6U+QCysJrbqrsnvAtvBjZNgF+3rAOwXF/19F2jgPB5sQx2EC2/AAyH4tr/f9+AZILAZM3IOoDg4flPpY/OT/rlrHMfUHtTH610BtmEc+6Wu7nFhH79DvkMyPojv62XqAIzCBNqGKWOrn3Vsx3hATwpg0jaD7UDStEEerNsr6ylto68jYD2QDqrQKNdahfanqR+uizw24eqx4ziOepvoG682m/jz5SpAAJ6A7/snZesJBz7hCwfAdWmwiZdsgoQB386hTBP/BrgB/D39gjInAxP06nnMF9p7vrBtPhCrHheAD42Hag0Nu1jjwTbUQV29AdgCIlX9IKzp6qxbUrG+DY9frI71990C0LLa3+c7IP70o50Y7LHNS3tQH693BdjG4NiPPX77fBVjUt2e9AaEbOP257JvDhlVn+3UXvDoYXPHlWNt4wbB1XoKcMjs6VhaaKfE7kfI+utB1F48STVebb/7+fNlKkAAXqbf2WsqQAWoABWgAskUEE2qi/y9WV48Xxm3f8hAE4QEmFRbQcqhDeP2TCnYoVkzky4i/c2idw7x0sVS9EHaxlDMoBpK4y6VFqVdMfsh6MtqgVH9uUD9uUr9OWFQt9qVUWU5h7HUbsI6XpO95NjQrBQgAM/KXTSWClABKkAFqMA8FQAh7NP3fvdvXvHE0552owsAa2U84AD6jtAhAzwaPLYjxQU4TN8vl/VK4RT1jcP33SIQcvDhDuzlW/uvfP+zbzGNwBRatNuN0Q8JnOrY2Mq27lGfZn3O9lbqiyM0Jgz1Q+PVZhd/vkwFCMDL9Dt7TQWoABWgAlRgFAV6Jryiq3i04ch3fwiUDAGeJ1Cv9O2rH7GtDl0oKCC6AHVBQJmiD9I2JEENbs03LmC025HaCfhgJ35qh2D19S1kP+ptDCxaSe+C7h0H9fYQDW3jVeJ/ll2uAgTg5fqePacCVIAKUAEqQAUsCqCg0lPN4PfEFJ8KUAEqQAXSK0AATq85W6QCVIAKUAEqQAVmooAPADNbNRMn00wqQAUWpQABeFHuZmepABWgAlSAClABiQKuAEz4lajMslSAClCBdAoQgNNpzZaoABWgAlSAClCBmSkgBGDo29mZSUBzqQAVoAIbpQABeKPcyc5QASpABagAFaACVIAKUAEqQAWoQJ8CBGDGBh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wP8Py68G5uDGCWQAAAAASUVORK5CYII="/>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1038"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270000"/>
            <a:ext cx="8717280" cy="544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57626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descr="https://applemagazine.com/wp-content/uploads/2017/02/145803915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 y="381000"/>
            <a:ext cx="9265920" cy="615460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IE" dirty="0"/>
          </a:p>
        </p:txBody>
      </p:sp>
      <p:sp>
        <p:nvSpPr>
          <p:cNvPr id="5" name="TextBox 4"/>
          <p:cNvSpPr txBox="1"/>
          <p:nvPr/>
        </p:nvSpPr>
        <p:spPr>
          <a:xfrm>
            <a:off x="457200" y="1219200"/>
            <a:ext cx="8229600" cy="2031325"/>
          </a:xfrm>
          <a:prstGeom prst="rect">
            <a:avLst/>
          </a:prstGeom>
          <a:solidFill>
            <a:schemeClr val="bg1">
              <a:lumMod val="85000"/>
              <a:alpha val="96000"/>
            </a:schemeClr>
          </a:solidFill>
        </p:spPr>
        <p:txBody>
          <a:bodyPr wrap="square" rtlCol="0">
            <a:spAutoFit/>
          </a:bodyPr>
          <a:lstStyle/>
          <a:p>
            <a:r>
              <a:rPr lang="en-GB" dirty="0" smtClean="0">
                <a:latin typeface="Segoe UI Light" panose="020B0502040204020203" pitchFamily="34" charset="0"/>
              </a:rPr>
              <a:t>I am scraping data about video games and their characters from various wikis.</a:t>
            </a:r>
          </a:p>
          <a:p>
            <a:endParaRPr lang="en-GB" dirty="0" smtClean="0">
              <a:latin typeface="Segoe UI Light" panose="020B0502040204020203" pitchFamily="34" charset="0"/>
            </a:endParaRPr>
          </a:p>
          <a:p>
            <a:r>
              <a:rPr lang="en-GB" dirty="0" smtClean="0">
                <a:latin typeface="Segoe UI Light" panose="020B0502040204020203" pitchFamily="34" charset="0"/>
              </a:rPr>
              <a:t>In total I have scraped information from about one million pages and now I want to be able to search over what I have, </a:t>
            </a:r>
            <a:r>
              <a:rPr lang="en-GB" smtClean="0">
                <a:latin typeface="Segoe UI Light" panose="020B0502040204020203" pitchFamily="34" charset="0"/>
              </a:rPr>
              <a:t>for </a:t>
            </a:r>
            <a:r>
              <a:rPr lang="en-GB" smtClean="0">
                <a:latin typeface="Segoe UI Light" panose="020B0502040204020203" pitchFamily="34" charset="0"/>
              </a:rPr>
              <a:t>example, </a:t>
            </a:r>
            <a:r>
              <a:rPr lang="en-GB" dirty="0" smtClean="0">
                <a:latin typeface="Segoe UI Light" panose="020B0502040204020203" pitchFamily="34" charset="0"/>
              </a:rPr>
              <a:t>to find all non-human characters in a particular video game, or platforming games featuring plumbers.</a:t>
            </a:r>
          </a:p>
          <a:p>
            <a:endParaRPr lang="en-GB" dirty="0">
              <a:latin typeface="Segoe UI Light" panose="020B0502040204020203" pitchFamily="34" charset="0"/>
            </a:endParaRPr>
          </a:p>
          <a:p>
            <a:r>
              <a:rPr lang="en-GB" dirty="0" smtClean="0">
                <a:latin typeface="Segoe UI Light" panose="020B0502040204020203" pitchFamily="34" charset="0"/>
              </a:rPr>
              <a:t>What should I use?</a:t>
            </a:r>
          </a:p>
        </p:txBody>
      </p:sp>
      <p:sp>
        <p:nvSpPr>
          <p:cNvPr id="7" name="TextBox 6"/>
          <p:cNvSpPr txBox="1"/>
          <p:nvPr/>
        </p:nvSpPr>
        <p:spPr>
          <a:xfrm>
            <a:off x="457200" y="3657600"/>
            <a:ext cx="8229600" cy="1200329"/>
          </a:xfrm>
          <a:prstGeom prst="rect">
            <a:avLst/>
          </a:prstGeom>
          <a:solidFill>
            <a:srgbClr val="C2E49C">
              <a:alpha val="96000"/>
            </a:srgbClr>
          </a:solidFill>
        </p:spPr>
        <p:txBody>
          <a:bodyPr wrap="square" rtlCol="0">
            <a:spAutoFit/>
          </a:bodyPr>
          <a:lstStyle/>
          <a:p>
            <a:r>
              <a:rPr lang="en-IE" dirty="0" smtClean="0">
                <a:latin typeface="Segoe UI Light" panose="020B0502040204020203" pitchFamily="34" charset="0"/>
              </a:rPr>
              <a:t>Need flexible schema but also expressive query language.</a:t>
            </a:r>
          </a:p>
          <a:p>
            <a:endParaRPr lang="en-IE" dirty="0">
              <a:latin typeface="Segoe UI Light" panose="020B0502040204020203" pitchFamily="34" charset="0"/>
            </a:endParaRPr>
          </a:p>
          <a:p>
            <a:r>
              <a:rPr lang="en-IE" dirty="0" smtClean="0">
                <a:latin typeface="Segoe UI Light" panose="020B0502040204020203" pitchFamily="34" charset="0"/>
              </a:rPr>
              <a:t>Document store (e.g., MongoDB, </a:t>
            </a:r>
            <a:r>
              <a:rPr lang="en-IE" dirty="0" err="1" smtClean="0">
                <a:latin typeface="Segoe UI Light" panose="020B0502040204020203" pitchFamily="34" charset="0"/>
              </a:rPr>
              <a:t>Elasticsearch</a:t>
            </a:r>
            <a:r>
              <a:rPr lang="en-IE" dirty="0" smtClean="0">
                <a:latin typeface="Segoe UI Light" panose="020B0502040204020203" pitchFamily="34" charset="0"/>
              </a:rPr>
              <a:t>)</a:t>
            </a:r>
          </a:p>
          <a:p>
            <a:r>
              <a:rPr lang="en-IE" dirty="0" smtClean="0">
                <a:latin typeface="Segoe UI Light" panose="020B0502040204020203" pitchFamily="34" charset="0"/>
              </a:rPr>
              <a:t>Graph database (e.g., Neo4j) </a:t>
            </a:r>
          </a:p>
        </p:txBody>
      </p:sp>
      <p:pic>
        <p:nvPicPr>
          <p:cNvPr id="4" name="Picture 3"/>
          <p:cNvPicPr>
            <a:picLocks noChangeAspect="1"/>
          </p:cNvPicPr>
          <p:nvPr/>
        </p:nvPicPr>
        <p:blipFill>
          <a:blip r:embed="rId3"/>
          <a:stretch>
            <a:fillRect/>
          </a:stretch>
        </p:blipFill>
        <p:spPr>
          <a:xfrm>
            <a:off x="8343900" y="1219200"/>
            <a:ext cx="342900" cy="342900"/>
          </a:xfrm>
          <a:prstGeom prst="rect">
            <a:avLst/>
          </a:prstGeom>
        </p:spPr>
      </p:pic>
      <p:pic>
        <p:nvPicPr>
          <p:cNvPr id="6" name="Picture 5"/>
          <p:cNvPicPr>
            <a:picLocks noChangeAspect="1"/>
          </p:cNvPicPr>
          <p:nvPr/>
        </p:nvPicPr>
        <p:blipFill>
          <a:blip r:embed="rId4"/>
          <a:stretch>
            <a:fillRect/>
          </a:stretch>
        </p:blipFill>
        <p:spPr>
          <a:xfrm>
            <a:off x="8324620" y="3657600"/>
            <a:ext cx="342900" cy="342900"/>
          </a:xfrm>
          <a:prstGeom prst="rect">
            <a:avLst/>
          </a:prstGeom>
        </p:spPr>
      </p:pic>
    </p:spTree>
    <p:extLst>
      <p:ext uri="{BB962C8B-B14F-4D97-AF65-F5344CB8AC3E}">
        <p14:creationId xmlns:p14="http://schemas.microsoft.com/office/powerpoint/2010/main" val="1877576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81000"/>
            <a:ext cx="9144000" cy="6156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57200" y="1219200"/>
            <a:ext cx="8229600" cy="646331"/>
          </a:xfrm>
          <a:prstGeom prst="rect">
            <a:avLst/>
          </a:prstGeom>
          <a:solidFill>
            <a:schemeClr val="bg1">
              <a:lumMod val="85000"/>
              <a:alpha val="96000"/>
            </a:schemeClr>
          </a:solidFill>
        </p:spPr>
        <p:txBody>
          <a:bodyPr wrap="square" rtlCol="0">
            <a:spAutoFit/>
          </a:bodyPr>
          <a:lstStyle/>
          <a:p>
            <a:r>
              <a:rPr lang="en-GB" dirty="0" smtClean="0">
                <a:latin typeface="Segoe UI Light" panose="020B0502040204020203" pitchFamily="34" charset="0"/>
              </a:rPr>
              <a:t>I have descriptions of millions of patents and I want to create a system to find the key patents relating to a given technology or application.</a:t>
            </a:r>
          </a:p>
        </p:txBody>
      </p:sp>
      <p:sp>
        <p:nvSpPr>
          <p:cNvPr id="7" name="TextBox 6"/>
          <p:cNvSpPr txBox="1"/>
          <p:nvPr/>
        </p:nvSpPr>
        <p:spPr>
          <a:xfrm>
            <a:off x="457200" y="3657600"/>
            <a:ext cx="8229600" cy="1477328"/>
          </a:xfrm>
          <a:prstGeom prst="rect">
            <a:avLst/>
          </a:prstGeom>
          <a:solidFill>
            <a:srgbClr val="C2E49C">
              <a:alpha val="96000"/>
            </a:srgbClr>
          </a:solidFill>
        </p:spPr>
        <p:txBody>
          <a:bodyPr wrap="square" rtlCol="0">
            <a:spAutoFit/>
          </a:bodyPr>
          <a:lstStyle/>
          <a:p>
            <a:r>
              <a:rPr lang="en-IE" dirty="0" smtClean="0">
                <a:latin typeface="Segoe UI Light" panose="020B0502040204020203" pitchFamily="34" charset="0"/>
              </a:rPr>
              <a:t>We need keyword search with ranking!</a:t>
            </a:r>
          </a:p>
          <a:p>
            <a:endParaRPr lang="en-IE" dirty="0">
              <a:latin typeface="Segoe UI Light" panose="020B0502040204020203" pitchFamily="34" charset="0"/>
            </a:endParaRPr>
          </a:p>
          <a:p>
            <a:r>
              <a:rPr lang="en-IE" dirty="0" smtClean="0">
                <a:latin typeface="Segoe UI Light" panose="020B0502040204020203" pitchFamily="34" charset="0"/>
              </a:rPr>
              <a:t>Inverted Indexes (e.g., Lucene, </a:t>
            </a:r>
            <a:r>
              <a:rPr lang="en-IE" dirty="0" err="1" smtClean="0">
                <a:latin typeface="Segoe UI Light" panose="020B0502040204020203" pitchFamily="34" charset="0"/>
              </a:rPr>
              <a:t>Elasticsearch</a:t>
            </a:r>
            <a:r>
              <a:rPr lang="en-IE" dirty="0" smtClean="0">
                <a:latin typeface="Segoe UI Light" panose="020B0502040204020203" pitchFamily="34" charset="0"/>
              </a:rPr>
              <a:t>, </a:t>
            </a:r>
            <a:r>
              <a:rPr lang="en-IE" dirty="0" err="1" smtClean="0">
                <a:latin typeface="Segoe UI Light" panose="020B0502040204020203" pitchFamily="34" charset="0"/>
              </a:rPr>
              <a:t>Solr</a:t>
            </a:r>
            <a:r>
              <a:rPr lang="en-IE" dirty="0" smtClean="0">
                <a:latin typeface="Segoe UI Light" panose="020B0502040204020203" pitchFamily="34" charset="0"/>
              </a:rPr>
              <a:t>)</a:t>
            </a:r>
          </a:p>
          <a:p>
            <a:r>
              <a:rPr lang="en-IE" dirty="0" smtClean="0">
                <a:latin typeface="Segoe UI Light" panose="020B0502040204020203" pitchFamily="34" charset="0"/>
              </a:rPr>
              <a:t>Relevance ranking (TF-IDF)</a:t>
            </a:r>
          </a:p>
          <a:p>
            <a:r>
              <a:rPr lang="en-IE" dirty="0" smtClean="0">
                <a:latin typeface="Segoe UI Light" panose="020B0502040204020203" pitchFamily="34" charset="0"/>
              </a:rPr>
              <a:t>Importance ranking (PageRank)</a:t>
            </a:r>
          </a:p>
        </p:txBody>
      </p:sp>
      <p:pic>
        <p:nvPicPr>
          <p:cNvPr id="4" name="Picture 3"/>
          <p:cNvPicPr>
            <a:picLocks noChangeAspect="1"/>
          </p:cNvPicPr>
          <p:nvPr/>
        </p:nvPicPr>
        <p:blipFill>
          <a:blip r:embed="rId3"/>
          <a:stretch>
            <a:fillRect/>
          </a:stretch>
        </p:blipFill>
        <p:spPr>
          <a:xfrm>
            <a:off x="8343900" y="1219200"/>
            <a:ext cx="342900" cy="342900"/>
          </a:xfrm>
          <a:prstGeom prst="rect">
            <a:avLst/>
          </a:prstGeom>
        </p:spPr>
      </p:pic>
      <p:pic>
        <p:nvPicPr>
          <p:cNvPr id="6" name="Picture 5"/>
          <p:cNvPicPr>
            <a:picLocks noChangeAspect="1"/>
          </p:cNvPicPr>
          <p:nvPr/>
        </p:nvPicPr>
        <p:blipFill>
          <a:blip r:embed="rId4"/>
          <a:stretch>
            <a:fillRect/>
          </a:stretch>
        </p:blipFill>
        <p:spPr>
          <a:xfrm>
            <a:off x="8324620" y="3657600"/>
            <a:ext cx="342900" cy="342900"/>
          </a:xfrm>
          <a:prstGeom prst="rect">
            <a:avLst/>
          </a:prstGeom>
        </p:spPr>
      </p:pic>
    </p:spTree>
    <p:extLst>
      <p:ext uri="{BB962C8B-B14F-4D97-AF65-F5344CB8AC3E}">
        <p14:creationId xmlns:p14="http://schemas.microsoft.com/office/powerpoint/2010/main" val="3290346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0999"/>
            <a:ext cx="9144000" cy="6154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IE" dirty="0"/>
          </a:p>
        </p:txBody>
      </p:sp>
      <p:sp>
        <p:nvSpPr>
          <p:cNvPr id="5" name="TextBox 4"/>
          <p:cNvSpPr txBox="1"/>
          <p:nvPr/>
        </p:nvSpPr>
        <p:spPr>
          <a:xfrm>
            <a:off x="457200" y="1219200"/>
            <a:ext cx="8229600" cy="1200329"/>
          </a:xfrm>
          <a:prstGeom prst="rect">
            <a:avLst/>
          </a:prstGeom>
          <a:solidFill>
            <a:schemeClr val="bg1">
              <a:lumMod val="85000"/>
              <a:alpha val="96000"/>
            </a:schemeClr>
          </a:solidFill>
        </p:spPr>
        <p:txBody>
          <a:bodyPr wrap="square" rtlCol="0">
            <a:spAutoFit/>
          </a:bodyPr>
          <a:lstStyle/>
          <a:p>
            <a:r>
              <a:rPr lang="en-GB" dirty="0" smtClean="0">
                <a:latin typeface="Segoe UI Light" panose="020B0502040204020203" pitchFamily="34" charset="0"/>
              </a:rPr>
              <a:t>Given GPS/billing info of mobile phones, weather updates, accident reports, time</a:t>
            </a:r>
          </a:p>
          <a:p>
            <a:r>
              <a:rPr lang="en-GB" dirty="0" smtClean="0">
                <a:latin typeface="Segoe UI Light" panose="020B0502040204020203" pitchFamily="34" charset="0"/>
              </a:rPr>
              <a:t>of day, historical data and city maps, I want to plan the best routes from A to B.</a:t>
            </a:r>
          </a:p>
          <a:p>
            <a:endParaRPr lang="en-GB" dirty="0">
              <a:latin typeface="Segoe UI Light" panose="020B0502040204020203" pitchFamily="34" charset="0"/>
            </a:endParaRPr>
          </a:p>
          <a:p>
            <a:r>
              <a:rPr lang="en-GB" dirty="0" smtClean="0">
                <a:latin typeface="Segoe UI Light" panose="020B0502040204020203" pitchFamily="34" charset="0"/>
              </a:rPr>
              <a:t>What should I use?</a:t>
            </a:r>
          </a:p>
        </p:txBody>
      </p:sp>
      <p:sp>
        <p:nvSpPr>
          <p:cNvPr id="7" name="TextBox 6"/>
          <p:cNvSpPr txBox="1"/>
          <p:nvPr/>
        </p:nvSpPr>
        <p:spPr>
          <a:xfrm>
            <a:off x="457200" y="3657600"/>
            <a:ext cx="8229600" cy="923330"/>
          </a:xfrm>
          <a:prstGeom prst="rect">
            <a:avLst/>
          </a:prstGeom>
          <a:solidFill>
            <a:srgbClr val="C2E49C">
              <a:alpha val="96000"/>
            </a:srgbClr>
          </a:solidFill>
        </p:spPr>
        <p:txBody>
          <a:bodyPr wrap="square" rtlCol="0">
            <a:spAutoFit/>
          </a:bodyPr>
          <a:lstStyle/>
          <a:p>
            <a:r>
              <a:rPr lang="en-IE" dirty="0" smtClean="0">
                <a:latin typeface="Segoe UI Light" panose="020B0502040204020203" pitchFamily="34" charset="0"/>
              </a:rPr>
              <a:t>We need to process various sources of both static and dynamic data!</a:t>
            </a:r>
          </a:p>
          <a:p>
            <a:endParaRPr lang="en-IE" dirty="0">
              <a:latin typeface="Segoe UI Light" panose="020B0502040204020203" pitchFamily="34" charset="0"/>
            </a:endParaRPr>
          </a:p>
          <a:p>
            <a:r>
              <a:rPr lang="en-IE" dirty="0" smtClean="0">
                <a:latin typeface="Segoe UI Light" panose="020B0502040204020203" pitchFamily="34" charset="0"/>
              </a:rPr>
              <a:t>Streaming platform (e.g., Kafka)</a:t>
            </a:r>
          </a:p>
        </p:txBody>
      </p:sp>
      <p:pic>
        <p:nvPicPr>
          <p:cNvPr id="4" name="Picture 3"/>
          <p:cNvPicPr>
            <a:picLocks noChangeAspect="1"/>
          </p:cNvPicPr>
          <p:nvPr/>
        </p:nvPicPr>
        <p:blipFill>
          <a:blip r:embed="rId3"/>
          <a:stretch>
            <a:fillRect/>
          </a:stretch>
        </p:blipFill>
        <p:spPr>
          <a:xfrm>
            <a:off x="8343900" y="1219200"/>
            <a:ext cx="342900" cy="342900"/>
          </a:xfrm>
          <a:prstGeom prst="rect">
            <a:avLst/>
          </a:prstGeom>
        </p:spPr>
      </p:pic>
      <p:pic>
        <p:nvPicPr>
          <p:cNvPr id="6" name="Picture 5"/>
          <p:cNvPicPr>
            <a:picLocks noChangeAspect="1"/>
          </p:cNvPicPr>
          <p:nvPr/>
        </p:nvPicPr>
        <p:blipFill>
          <a:blip r:embed="rId4"/>
          <a:stretch>
            <a:fillRect/>
          </a:stretch>
        </p:blipFill>
        <p:spPr>
          <a:xfrm>
            <a:off x="8324620" y="3657600"/>
            <a:ext cx="342900" cy="342900"/>
          </a:xfrm>
          <a:prstGeom prst="rect">
            <a:avLst/>
          </a:prstGeom>
        </p:spPr>
      </p:pic>
    </p:spTree>
    <p:extLst>
      <p:ext uri="{BB962C8B-B14F-4D97-AF65-F5344CB8AC3E}">
        <p14:creationId xmlns:p14="http://schemas.microsoft.com/office/powerpoint/2010/main" val="3097251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descr="https://ksr-ugc.imgix.net/assets/011/738/362/2c41a5482032108266e9acb28ee5d730_original.png?ixlib=rb-1.1.0&amp;crop=faces&amp;w=1552&amp;h=873&amp;fit=crop&amp;v=1463688126&amp;auto=format&amp;frame=1&amp;q=92&amp;s=0211764a56b2fb565e34335840041c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0999"/>
            <a:ext cx="9144000" cy="615460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IE" dirty="0"/>
          </a:p>
        </p:txBody>
      </p:sp>
      <p:sp>
        <p:nvSpPr>
          <p:cNvPr id="5" name="TextBox 4"/>
          <p:cNvSpPr txBox="1"/>
          <p:nvPr/>
        </p:nvSpPr>
        <p:spPr>
          <a:xfrm>
            <a:off x="457200" y="1219200"/>
            <a:ext cx="8229600" cy="1200329"/>
          </a:xfrm>
          <a:prstGeom prst="rect">
            <a:avLst/>
          </a:prstGeom>
          <a:solidFill>
            <a:schemeClr val="bg1">
              <a:lumMod val="85000"/>
              <a:alpha val="96000"/>
            </a:schemeClr>
          </a:solidFill>
        </p:spPr>
        <p:txBody>
          <a:bodyPr wrap="square" rtlCol="0">
            <a:spAutoFit/>
          </a:bodyPr>
          <a:lstStyle/>
          <a:p>
            <a:r>
              <a:rPr lang="en-GB" dirty="0" smtClean="0">
                <a:latin typeface="Segoe UI Light" panose="020B0502040204020203" pitchFamily="34" charset="0"/>
              </a:rPr>
              <a:t>I have information about tens of millions of papers and millions of movies and</a:t>
            </a:r>
          </a:p>
          <a:p>
            <a:r>
              <a:rPr lang="en-GB" dirty="0" smtClean="0">
                <a:latin typeface="Segoe UI Light" panose="020B0502040204020203" pitchFamily="34" charset="0"/>
              </a:rPr>
              <a:t>I want to compute the </a:t>
            </a:r>
            <a:r>
              <a:rPr lang="en-GB" dirty="0" err="1" smtClean="0">
                <a:latin typeface="Segoe UI Light" panose="020B0502040204020203" pitchFamily="34" charset="0"/>
              </a:rPr>
              <a:t>Erdős</a:t>
            </a:r>
            <a:r>
              <a:rPr lang="en-GB" dirty="0" smtClean="0"/>
              <a:t>–</a:t>
            </a:r>
            <a:r>
              <a:rPr lang="en-GB" dirty="0" smtClean="0">
                <a:latin typeface="Segoe UI Light" panose="020B0502040204020203" pitchFamily="34" charset="0"/>
              </a:rPr>
              <a:t>Bacon numbers for all people.</a:t>
            </a:r>
          </a:p>
          <a:p>
            <a:endParaRPr lang="en-GB" dirty="0">
              <a:latin typeface="Segoe UI Light" panose="020B0502040204020203" pitchFamily="34" charset="0"/>
            </a:endParaRPr>
          </a:p>
          <a:p>
            <a:r>
              <a:rPr lang="en-GB" dirty="0" smtClean="0">
                <a:latin typeface="Segoe UI Light" panose="020B0502040204020203" pitchFamily="34" charset="0"/>
              </a:rPr>
              <a:t>What should I use?</a:t>
            </a:r>
            <a:endParaRPr lang="en-GB" dirty="0">
              <a:latin typeface="Segoe UI Light" panose="020B0502040204020203" pitchFamily="34" charset="0"/>
            </a:endParaRPr>
          </a:p>
        </p:txBody>
      </p:sp>
      <p:sp>
        <p:nvSpPr>
          <p:cNvPr id="7" name="TextBox 6"/>
          <p:cNvSpPr txBox="1"/>
          <p:nvPr/>
        </p:nvSpPr>
        <p:spPr>
          <a:xfrm>
            <a:off x="457200" y="3657600"/>
            <a:ext cx="8229600" cy="1200329"/>
          </a:xfrm>
          <a:prstGeom prst="rect">
            <a:avLst/>
          </a:prstGeom>
          <a:solidFill>
            <a:srgbClr val="C2E49C">
              <a:alpha val="96000"/>
            </a:srgbClr>
          </a:solidFill>
        </p:spPr>
        <p:txBody>
          <a:bodyPr wrap="square" rtlCol="0">
            <a:spAutoFit/>
          </a:bodyPr>
          <a:lstStyle/>
          <a:p>
            <a:r>
              <a:rPr lang="en-IE" dirty="0" smtClean="0">
                <a:latin typeface="Segoe UI Light" panose="020B0502040204020203" pitchFamily="34" charset="0"/>
              </a:rPr>
              <a:t>We need to process a large graph. It would be good to use multiple machines.</a:t>
            </a:r>
          </a:p>
          <a:p>
            <a:endParaRPr lang="en-IE" dirty="0">
              <a:latin typeface="Segoe UI Light" panose="020B0502040204020203" pitchFamily="34" charset="0"/>
            </a:endParaRPr>
          </a:p>
          <a:p>
            <a:r>
              <a:rPr lang="en-IE" dirty="0" smtClean="0">
                <a:latin typeface="Segoe UI Light" panose="020B0502040204020203" pitchFamily="34" charset="0"/>
              </a:rPr>
              <a:t>MapReduce, Spark (better Spark as the process is recursive)</a:t>
            </a:r>
          </a:p>
          <a:p>
            <a:r>
              <a:rPr lang="en-IE" dirty="0" smtClean="0">
                <a:latin typeface="Segoe UI Light" panose="020B0502040204020203" pitchFamily="34" charset="0"/>
              </a:rPr>
              <a:t>Or even better a graph processing framework (e.g., </a:t>
            </a:r>
            <a:r>
              <a:rPr lang="en-IE" dirty="0" err="1" smtClean="0">
                <a:latin typeface="Segoe UI Light" panose="020B0502040204020203" pitchFamily="34" charset="0"/>
              </a:rPr>
              <a:t>Giraph</a:t>
            </a:r>
            <a:r>
              <a:rPr lang="en-IE" dirty="0" smtClean="0">
                <a:latin typeface="Segoe UI Light" panose="020B0502040204020203" pitchFamily="34" charset="0"/>
              </a:rPr>
              <a:t>, </a:t>
            </a:r>
            <a:r>
              <a:rPr lang="en-IE" dirty="0" err="1" smtClean="0">
                <a:latin typeface="Segoe UI Light" panose="020B0502040204020203" pitchFamily="34" charset="0"/>
              </a:rPr>
              <a:t>GraphX</a:t>
            </a:r>
            <a:r>
              <a:rPr lang="en-IE" dirty="0" smtClean="0">
                <a:latin typeface="Segoe UI Light" panose="020B0502040204020203" pitchFamily="34" charset="0"/>
              </a:rPr>
              <a:t>)</a:t>
            </a:r>
          </a:p>
        </p:txBody>
      </p:sp>
      <p:pic>
        <p:nvPicPr>
          <p:cNvPr id="4" name="Picture 3"/>
          <p:cNvPicPr>
            <a:picLocks noChangeAspect="1"/>
          </p:cNvPicPr>
          <p:nvPr/>
        </p:nvPicPr>
        <p:blipFill>
          <a:blip r:embed="rId3"/>
          <a:stretch>
            <a:fillRect/>
          </a:stretch>
        </p:blipFill>
        <p:spPr>
          <a:xfrm>
            <a:off x="8343900" y="1219200"/>
            <a:ext cx="342900" cy="342900"/>
          </a:xfrm>
          <a:prstGeom prst="rect">
            <a:avLst/>
          </a:prstGeom>
        </p:spPr>
      </p:pic>
      <p:pic>
        <p:nvPicPr>
          <p:cNvPr id="6" name="Picture 5"/>
          <p:cNvPicPr>
            <a:picLocks noChangeAspect="1"/>
          </p:cNvPicPr>
          <p:nvPr/>
        </p:nvPicPr>
        <p:blipFill>
          <a:blip r:embed="rId4"/>
          <a:stretch>
            <a:fillRect/>
          </a:stretch>
        </p:blipFill>
        <p:spPr>
          <a:xfrm>
            <a:off x="8324620" y="3657600"/>
            <a:ext cx="342900" cy="342900"/>
          </a:xfrm>
          <a:prstGeom prst="rect">
            <a:avLst/>
          </a:prstGeom>
        </p:spPr>
      </p:pic>
    </p:spTree>
    <p:extLst>
      <p:ext uri="{BB962C8B-B14F-4D97-AF65-F5344CB8AC3E}">
        <p14:creationId xmlns:p14="http://schemas.microsoft.com/office/powerpoint/2010/main" val="176485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0999"/>
            <a:ext cx="9144000" cy="6154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IE" dirty="0"/>
          </a:p>
        </p:txBody>
      </p:sp>
      <p:sp>
        <p:nvSpPr>
          <p:cNvPr id="5" name="TextBox 4"/>
          <p:cNvSpPr txBox="1"/>
          <p:nvPr/>
        </p:nvSpPr>
        <p:spPr>
          <a:xfrm>
            <a:off x="457200" y="1219200"/>
            <a:ext cx="8229600" cy="2308324"/>
          </a:xfrm>
          <a:prstGeom prst="rect">
            <a:avLst/>
          </a:prstGeom>
          <a:solidFill>
            <a:schemeClr val="bg1">
              <a:lumMod val="85000"/>
              <a:alpha val="96000"/>
            </a:schemeClr>
          </a:solidFill>
        </p:spPr>
        <p:txBody>
          <a:bodyPr wrap="square" rtlCol="0">
            <a:spAutoFit/>
          </a:bodyPr>
          <a:lstStyle/>
          <a:p>
            <a:r>
              <a:rPr lang="en-GB" dirty="0" smtClean="0">
                <a:latin typeface="Segoe UI Light" panose="020B0502040204020203" pitchFamily="34" charset="0"/>
              </a:rPr>
              <a:t>I am collecting information about research networks in Latin America.</a:t>
            </a:r>
          </a:p>
          <a:p>
            <a:endParaRPr lang="en-GB" dirty="0">
              <a:latin typeface="Segoe UI Light" panose="020B0502040204020203" pitchFamily="34" charset="0"/>
            </a:endParaRPr>
          </a:p>
          <a:p>
            <a:r>
              <a:rPr lang="en-GB" dirty="0" smtClean="0">
                <a:latin typeface="Segoe UI Light" panose="020B0502040204020203" pitchFamily="34" charset="0"/>
              </a:rPr>
              <a:t>I have information about author affiliations, publications, topics, etc.</a:t>
            </a:r>
          </a:p>
          <a:p>
            <a:endParaRPr lang="en-GB" dirty="0">
              <a:latin typeface="Segoe UI Light" panose="020B0502040204020203" pitchFamily="34" charset="0"/>
            </a:endParaRPr>
          </a:p>
          <a:p>
            <a:r>
              <a:rPr lang="en-GB" dirty="0" smtClean="0">
                <a:latin typeface="Segoe UI Light" panose="020B0502040204020203" pitchFamily="34" charset="0"/>
              </a:rPr>
              <a:t>Given a particular user, I want to recommend collaborators in the region based on the </a:t>
            </a:r>
            <a:r>
              <a:rPr lang="en-GB" dirty="0" err="1" smtClean="0">
                <a:latin typeface="Segoe UI Light" panose="020B0502040204020203" pitchFamily="34" charset="0"/>
              </a:rPr>
              <a:t>coauthor</a:t>
            </a:r>
            <a:r>
              <a:rPr lang="en-GB" dirty="0" smtClean="0">
                <a:latin typeface="Segoe UI Light" panose="020B0502040204020203" pitchFamily="34" charset="0"/>
              </a:rPr>
              <a:t> network of that user.</a:t>
            </a:r>
          </a:p>
          <a:p>
            <a:endParaRPr lang="en-GB" dirty="0">
              <a:latin typeface="Segoe UI Light" panose="020B0502040204020203" pitchFamily="34" charset="0"/>
            </a:endParaRPr>
          </a:p>
          <a:p>
            <a:r>
              <a:rPr lang="en-GB" dirty="0" smtClean="0">
                <a:latin typeface="Segoe UI Light" panose="020B0502040204020203" pitchFamily="34" charset="0"/>
              </a:rPr>
              <a:t>What should I use?</a:t>
            </a:r>
            <a:endParaRPr lang="en-GB" dirty="0">
              <a:latin typeface="Segoe UI Light" panose="020B0502040204020203" pitchFamily="34" charset="0"/>
            </a:endParaRPr>
          </a:p>
        </p:txBody>
      </p:sp>
      <p:sp>
        <p:nvSpPr>
          <p:cNvPr id="7" name="TextBox 6"/>
          <p:cNvSpPr txBox="1"/>
          <p:nvPr/>
        </p:nvSpPr>
        <p:spPr>
          <a:xfrm>
            <a:off x="457200" y="3669268"/>
            <a:ext cx="8229600" cy="923330"/>
          </a:xfrm>
          <a:prstGeom prst="rect">
            <a:avLst/>
          </a:prstGeom>
          <a:solidFill>
            <a:srgbClr val="C2E49C">
              <a:alpha val="96000"/>
            </a:srgbClr>
          </a:solidFill>
        </p:spPr>
        <p:txBody>
          <a:bodyPr wrap="square" rtlCol="0">
            <a:spAutoFit/>
          </a:bodyPr>
          <a:lstStyle/>
          <a:p>
            <a:r>
              <a:rPr lang="en-IE" dirty="0" smtClean="0">
                <a:latin typeface="Segoe UI Light" panose="020B0502040204020203" pitchFamily="34" charset="0"/>
              </a:rPr>
              <a:t>Sounds like we might need to search for paths between specific entities.</a:t>
            </a:r>
          </a:p>
          <a:p>
            <a:endParaRPr lang="en-IE" dirty="0">
              <a:latin typeface="Segoe UI Light" panose="020B0502040204020203" pitchFamily="34" charset="0"/>
            </a:endParaRPr>
          </a:p>
          <a:p>
            <a:r>
              <a:rPr lang="en-IE" dirty="0" smtClean="0">
                <a:latin typeface="Segoe UI Light" panose="020B0502040204020203" pitchFamily="34" charset="0"/>
              </a:rPr>
              <a:t>NoSQL Graph database (e.g., Neo4j)</a:t>
            </a:r>
          </a:p>
        </p:txBody>
      </p:sp>
      <p:pic>
        <p:nvPicPr>
          <p:cNvPr id="4" name="Picture 3"/>
          <p:cNvPicPr>
            <a:picLocks noChangeAspect="1"/>
          </p:cNvPicPr>
          <p:nvPr/>
        </p:nvPicPr>
        <p:blipFill>
          <a:blip r:embed="rId3"/>
          <a:stretch>
            <a:fillRect/>
          </a:stretch>
        </p:blipFill>
        <p:spPr>
          <a:xfrm>
            <a:off x="8343900" y="1219200"/>
            <a:ext cx="342900" cy="342900"/>
          </a:xfrm>
          <a:prstGeom prst="rect">
            <a:avLst/>
          </a:prstGeom>
        </p:spPr>
      </p:pic>
      <p:pic>
        <p:nvPicPr>
          <p:cNvPr id="6" name="Picture 5"/>
          <p:cNvPicPr>
            <a:picLocks noChangeAspect="1"/>
          </p:cNvPicPr>
          <p:nvPr/>
        </p:nvPicPr>
        <p:blipFill>
          <a:blip r:embed="rId4"/>
          <a:stretch>
            <a:fillRect/>
          </a:stretch>
        </p:blipFill>
        <p:spPr>
          <a:xfrm>
            <a:off x="8324620" y="3669268"/>
            <a:ext cx="342900" cy="342900"/>
          </a:xfrm>
          <a:prstGeom prst="rect">
            <a:avLst/>
          </a:prstGeom>
        </p:spPr>
      </p:pic>
    </p:spTree>
    <p:extLst>
      <p:ext uri="{BB962C8B-B14F-4D97-AF65-F5344CB8AC3E}">
        <p14:creationId xmlns:p14="http://schemas.microsoft.com/office/powerpoint/2010/main" val="4059679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CL"/>
          </a:p>
        </p:txBody>
      </p:sp>
      <p:sp>
        <p:nvSpPr>
          <p:cNvPr id="3" name="Content Placeholder 2"/>
          <p:cNvSpPr>
            <a:spLocks noGrp="1"/>
          </p:cNvSpPr>
          <p:nvPr>
            <p:ph idx="1"/>
          </p:nvPr>
        </p:nvSpPr>
        <p:spPr/>
        <p:txBody>
          <a:bodyPr/>
          <a:lstStyle/>
          <a:p>
            <a:endParaRPr lang="es-CL"/>
          </a:p>
        </p:txBody>
      </p:sp>
      <p:pic>
        <p:nvPicPr>
          <p:cNvPr id="1026" name="Picture 2" descr="https://www.azernews.az/media/pictures/managing-us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10" y="-990600"/>
            <a:ext cx="9538504" cy="953850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7200" y="1219200"/>
            <a:ext cx="8229600" cy="1754326"/>
          </a:xfrm>
          <a:prstGeom prst="rect">
            <a:avLst/>
          </a:prstGeom>
          <a:solidFill>
            <a:schemeClr val="bg1">
              <a:lumMod val="85000"/>
              <a:alpha val="96000"/>
            </a:schemeClr>
          </a:solidFill>
        </p:spPr>
        <p:txBody>
          <a:bodyPr wrap="square" rtlCol="0">
            <a:spAutoFit/>
          </a:bodyPr>
          <a:lstStyle/>
          <a:p>
            <a:r>
              <a:rPr lang="en-GB" dirty="0" smtClean="0">
                <a:latin typeface="Segoe UI Light" panose="020B0502040204020203" pitchFamily="34" charset="0"/>
              </a:rPr>
              <a:t>I am working with a company that has a Web application used by more than a gazillion users every second. Sometimes new software is deployed that can have bugs, turning some users away. I want to monitor and search over logs for recurring errors that might be affecting our user experience.</a:t>
            </a:r>
          </a:p>
          <a:p>
            <a:endParaRPr lang="en-GB" dirty="0">
              <a:latin typeface="Segoe UI Light" panose="020B0502040204020203" pitchFamily="34" charset="0"/>
            </a:endParaRPr>
          </a:p>
          <a:p>
            <a:r>
              <a:rPr lang="en-GB" dirty="0" smtClean="0">
                <a:latin typeface="Segoe UI Light" panose="020B0502040204020203" pitchFamily="34" charset="0"/>
              </a:rPr>
              <a:t>What should I use?</a:t>
            </a:r>
          </a:p>
        </p:txBody>
      </p:sp>
      <p:pic>
        <p:nvPicPr>
          <p:cNvPr id="6" name="Picture 5"/>
          <p:cNvPicPr>
            <a:picLocks noChangeAspect="1"/>
          </p:cNvPicPr>
          <p:nvPr/>
        </p:nvPicPr>
        <p:blipFill>
          <a:blip r:embed="rId3"/>
          <a:stretch>
            <a:fillRect/>
          </a:stretch>
        </p:blipFill>
        <p:spPr>
          <a:xfrm>
            <a:off x="8343900" y="1219200"/>
            <a:ext cx="342900" cy="342900"/>
          </a:xfrm>
          <a:prstGeom prst="rect">
            <a:avLst/>
          </a:prstGeom>
        </p:spPr>
      </p:pic>
      <p:sp>
        <p:nvSpPr>
          <p:cNvPr id="7" name="TextBox 6"/>
          <p:cNvSpPr txBox="1"/>
          <p:nvPr/>
        </p:nvSpPr>
        <p:spPr>
          <a:xfrm>
            <a:off x="457200" y="3669268"/>
            <a:ext cx="8229600" cy="1477328"/>
          </a:xfrm>
          <a:prstGeom prst="rect">
            <a:avLst/>
          </a:prstGeom>
          <a:solidFill>
            <a:srgbClr val="C2E49C">
              <a:alpha val="96000"/>
            </a:srgbClr>
          </a:solidFill>
        </p:spPr>
        <p:txBody>
          <a:bodyPr wrap="square" rtlCol="0">
            <a:spAutoFit/>
          </a:bodyPr>
          <a:lstStyle/>
          <a:p>
            <a:r>
              <a:rPr lang="en-IE" dirty="0" smtClean="0">
                <a:latin typeface="Segoe UI Light" panose="020B0502040204020203" pitchFamily="34" charset="0"/>
              </a:rPr>
              <a:t>We need to monitor dynamic data and also provide search capability.</a:t>
            </a:r>
          </a:p>
          <a:p>
            <a:endParaRPr lang="en-IE" dirty="0">
              <a:latin typeface="Segoe UI Light" panose="020B0502040204020203" pitchFamily="34" charset="0"/>
            </a:endParaRPr>
          </a:p>
          <a:p>
            <a:endParaRPr lang="en-IE" dirty="0" smtClean="0">
              <a:latin typeface="Segoe UI Light" panose="020B0502040204020203" pitchFamily="34" charset="0"/>
            </a:endParaRPr>
          </a:p>
          <a:p>
            <a:r>
              <a:rPr lang="en-IE" dirty="0" smtClean="0">
                <a:latin typeface="Segoe UI Light" panose="020B0502040204020203" pitchFamily="34" charset="0"/>
              </a:rPr>
              <a:t>Streaming platform (e.g., Kafka) to detect and redirect important events</a:t>
            </a:r>
          </a:p>
          <a:p>
            <a:r>
              <a:rPr lang="en-IE" dirty="0" smtClean="0">
                <a:latin typeface="Segoe UI Light" panose="020B0502040204020203" pitchFamily="34" charset="0"/>
              </a:rPr>
              <a:t>Distributed Inverted Indexes (e.g., </a:t>
            </a:r>
            <a:r>
              <a:rPr lang="en-IE" dirty="0" err="1" smtClean="0">
                <a:latin typeface="Segoe UI Light" panose="020B0502040204020203" pitchFamily="34" charset="0"/>
              </a:rPr>
              <a:t>Elasticsearch</a:t>
            </a:r>
            <a:r>
              <a:rPr lang="en-IE" dirty="0" smtClean="0">
                <a:latin typeface="Segoe UI Light" panose="020B0502040204020203" pitchFamily="34" charset="0"/>
              </a:rPr>
              <a:t>, </a:t>
            </a:r>
            <a:r>
              <a:rPr lang="en-IE" dirty="0" err="1" smtClean="0">
                <a:latin typeface="Segoe UI Light" panose="020B0502040204020203" pitchFamily="34" charset="0"/>
              </a:rPr>
              <a:t>Solr</a:t>
            </a:r>
            <a:r>
              <a:rPr lang="en-IE" dirty="0" smtClean="0">
                <a:latin typeface="Segoe UI Light" panose="020B0502040204020203" pitchFamily="34" charset="0"/>
              </a:rPr>
              <a:t>) to index and search events</a:t>
            </a:r>
          </a:p>
        </p:txBody>
      </p:sp>
      <p:pic>
        <p:nvPicPr>
          <p:cNvPr id="8" name="Picture 7"/>
          <p:cNvPicPr>
            <a:picLocks noChangeAspect="1"/>
          </p:cNvPicPr>
          <p:nvPr/>
        </p:nvPicPr>
        <p:blipFill>
          <a:blip r:embed="rId4"/>
          <a:stretch>
            <a:fillRect/>
          </a:stretch>
        </p:blipFill>
        <p:spPr>
          <a:xfrm>
            <a:off x="8324620" y="3669268"/>
            <a:ext cx="342900" cy="342900"/>
          </a:xfrm>
          <a:prstGeom prst="rect">
            <a:avLst/>
          </a:prstGeom>
        </p:spPr>
      </p:pic>
    </p:spTree>
    <p:extLst>
      <p:ext uri="{BB962C8B-B14F-4D97-AF65-F5344CB8AC3E}">
        <p14:creationId xmlns:p14="http://schemas.microsoft.com/office/powerpoint/2010/main" val="4291170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0999"/>
            <a:ext cx="9144000" cy="6154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57200" y="1219200"/>
            <a:ext cx="8229600" cy="3139321"/>
          </a:xfrm>
          <a:prstGeom prst="rect">
            <a:avLst/>
          </a:prstGeom>
          <a:solidFill>
            <a:schemeClr val="bg1">
              <a:lumMod val="85000"/>
              <a:alpha val="96000"/>
            </a:schemeClr>
          </a:solidFill>
        </p:spPr>
        <p:txBody>
          <a:bodyPr wrap="square" rtlCol="0">
            <a:spAutoFit/>
          </a:bodyPr>
          <a:lstStyle/>
          <a:p>
            <a:r>
              <a:rPr lang="en-GB" dirty="0" smtClean="0">
                <a:latin typeface="Segoe UI Light" panose="020B0502040204020203" pitchFamily="34" charset="0"/>
              </a:rPr>
              <a:t>I’m working at a cinema. </a:t>
            </a:r>
          </a:p>
          <a:p>
            <a:endParaRPr lang="en-GB" dirty="0">
              <a:latin typeface="Segoe UI Light" panose="020B0502040204020203" pitchFamily="34" charset="0"/>
            </a:endParaRPr>
          </a:p>
          <a:p>
            <a:r>
              <a:rPr lang="en-GB" dirty="0" smtClean="0">
                <a:latin typeface="Segoe UI Light" panose="020B0502040204020203" pitchFamily="34" charset="0"/>
              </a:rPr>
              <a:t>Given a large collection of movie data (like IMDb), I </a:t>
            </a:r>
            <a:r>
              <a:rPr lang="en-GB" smtClean="0">
                <a:latin typeface="Segoe UI Light" panose="020B0502040204020203" pitchFamily="34" charset="0"/>
              </a:rPr>
              <a:t>want to </a:t>
            </a:r>
            <a:r>
              <a:rPr lang="en-GB" dirty="0" smtClean="0">
                <a:latin typeface="Segoe UI Light" panose="020B0502040204020203" pitchFamily="34" charset="0"/>
              </a:rPr>
              <a:t>compute profiles for people who work in movies (actors, directors, etc.), including how many movies they have directed or starred in, what are the average ratings of the movies, their most frequent collaborators, awards won, and so forth. </a:t>
            </a:r>
          </a:p>
          <a:p>
            <a:endParaRPr lang="en-GB" dirty="0">
              <a:latin typeface="Segoe UI Light" panose="020B0502040204020203" pitchFamily="34" charset="0"/>
            </a:endParaRPr>
          </a:p>
          <a:p>
            <a:r>
              <a:rPr lang="en-GB" dirty="0" smtClean="0">
                <a:latin typeface="Segoe UI Light" panose="020B0502040204020203" pitchFamily="34" charset="0"/>
              </a:rPr>
              <a:t>Afterwards when a user visits the cinema webpage, they can hover their mouse over any person to view that person’s profile.</a:t>
            </a:r>
          </a:p>
          <a:p>
            <a:endParaRPr lang="en-GB" dirty="0">
              <a:latin typeface="Segoe UI Light" panose="020B0502040204020203" pitchFamily="34" charset="0"/>
            </a:endParaRPr>
          </a:p>
          <a:p>
            <a:r>
              <a:rPr lang="en-GB" dirty="0" smtClean="0">
                <a:latin typeface="Segoe UI Light" panose="020B0502040204020203" pitchFamily="34" charset="0"/>
              </a:rPr>
              <a:t>What should I use?</a:t>
            </a:r>
          </a:p>
        </p:txBody>
      </p:sp>
      <p:sp>
        <p:nvSpPr>
          <p:cNvPr id="7" name="TextBox 6"/>
          <p:cNvSpPr txBox="1"/>
          <p:nvPr/>
        </p:nvSpPr>
        <p:spPr>
          <a:xfrm>
            <a:off x="457200" y="4736068"/>
            <a:ext cx="8229600" cy="1200329"/>
          </a:xfrm>
          <a:prstGeom prst="rect">
            <a:avLst/>
          </a:prstGeom>
          <a:solidFill>
            <a:srgbClr val="C2E49C">
              <a:alpha val="96000"/>
            </a:srgbClr>
          </a:solidFill>
        </p:spPr>
        <p:txBody>
          <a:bodyPr wrap="square" rtlCol="0">
            <a:spAutoFit/>
          </a:bodyPr>
          <a:lstStyle/>
          <a:p>
            <a:r>
              <a:rPr lang="en-IE" dirty="0" smtClean="0">
                <a:latin typeface="Segoe UI Light" panose="020B0502040204020203" pitchFamily="34" charset="0"/>
              </a:rPr>
              <a:t>Sounds like we need to aggregate and index data for querying.</a:t>
            </a:r>
          </a:p>
          <a:p>
            <a:endParaRPr lang="en-IE" dirty="0">
              <a:latin typeface="Segoe UI Light" panose="020B0502040204020203" pitchFamily="34" charset="0"/>
            </a:endParaRPr>
          </a:p>
          <a:p>
            <a:r>
              <a:rPr lang="en-IE" dirty="0" smtClean="0">
                <a:latin typeface="Segoe UI Light" panose="020B0502040204020203" pitchFamily="34" charset="0"/>
              </a:rPr>
              <a:t>MapReduce/Spark to compute profiles</a:t>
            </a:r>
          </a:p>
          <a:p>
            <a:r>
              <a:rPr lang="en-IE" dirty="0">
                <a:latin typeface="Segoe UI Light" panose="020B0502040204020203" pitchFamily="34" charset="0"/>
              </a:rPr>
              <a:t>NoSQL Key-Value/Document (e.g., Cassandra, MongoDB</a:t>
            </a:r>
            <a:r>
              <a:rPr lang="en-IE" dirty="0" smtClean="0">
                <a:latin typeface="Segoe UI Light" panose="020B0502040204020203" pitchFamily="34" charset="0"/>
              </a:rPr>
              <a:t>) to index them</a:t>
            </a:r>
            <a:endParaRPr lang="en-IE" dirty="0">
              <a:latin typeface="Segoe UI Light" panose="020B0502040204020203" pitchFamily="34" charset="0"/>
            </a:endParaRPr>
          </a:p>
        </p:txBody>
      </p:sp>
      <p:pic>
        <p:nvPicPr>
          <p:cNvPr id="4" name="Picture 3"/>
          <p:cNvPicPr>
            <a:picLocks noChangeAspect="1"/>
          </p:cNvPicPr>
          <p:nvPr/>
        </p:nvPicPr>
        <p:blipFill>
          <a:blip r:embed="rId3"/>
          <a:stretch>
            <a:fillRect/>
          </a:stretch>
        </p:blipFill>
        <p:spPr>
          <a:xfrm>
            <a:off x="8343900" y="1219200"/>
            <a:ext cx="342900" cy="342900"/>
          </a:xfrm>
          <a:prstGeom prst="rect">
            <a:avLst/>
          </a:prstGeom>
        </p:spPr>
      </p:pic>
      <p:pic>
        <p:nvPicPr>
          <p:cNvPr id="6" name="Picture 5"/>
          <p:cNvPicPr>
            <a:picLocks noChangeAspect="1"/>
          </p:cNvPicPr>
          <p:nvPr/>
        </p:nvPicPr>
        <p:blipFill>
          <a:blip r:embed="rId4"/>
          <a:stretch>
            <a:fillRect/>
          </a:stretch>
        </p:blipFill>
        <p:spPr>
          <a:xfrm>
            <a:off x="8324620" y="4736068"/>
            <a:ext cx="342900" cy="342900"/>
          </a:xfrm>
          <a:prstGeom prst="rect">
            <a:avLst/>
          </a:prstGeom>
        </p:spPr>
      </p:pic>
    </p:spTree>
    <p:extLst>
      <p:ext uri="{BB962C8B-B14F-4D97-AF65-F5344CB8AC3E}">
        <p14:creationId xmlns:p14="http://schemas.microsoft.com/office/powerpoint/2010/main" val="5056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Final Exam ...</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5991673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Exam</a:t>
            </a:r>
            <a:endParaRPr lang="en-US" dirty="0"/>
          </a:p>
        </p:txBody>
      </p:sp>
      <p:pic>
        <p:nvPicPr>
          <p:cNvPr id="3074" name="Picture 2" descr="http://i361.photobucket.com/albums/oo58/swag94/Final_Boss_Wallpaper_by_AlmostWorke.png~origi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0453"/>
            <a:ext cx="9144000" cy="573474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1580453"/>
            <a:ext cx="9144001" cy="573474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Light" panose="020F0302020204030204" pitchFamily="34" charset="0"/>
            </a:endParaRPr>
          </a:p>
        </p:txBody>
      </p:sp>
      <p:pic>
        <p:nvPicPr>
          <p:cNvPr id="7" name="Picture 6">
            <a:hlinkClick r:id="rId3"/>
          </p:cNvPr>
          <p:cNvPicPr>
            <a:picLocks noChangeAspect="1"/>
          </p:cNvPicPr>
          <p:nvPr/>
        </p:nvPicPr>
        <p:blipFill>
          <a:blip r:embed="rId4"/>
          <a:stretch>
            <a:fillRect/>
          </a:stretch>
        </p:blipFill>
        <p:spPr>
          <a:xfrm>
            <a:off x="0" y="2438400"/>
            <a:ext cx="9144000" cy="3250660"/>
          </a:xfrm>
          <a:prstGeom prst="rect">
            <a:avLst/>
          </a:prstGeom>
        </p:spPr>
      </p:pic>
      <p:sp>
        <p:nvSpPr>
          <p:cNvPr id="9" name="Rectangle 8"/>
          <p:cNvSpPr/>
          <p:nvPr/>
        </p:nvSpPr>
        <p:spPr>
          <a:xfrm>
            <a:off x="4572000" y="6362341"/>
            <a:ext cx="5257800" cy="369332"/>
          </a:xfrm>
          <a:prstGeom prst="rect">
            <a:avLst/>
          </a:prstGeom>
        </p:spPr>
        <p:txBody>
          <a:bodyPr wrap="square">
            <a:spAutoFit/>
          </a:bodyPr>
          <a:lstStyle/>
          <a:p>
            <a:r>
              <a:rPr lang="en-IE" dirty="0">
                <a:hlinkClick r:id="rId3"/>
              </a:rPr>
              <a:t>https://pixelastic.github.io/pokemonorbigdata</a:t>
            </a:r>
            <a:r>
              <a:rPr lang="en-IE" dirty="0" smtClean="0">
                <a:hlinkClick r:id="rId3"/>
              </a:rPr>
              <a:t>/</a:t>
            </a:r>
            <a:endParaRPr lang="en-IE" dirty="0"/>
          </a:p>
        </p:txBody>
      </p:sp>
    </p:spTree>
    <p:extLst>
      <p:ext uri="{BB962C8B-B14F-4D97-AF65-F5344CB8AC3E}">
        <p14:creationId xmlns:p14="http://schemas.microsoft.com/office/powerpoint/2010/main" val="43818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www.elsitioavicola.com/uploads/files/2015%20Oct/15-10-1-nutricion-de-patos%2C-el-sitio-avicola%2Cshutterstock_6057876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49959"/>
            <a:ext cx="7239000" cy="49080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705600" y="5410200"/>
            <a:ext cx="2209800" cy="1241425"/>
          </a:xfrm>
          <a:solidFill>
            <a:schemeClr val="bg1">
              <a:alpha val="73000"/>
            </a:schemeClr>
          </a:solidFill>
        </p:spPr>
        <p:txBody>
          <a:bodyPr/>
          <a:lstStyle/>
          <a:p>
            <a:r>
              <a:rPr lang="en-IE" dirty="0" smtClean="0"/>
              <a:t>	</a:t>
            </a:r>
            <a:r>
              <a:rPr lang="en-IE" dirty="0" err="1" smtClean="0"/>
              <a:t>Eso</a:t>
            </a:r>
            <a:r>
              <a:rPr lang="en-IE" dirty="0" smtClean="0"/>
              <a:t>.</a:t>
            </a:r>
            <a:endParaRPr lang="en-IE" dirty="0"/>
          </a:p>
        </p:txBody>
      </p:sp>
    </p:spTree>
    <p:extLst>
      <p:ext uri="{BB962C8B-B14F-4D97-AF65-F5344CB8AC3E}">
        <p14:creationId xmlns:p14="http://schemas.microsoft.com/office/powerpoint/2010/main" val="18510690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IE" sz="2700" dirty="0" smtClean="0">
                <a:solidFill>
                  <a:schemeClr val="bg1">
                    <a:lumMod val="95000"/>
                  </a:schemeClr>
                </a:solidFill>
              </a:rPr>
              <a:t>Hadoop/MapReduce/Pig/Spark:</a:t>
            </a:r>
            <a:br>
              <a:rPr lang="en-IE" sz="2700" dirty="0" smtClean="0">
                <a:solidFill>
                  <a:schemeClr val="bg1">
                    <a:lumMod val="95000"/>
                  </a:schemeClr>
                </a:solidFill>
              </a:rPr>
            </a:br>
            <a:r>
              <a:rPr lang="en-IE" dirty="0" smtClean="0">
                <a:solidFill>
                  <a:schemeClr val="bg1">
                    <a:lumMod val="95000"/>
                  </a:schemeClr>
                </a:solidFill>
              </a:rPr>
              <a:t>Processing Un/Structured Information</a:t>
            </a:r>
            <a:endParaRPr lang="en-IE" dirty="0">
              <a:solidFill>
                <a:schemeClr val="bg1">
                  <a:lumMod val="95000"/>
                </a:schemeClr>
              </a:solidFill>
            </a:endParaRPr>
          </a:p>
        </p:txBody>
      </p:sp>
      <p:pic>
        <p:nvPicPr>
          <p:cNvPr id="3" name="Picture 2"/>
          <p:cNvPicPr>
            <a:picLocks noChangeAspect="1"/>
          </p:cNvPicPr>
          <p:nvPr/>
        </p:nvPicPr>
        <p:blipFill>
          <a:blip r:embed="rId2"/>
          <a:stretch>
            <a:fillRect/>
          </a:stretch>
        </p:blipFill>
        <p:spPr>
          <a:xfrm>
            <a:off x="457200" y="1600200"/>
            <a:ext cx="8397754" cy="3957637"/>
          </a:xfrm>
          <a:prstGeom prst="rect">
            <a:avLst/>
          </a:prstGeom>
        </p:spPr>
      </p:pic>
    </p:spTree>
    <p:extLst>
      <p:ext uri="{BB962C8B-B14F-4D97-AF65-F5344CB8AC3E}">
        <p14:creationId xmlns:p14="http://schemas.microsoft.com/office/powerpoint/2010/main" val="33846708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IE" sz="2700" dirty="0" smtClean="0">
                <a:solidFill>
                  <a:schemeClr val="bg1">
                    <a:lumMod val="95000"/>
                  </a:schemeClr>
                </a:solidFill>
              </a:rPr>
              <a:t>Information Retrieval:</a:t>
            </a:r>
            <a:r>
              <a:rPr lang="en-IE" dirty="0" smtClean="0">
                <a:solidFill>
                  <a:schemeClr val="bg1">
                    <a:lumMod val="95000"/>
                  </a:schemeClr>
                </a:solidFill>
              </a:rPr>
              <a:t/>
            </a:r>
            <a:br>
              <a:rPr lang="en-IE" dirty="0" smtClean="0">
                <a:solidFill>
                  <a:schemeClr val="bg1">
                    <a:lumMod val="95000"/>
                  </a:schemeClr>
                </a:solidFill>
              </a:rPr>
            </a:br>
            <a:r>
              <a:rPr lang="en-IE" dirty="0" smtClean="0">
                <a:solidFill>
                  <a:schemeClr val="bg1">
                    <a:lumMod val="95000"/>
                  </a:schemeClr>
                </a:solidFill>
              </a:rPr>
              <a:t>Storing Unstructured Information</a:t>
            </a:r>
            <a:endParaRPr lang="en-IE" dirty="0">
              <a:solidFill>
                <a:schemeClr val="bg1">
                  <a:lumMod val="95000"/>
                </a:schemeClr>
              </a:solidFill>
            </a:endParaRP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371600"/>
            <a:ext cx="8807836" cy="451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26866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AutoShape 2" descr="data:image/png;base64,iVBORw0KGgoAAAANSUhEUgAAA8AAAAJYCAYAAACtlI8BAAAgAElEQVR4Xuy9DfAuR13nO/M/OScvBHQXLzehZG9WYSmlCk2CCdEssJcIlpFbgjcF7kohIVhC4hvCZRFrOVWCIsjymsAVCIJa8aKAF5FXF3BBMIuGsFxSV7hgXHmNmOsFlpDz8p/b8zzPzDMzT8/099f9656X55uqQ8J5erp//f39uqc//euZyTP+QwWoABWgAlSAClABKkAFqAAVoAJUYA8UyPegj+wiFaACVIAKUAEqQAWoABWgAlSAClCBjADMI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mIQCX3rP445nefY8hzGHeZY/47xHveXlkzCaRlgVAH1prs1fc/6j3vI0yrgsBUD/B41lsA3G2LJCi72hAlSAClABKqCiAAFYRUZWEqoAuKANWjSH2sjrMQVAXxJOMDlnVwr0f9BYBttgjM0uemgwFaACU1HgSx975XGzUe1KTKzn2R+4lpvZU3Ec7YAUIABDMrFQbAXABW3Qojl2H1j/WgHQl4SThQYM6P+gsQy2wRhbaIyxW1SACsRXgAAcX2O2MJ4CBODxtF9ky2Zh+hFzlPkyR+fuKI5kl9z3kW/9u6ocuKANWjQvUvCInYrsS8JJRN+NWXWKsQy2sRNjvjE9pp6abe97/zW1ZF1UYOkKEICX7uH97h8BeL/9r9573wUWuKAlAKt7rL/CyL4kACf0ZcqmUoxlsA0CcMfxvmM6Zfywrf1Q4Esfe9VHTE+HN8uL7I7iDLNZftF19Wb5fqgzjV4SgOP5gfEfT1u0ZgIwqhTLQQr4LrDABS0BGPKCTiFfX+q0zlrmqsCUx/K+x/S+93+uY2qJdhMApu9VAnA8HzH+42mL1kwARpViOUgB3wXWlBfNUMcXWMjXlwuUgl0SKDDlsbzvMb3v/ReEMYtGVoAAEFlgheoJwAoi9lTB+I+nLVozARhViuUgBXwXWNJF8x0fuOrc0ydPf9IYdUHbsOK28x/1tgfZjAXbOFUcZpfe90feektZx5fe+7ibzL+ekGX99Zbl+u1pWhL22Z8UbTStjexL05RbD80+x/S/a3AgbedZ8d7zHvW2Rw/VhdRjro8Vw616++wEbaxPc0Qcyzsx5hvTfX3VjM+ANiC/rOYz33c01PPgYKTXdnz5vT/xk0VWvNGUPjo8NrZzABg3sWIbmo9c45y/4woQAHCtxipJAI6nPOM/nrZozQRgVCmW61UAWwT2Xb4GS3Dxs1o0m4XVQ9dQOvTPLlyBbawWWAd58fkiz283LZy9bsUOwGCdXUN3XgI21JMUbVTtJ/Tl4IIzRp/BOkX+d00LIHDA8RGjDzisbM0cgnXQxhRjeRVjR44ePMu+Weby3rjjXssvKmN6YgA8pfkZiaLUZe741PXnnr6r+GRWdDeIm5YMf7rGWUee3Xb+Q66rN5vdC/p2e+7y5W0XfwbYae+q69jnekDwO1XkZrP8IdetN8s/9qr1ZvlGF7COlk09mrTaQWIJaXs1h//Azw1vuCb6DNKXP3Y9sGGG+c6mDxIbiB5rP0OfhhqMjU28qD0DH1s/JObmWIYAPEevTcxmlQXWex533Nw4XN+bOzRd/6r5cx9MgjYEgwvzO/L89BVFceRm08YGfu0LYU+4aZjuzoCmaKOpZUJfrm/8j3rLzrcDY/VZ2/9DMegDL536rM+7a/chUGvrRg5oY4qxvIoxbQAO1Kw37pv+D2yj5ReVMT0dAJ7U/Izdh9KVAhfnbYMGIHMQUhvXAYBxmBfFMw7ucfB6N5j36NUB7qqUdp+lkHNw9MjnixOnb6/XCx4AnGWHX3F9bxcBNGhToSvvoP8h2GtBPBrtQMzYqxJsimBguNPM4IYDGG+rOiyx8X+b1s4a3pjC4j+Ffqgv51qOADxXz03IbpUFFgbA0l63j8thbdxhbkR/b7aeL+6sElpHqwMXqBAEp2ijK2haX1qz9MhntIA48D4BAPk/MvxW1e8cbQXh0tmHMD+3eu/7STPAh60iPmNZHYBjj8kYfgmrc3NCZ0IAPJX5WRrAsct7wU/LqN0Mm2OxX4PClz/x6vu0ILAHss44M/9HTQCO0WcYgA2I5QeF2SzP25vlMgA+NDD0TrP5/2NYfNizoJ6g12xytUFx3iU/9/LmX4KwJwZgBXudbYbGRt+GA6RJf2yoAHAK/bB4nHcpAvC8/TcJ61UWWBicSvvbyqKB8HCnaeSe5k/n2bXtEWiwHtRW6/N7KdqwGZjWl14Zem9dQU2d/h8yIEw/W83to/dafdg+247KOVTOy0Zpwz5jWRWAQe3RftnHPQaaYBtrv4TF5OQA2Dk+U/gJdECyYqGL/a2hbcByLLRraHIuyDdQ6J21Kg0UH7lG5ReD/7piAznGJrNZnrU3y2UAjBpZt9n9LJRTe7yFncwnBHur+vHjyc7NEtxeK7SXl9fH0fG6rCVtEAxp0h8bwQCcQr9A2WZzOQF4Nq6arqEqC6w4ALyemDfHbMMWRi0AVspSrn1qe55SL9PU34YtotL6cgeAo+qq5f+hkahw9LlbvWfm02alBhBZe69o45C6PmNZ7wh07DEZNvb6/XLGmUc+HfoMNLhhkuIlWD0BknZ+ntLdGFqQ4wa3IMgNrGvwcduwLueub8DQBgC728M7bEr6gp99MyYmAJuz0s1MbZCeNol2Nhn0j0Cr+s5yHFpxQ6BUaAeyQfv7YiMYgMH2sQEgOE6OVTivUgTgeflr8taCi0TvY5MVLOIw47No7oeHL7/nsfdpvxyrzyXrdkE7W3qkaAMJpNi+bG5OpOgz6AvnAntIOwAU6kwmUHZ9AzYvfjvvUW9ZHU3T6AMO6ZsYhrKS8nGWZix7bbLszE8p4jO2Xzbxg2wy7c7PUAxs3z4u7YtabCeYn5G5M2UZvezv2upu1msom1aVdWTcaogIArYWAL/K/QIhgRN2+4yCn6WRuABcemi1mVC2rAx7ZZWdlzehOuAZYOV4tQCqbmzsnjxANbHGhgIAq/avN4suGD6zLUoAnq3rpml4KmhCF1jN7GpCeKihBbSzlUEDrwlqA4meVL5c3cixz6YE9VnD/y7dAM2kWTJ1AAZ1qO1EyvuNszWcgr5vnZRAbNos51svWgP8U162C8DTiU9vv+wFACfwk2sOSPk7fhwSzdQa6ztZocGMUw17A4vyniwTBEK2DJ/reePaAZH67HKwEIC3mwgoWG1hEzjqWwMOULbsWQuI8GwjBsDgBkgN4VCMNDcEYsSG96ZA/+bIai7+GACynfiPrZ8rtJf2OwF4aR4duT++C0xwQbsFIHCn329hbhNR9LmmLeSAdnoc1Q5qAwmTyL40JoizhkF9BmOsR5rh70BXFwGajd4HMPMsBHXxM/KJxrJOBhiMnTDfRsmy7jyfvegMcAo/IXNnqjJgBhB/VndteCsLOAjZZoF+usj+9ZEj2Xt632zb+/ZmOQCsNkuhT+ZsQQ4s75n57IccKTyCdrYy9ABEbV9UJtRtDWlyKB+KfQjghEfdm9l7UEPpeFivVTZZd1yTkQA4QL9U89ZU2iEAT8UTC7EDAICyp75HoBMtmgcAWLpI9QHgBG0g4RbZl20ATtBncHFMAK4WweZ72Pf9kbfeAmZo6zEN6pxoLCsBcIr4lLaBZTtbc633mI5jm88m2OD4FG/ueMzPyNyZqgy4GMff1lwbvl3wO6DlVFYcXJHlh+8ylzY+G9hUwJ4dBODN+h3gFH0G27C7WZYB3sIYmL1sAh+gYZDvcR0UM8ABAAfam0gTAnCqedC3HQKwr3K8zqqA9wILewlWokVzegBuZaqli01wEWd72dZQGEf2ZRIA1j4BMLi7/YGrzgVeNiTMrJYtijPlupAgBC0CsNk08BiTYngT+qUMCu8xLZ2TMNvGj20PP03p1g8eaw1a8K/i5mOvusn86wmWvpvveee/bUj1Kea3zpcTVqWH3tTrfo7XcgQ6RZ9BkCIAWzZMBu+Rn7r+XOdnsBo+R/zQ3hCAMtbi8eDRxmBsbMaUOP6hDHqAflOa21LYQgBOofIeteG9wJoeALeevaxcCC5SxR73AOCgNpCLI/vSB4ARs1tlAgDY6n9NAAZB0fPZ183is/ECLWEMS0GdGWBxdLbfAA/OLd5+WRgAjzY/e7g52iWxYFD2Uqj84waAL7R2cuAts0D2sicD3AvjTRNGhxwE3pobBOjz3JVvIBhqHGcHjwev78vi475YBhgEv8Zzy26g7WTE+zZqJhUboA598e8CZ2/9ok1UE62YADxRx8zVrMjQlCoDvHNEWwgPYvcRgB+H3LjCdMU2Wco2ev0vNsByAXikuL7SE+JDY9j6nVqk/yDYJxrLSY9AI/L0b9AIs6zixswF3vOz0DY8xr1ON4TGtlg66ekZcQOeF4AALK69C8AonO001PP8byAAxLtX/MDPPXptmxu8Gn21ZrnBOryPQEsBGLSn84wxqoMIgEH/4XXW67P+kwpjAfBYJyBaGxniCWBPLiAA74mjU3XTe4GFwckoi+amdmCWRiw3AXhKANyGJrEzey7wjR0/AO7vA2gHAfiRb/27emGFAaA4VDzGvbdfVgv79zxuAS/BCo7tID+JL454QSoAhoG109cuSLfupR5vwd3YAQKUTHivY66DGW4IHr0BGO0dnvld1+ilQyNr7LJLaI/oMz3geEhzOsDxjV3fExAx9XP5bmm/E4CX5tGR++O9wCIAv/e8R71tvfucYLGNhElkX5a32voTNSn6DGYmW3YhOg2VQZ8FHaqDANxYmFVjBJsvdnzpHdMJxiQ4BgjAjXmjO25ADcXDet8zwJ7gOQgvvgAAQo6fj8UZ4P4sJZhxjQbAvjrFBmDPWFrP5Zuj2X3OBfucBoAd9vrGf0z9xINm5hcQgGfuwKmZ773AxBa0KTLAg89+plhgpWgDiZvIvpwqAIuf/bVpiR8BdXvCA4A1YtgbtMCNhhRjmQDcCS/vMY1tAEifT27PAcJ7gG3kTGXudI9qnRLggl/cmC1zK8w8lW22Pi20s1mxhAzwAOSMAcDeR9UbzkkBwP4QV145tOkwpefDh4E9BIBj6SeeKGZ+AQF45g6cmvneCyzh4gfNrM0NHlYTm3CxGSsGIvvSB4C9oWylqzDGfHUF/VdW/2nz537mT8/nQ9YWzC2GpTpHHMutGNvEQJIjwD6xA8ZN6BhI0n98A0j8DPComzs+fo15TUoABoGu2d2lA7Ajw53uCLTH5kRvWKYC4NKAALutsQWOhxQZYOfR7VAAjqFfzLlqinUTgKfolRnbFBmaUmSNRl9gpVgIIyEW2ZeLBGDJwj8vDp9X5PntcwBgIBb4Fugy47X5djIyvrplfMa9xC8pNwAk4+D8R73laVobVD4a+vhqKtdIF/whdoNtdZoYzNa53mar8hZonz6DsD8JABb4Bd9wVTwKjugP6m2pqh1foBaLAeBKEC39EF8tqQwBeEnenEBfgAVZaeXOWzwnlDVSB2BkURb6MhxpG0ioRPZlMABL+yyNMUQjH4ipfB0x86kfw+6XJxGAOwAsjk+Pkx/AGG3NtUB5+/wstG1OACz1k8+8EOsa6YLf1w7wjcM71Y/4EqzB7LNLBxAoRgdgPIOavyY/dvC84sRpbMM1MQBvQQ46wtx0X8sH0vGAHhn3yIonyQDvrD+wt2D36ucaF0v7nQC8NI+O3B/vBZbweOqs4AFYPBKAobdAtzJs0oVrEgB2g+IsTzEA45oATACeyzPAQfPIyLfYVvPSBX95MXKN2meQJvAdYJ8+zwWAJb6MCHvrzWzHC6ok4wbpV11f41Nb4HWLywAHgfDAp8okPptjWQLwHL02YZuBhbI9w0AAlr4FOvoiLrIvl5kBdgPwFhLe89j78Aj0W14ecTOrFWOrhbDbP/b5CdjEMhcGjUlkQ2enDXd/mAHevV8G+WlKt1/pgt8HBstr8EzjjjpjfQe1lQFGdNLO8kkh2g9QX+U6Rh70lmmwD+oAvJqEP3X9uafvKj6ZFdkFg2OuscmC+Hk1h+bZpfd9yHW3+Gkue7a7z3aNZ4CHdPHRb0pzWwpbCMApVN6jNrwXmHMBYMzOoAUWmKkMagMJyci+bAPwdHT1fgv0HR+46tzTJ09/0nRs6Ia9UAAubjv/UW970AYyj5s3dz3PEWMpMuF6AJwiPn0g2wnAW7+k3AAY7Qh0Aj8hc2eqMtIFvy8AD7eTf9w8rHthf5/t2UFfAEjRZxD8Rj8CDWiYAvZEACyxGYS4uo/S2JgjAMfUL9W8NZV2CMBT8cRC7IgMTSkWzcPPT0ZaYLW+iZugDSTcIvsyCQB76Lp8APaJLwFogRs4Kcby5AHYIz7bG18CvxCA61lPvHnY9BMyd6YqA4JaUDZ0A819mcZDk6F7p9nw+rHePvccsQQW8j0vwYIycEF9BnUdFYClcBgR9qIBsCP2qpCr/QD6Tbwp0DziDbYR7RlgYNx0Yx8+JZBq3ppKOwTgqXhiIXZEhqYUi+ZBAAIzG606ME22nwNJ0QYSbpjd3i80a8FJij5LwQzRqFlmLhlgqdZIv0I+1TSHI9BSzXDY9B/3Ur/gNlnGNJadruc9cKz5bIKNPj9L54WY5cHFuBgGmwt+BzidKrLsWWYh+SLTz6M9fe37ZI1rYZ4UgLUhB/SN9xFlAnAdbQTg9sAjAIOTLgEYFIrFMAUiQ9P4AAw+t1llDMDFfWtRB15TLx7B8uLMZmRftgE4ga7golysU3NkYJqtoQe0R/07wGC8mG6tj88C8Nfd8FncEWhcs7VvwfKe497PL0EAjJ0aqMc0+DyzPgAnmEewO2GaUuCzud035brBs/FSo8E2zPOX+UFxRVHkN5se933P3JoNAzJZVgBO0WcpvNq8La1DmqFdMABL43Wb0f3Y9T9ZZMUbBzZjSldtNx2E5Vdz6MegEwhjZoC99Usza02nFQLwdHyxCEswANj9XiYIA6MDsGARKfBn+zm9VG24DIzsy9biN0WfpTHm0se66HEeSZXXGpJd7WsN9C1qbPdFS3MHYOv3fJU1qzcY5BsoqFuspzM+YnZULnPUsNN/cOzAhm0LbjPgYBvODaoUfvLoaJRLUGiqsptgefzTMuZ485Gz80tdLyuyfQ7JG4A/8er7IJ/zCetzOORIQQn0zXpDtP5MkfMlWOv7rHlDM2hPp35Ih7oNJMix53TXNoOaeB9pBjXpZFQhTWIC8E1G5ycMa+2nH+K/JZUhAC/JmxPoC77zXxu7Wmzlefa/TOTFOc4FFpARk3jC2l6KNlxGRvblDgDH7rPWAntINw/NXG5QzwBvNhsQSHXati6whRhB3Sk2s3Ztw47yNvvt8WkfSDbruAdjFGrA9tyqR3yu+n9wkD8QyKyAdjWL6QNw7HnEo5NRL4FAUmJB55ndoforGHPaYHkO2HnN2mb/49NBfQ6HHBCuvI9Ar+bajyEALBHCzBotwIZ0WM+z4GeQQF1woxtvgQaz4njdq9tbdtv5D7lu9YLHteaQJjoAbIl/sH28jwOfKsMrmWdJAvA8/TZZqz0WcLMD4NUkKF9IW33WzO51C6RoYyiQIvtyfdM0x0WbNsTsM9gf5wbIkGbKi+9VUzEywKsYVshW2+JXqjN4XNhHh50YA21rutjjhUnu6Xlw3Efyy8bn0o2PVf/POPPIp4E3nLs7vlNCH4BTzc8enY1yCXgkGG27tXB3Z+Cq7OKrXFmpHZDFMoEts6VHXb36rAU5IKiEArBLd1SDulxsAHbHlMzk7ukCUHe0kR2QBetHAFjqu1X8Hxw98nnsBATWRdvpDOzK+ZciAM/fh5PqAbqYbRg9SwDWWWTtHn3uOjMcCN1t9AVQZF/uwEllR6w+g/ATBMDIi4mqfhZF9mfm5MP9zf+/YGgQxwJgia12++yxJdUZjTMPHXZiDG2rOz/d90feekvs+Kzqj+WXsv6Q/oN+LZs5NNs2v20e4HyK+e++FyNtuhsHgFPNz1O5+XrApNX07mLYAdfClw+1s4QgSDTt9HiZl9tD9uPZ4Vk+sH9BAKy8+bESKzYAr8bmx5wbJm7HrUvsbKxoZoFjxcZaAyjGrPEfUz9U+CWUIwAvwYsT64MwCzZbAPZcUO4s/Fzu81i0itvosyGiL8tb7U4GuLIjRp/BBXwQAJf2YwBT3Hbk6BmXIlk1D/AT9cFvw6Hfd1KdUV976GCNMZ+YbgJwqnGv7Zd6bL33J5AXxVTFPTLg+WuyovgK8EhLyz/SuHHNm6n8hNiRokzwoth6THlwkS569nIHruFneWv1NLLIbVf0fqIJgpNRP4O0utd86vpzXc9fVx0ustxsuBb3N5+tumAoHlMA8BoAgyG4V3+NLHNfZhQEV2cG2MNG7Q0gp40p5q0x2yAAj6n+wtsGF3CzBuCmC4H+Wl+uIwmDFG3Y7AHaLS+T+HIQgGPoGmOBPeS7HrCr4RQD5XhHoLu2AyAKgbVUZ6DdlalaAFz1WxLTXQCOEZ99sQToA/mlW79v//vjdnsiAIyB1hwAXuPV19WC2/3YSvD8LJnLY5T1WFRvzLA/wzn4jKn02UvLs4bCDKb1eWDtPq/hbB4AXNoKQTD4srJ6nq1fsgXpsB7H4DPAzbj39h343KrnM9KqGxuDawTsLdRVFTvxH1u/GHPUlOokAE/JG7SFClABKkAFqAAVoAKBCgAZNitQVs06wUrwsqxNnb1gAdhaVjFo7xpcnVlFZx1zA+DKXz0wVGvu9Ge1FRL5JVh9YY1tOniCNgKaPacBuvZidm4/tYQMYyBunfGP2eWnH9KHOZYhAM/Ra7SZClABKkAFqAAVoAJUgApQASpABcQKEIAFkv3WdRc9OsuLdzsuOVUcHFz+rJf/dflheP4zcwXo85k7kOYvSgFwPJrj0tmTfvmVH3/TojrPzlABKkAFqAAVoAIqChCABTKCiy8CsEDTqRelz6fuIdq3TwqA45EAvKCgeO4jfvly49APubqUF9ljn//Bl/yxq5zr99Ttuezh75gCt3z6tT+Z5fkbTenBN48XWfbeix9wzaOxWllqXxT468+89nie5c9z9jcvXnPR/Z/a+nyj8xoWmKQCBGCBW8DFFwFYoOnUi9LnU/cQ7dsnBcDxSABeUFCkBtLU7S3IVaN2hQA8qvyzb5wAPHsXijuwlwD8kp+/8HXmG5zlNwqH/rnt4IyzHvKMl370rqoQuPgiAIvDcLoX0OfT9Q0t2z8FwPG4A8C+c/7+KTy9HqcG0tTtTU/xeVpEAJ6n36ZiNQF4Kp5IZwcBuF9rAnC6OJxsS+CCm5sek/UgDVuSAuB4JABP0OnPfcQzX2zeofHMIdPM8dSbv37WiYe/8l2vvLsq5wukqduboOR7ZRIBeK/crd5ZArC6pJOvkABMAJ58kI5pILjgJgCP6SS2TQUcCjADPH6IpAbS1O2Nr/B+W0AA3m//h/aeAByq4PyuJwATgOcXtQktJgAnFJtNUYFIChCAIwkrqNYXSAVNtIqmbs/XTl5HBagAFaAC6RUgAEcE4DdfddWR/3beZz6YZfnlrWby4h3PfMWtj7E1DQLX3UeOFOf90stu/aeyDrO4e4Z5pvkl5nhZb71luV57GoaEfj4kRRuVuaBWreOQv/kLD37gGYdHbjFH7c5pdLulZ9MvYBt1BtjH530hCLWdFy8ysfRs6dTRo0M7TAM+JZMyDvr6DtjQ63dET6B+M/Qx/0C+zrLuuN99l8FAe/U80e7czqMewvE1RZt4BBoJ4MRlUgNp6vYSy8nmqAAVoAJUIECBvQFgaLHaJ+QGLMFF6gqGDorDH1pB6cA/NtgE21gtOv+/bz/5zXP/8dgXTRP3XjXTA8BgnV1LexfGti6laKPbLtpmqfP9vnz/37duRjQrtegHthHk826/wGyV2F8BYwCOBVAvse2SOQ6B+536QFAtr/OqvwOvnrG8GvcnisP/0bKJ06yydST/+PEHHWvNEzYxLf0HfTlFm1YADI15x5wviTtbWZ/nV//9I37xgiP5kVtNfd+2rbP45tGzTp5//F2v/BpqE9R2nj3nBe9/yQuH6oTqydr2/cq/eURVNgAAACAASURBVMbV5pMir8/z/Pee//7femJZvy+QYu2Xt7/2Z5BSt2fT8Pjx4wcn//zrbze/XdmrMeCDtX7yz0HZNZDFkj0e273R+gQVGtu2cppHoJHjsEOfU3Lbkt+RHSkuuei7rvm7si+f+tT159595pmfzIrsgh4NDo3Gz7jwX13z8j6NQm1GtUfaMXWdOswOLn3IA66+paz3lk+/7iYzKT/B/OdtFz3gmgd51fGZ133EXH9Z085hH9RtNi5p696sC7SpnGj4GSQ0WCZejgCMOEgKwEX2mTzPvgequpNlAxedt526++AHzzjz8LOmjTX8lv9YAM4TprZVAlnAFG3YtAS1KnV5albk5SJvq1WfczogALZxymx2ePu8MsUTrJo96X0WWaFu56dlxoqDpgCBNjhBP7D+3owwGGd3G6h4RJYV/6lzgsEWzatY+O//7Fsfd8JvNX34zUVTtGmWAHzGI+75dhcsNYGybwpDwK97re3lU1UZDLzWUPXFO+6+6zvudc/bzcLivpvrf9/8+9vNn34A7OlI1Ves/TUAIxr2Tv0bWJe01/fdYQQad+0YBlOJXcafX3V+O3kAvCFwtwg5FEfIeiikjBs617UPQpMFstw27ULVJ/6fV9/ndHHG7SYqz+65vgWI0vLNOm9Rstndz3UJEBRX/Tua3/35jg5iAD4oTj/Q8X3n1uYAoKU1BsB+EYDRQJlBOQIw4iQZACM1Nsu0jhCCC+HbDGDfaqDr37Ya6wBw8GK9Z2HcbDNFG32CglqJ4NS05eOPIJ+XF2sA6saInWO9UAYQ60EvYI8ZB6XpAdntbs97IbjnCDGmXLOUf7b1s2bCPh+A36o1+zzRb3Gr7+D4mqJNswPgIssfb5bmL22AY7+XesDFD7pazZw4yIpLfu0D//ETzb9FwKsEn2PFXVecyM/+m04f9g6AfTYg2vdxe1Ye8YOp54SBhWdnRfFSZGKyZW4V4mgnG4/YElomBIDRawdsbEEYkNENBmBtm1H9MVDM7zg8OLji4PDUzZ1NABEAm3nxWXlWvMjYdtRh30r/g4OTNzk2HrbVdDK5WL/M5cwAo6Ey+XIEYMRFcQG4BRVBi84GAIP1IL0vy1iflUzRxpCByu3XTTWPpkdqo+VzRXhb96GzEaLcB9/PgwXFmutiNTi16Ff+leIGRVndzkaCso9ccvX97jMX+baFXudl08yOQJ8wYpRHni/BRNnNFGpAy7rt3boR8CoB2Fz8V0b3azt92CsAro5+Y34cKGXZ5ED8IG23m7H9mYt/5mgngy+tsipv3UzxrQy5DgXCbgYYvQ6woYZaAIBbwOy2oZ1ldpcHrF0XaYE4chUGisberPh7U9/FnTolAHynufae5o8LfjdN9LbZ0622pli/TFUEYCRMZlGGAIy4KS4At46WBi2EG+CjlZGr5bFkrVK0MeSeIK2GKm70NVYbTchWhquyZ+4XEyFxby+zA29jx4H6BoJlwydCH1svrIsVZ1I3J9j8kZrkNT/ODIDlmjSed/U9rtrXaPeYNQheZdb4AvOn8dzyqoW9AWC9TYiVbjsACfpBGkutdjTbSH0cGoXCJgADoCrVcwV45UXOo8kNkAJsr+uNaTPSWRAU++BVAsCIOSFlWpsQYL8IwCGKT+zavQHgpu7gYtY/07UBKHRRq7bo3AAweuS1ahe0s6VHijZcYwW0u37uEgZNHwAO8DmQvayhEyhbyuZ+K3Vb3BqYkbHRjNcpxAHq18puRMMEffQ6ai/pw8rFmzlBqlF5KTq+pmxTFeZIXJuyzmfAXXNS93dNoGjV3cgQKoOXaaadBQ7sw94AcPDR507weG5ESEO0dVxZuQ9Js8AARK60aQIweo1A1Dqj2njxk/3yBgC74CuVzUg/XbY66pgSALdgFu4XM8BImMyiDAG4303eAFwtCNFFZ/NTKeii02q2bLFbQxJoZ2vBDl4T1IZrBKFaVf5AYc3HHyE+BxbntfZS3aHsqPTofGODQGoPWF70eSIwDuo6ofLx++iT2ZT1oeTfzYutoDholBcA8BRtmsxnkGB43AAtDLMNAAaO3dYgApQtXa+WFdyXt0CjR4erZ26xuPDciNjEBtbG9u3Z2EmCrU0ILKd8OzQKs22YtL0puLXyqLOETqBdX1aXdwFV0w5X2eaxW8AOb5tda67yd6etw5XIAHgDm0Cfq1ZX9aOx0NQV7hcBGAmTWZQhAOsDcA19MYFrCIChBX7jmCdqp0emul4c+7ThGkFgP1P4I6gNCQBLdYTAJwCAQR9EjQMko2tiSbaJINUkzXiqN+XAjYQUADxFm2YHwBUooCBlOlh/vsgNIltoAQGbAJxnH3Ldf5pwJ9UVLN/Jzso+g4S2UcUSAsDtDQ3AHvATTy6tkd9R6GkBsPsNyo2M7mt/0vE24hYAA/Zsj0tvPxNk62r7eeGINiM6w6Bor0wCwLX2cJsbOIWPiQuy8HV3CMBImMyiDAF4gQAsBQIpVJWSpWjDNYJA+AqC0xRtjA7AjaOfUH8b2dEpxIHUBhAea7CDNPEAYI+TBtFhcyE2zQ2Aa+CMDcBo/U24QzOJtvl6XzLAmEbbjYiIfvCOJQKwdcVRQxjyeZ1VDRtAAspHB2DAhnWnBVAHw2gwAG9fUgVsJrT6QQB2rZ75+yrs91EGADhKWXyPQKcALrvbNlkrKRCgANxcHKdowxWbIJik8Id3G1CGVpq9XA/sJ/3yKz/+ps1mxevMJ7OeMqBnbT+kaQIAbsaaKw6ksSgFYGn9PuMJ0r0xJ4F9kD4L3vpO8YxtIgC3Bk0S8LIOUwJwUxa5H9qZfiDj2ji+jkK2JAPcfLEVBP0LygBLYdINYQ3AG87qtt7U7Hy5VuPNzlKbXffa8vclAbDoGHoljmCzANGTZcZTgADcr/0cANj6XVZwwS6POjn4BLXhuhhcoHvDadl+7DakAAza0wIZNB6a0OzSvvodrRutry5neet4Xx2gDbIj0A3YlNZPAM7OQTZbwNj3gfK9AWAka9d8qRV6LJYZYNkRaOzZ6mkDcDlm3cfpt8+Hzx2A3YC6msWkR6Bb2VQHrG7rHgTgLSinsNl1r54wANdHxUGdWi9Eg/tFAHaFyGx+JwDPF4B731gKLtjlQUoA7tMsCLIRR4AZv21V8pc4VddaN1UC4RPpYrtMRACWGgOOJ/FzzgmOGzMDvHG276kfaax0y0OQEDlr1wRg0J7yCEnjGWMo81h1vffNvwBclQvSm79+1omHv/Jdr7y7qhC1ufvCpZTtLQWAsX5sX5wVOj40r0ePyVZZPxCSxM+hCp4xXtV99om7Pn33mWd+0gT/BT16SD+BFGSzyycwKK4raj2/XNWN1SE+Ak0AdjmPv7cUIADPFICHsnXggl0+FAjAyQHY25cdgPSpB8kI+9QLBR4B2CaT9BlgAvDCARgaS6YQmvmt6/MAYNd3X1MCadmPlO1h4Dj9DLAwTpJ+5sgV61IAdtVX/Y7WW5UXvGV6BWzHTt79+iEAbtaXwmZXGxi8lrVsAbZbJ1YHAdjlC/4epgABmACMRxABOAkAw0dohzxnAUhfWB17s8UVoGC/RJ9WarYprR/2n/x70wTg6y56tMmcv9sVE92YXWoG2KUDBmaWWjwA2PXJm5RASgD+j5+QPgNcRYFPzLh874pTjd9RUEWBUvDpnZb5gudKVwB8cHDyptPFGbcbYDzbpgNqb3mths0uX2DwWvJv8ZqL7v/Up9nqw+ogALt8wd/DFCAAzxOAB4+pggt2eeQQgKMCsPiYsxCAy+IBbVgBMkWsuQIVtIEAfN5nPmhWJZcP6rkMKN+bZ4BtvoTBZ3D+kB+BdkEQAXj6GeAQCC6vdcWAay4P+V0DgOGXRg0Y2s4AOz6dZCDxSHbqeUMA7HpDs7bNLh9g8EoAdunI38dXgAC8vwDsDQSlZLGhAxka4Auhgp7PTdGGQE+zsM/fW2TFxeaae6MgYysH9mvnUktm7RnmDdMvcfgrKNZcsRA7FqX1MwPMl2BVMQs+v+r96Zrm2BAeXx0eVvIMsPM4LAF4PgBcBod/PG376Zq7NX8PAWD0WsTeJgC74LQse0Z+8okDAGx9hra0I5bNrj6CANxrd1k/VgczwC5f8PcwBQjABOB/8gkhKRT4tOG6BoS4yQMwmpUt4fPr9z7xB+f+47EvhgJwpS3ox6YrWqcPwOsnB8DAkdj6uLG0jwRgAnBqAEaPrZo55M2HWXa5+fd9hzfQxBlgAnCWv374njUvABbG8O5maZE99vkffMkfu+7jWr+jQNg9Uiw4Nvxp80K5+/UdVa760azf9aKtsmxeFL+T5fkbzfVHLVq0PoFU/R7TZpc/MHi1v/yqqhurgwDs8gV/D1OAAEwAXgEwtMiXH4FugY+0DVdoLwWAJbr4wJVLR9j/VUWb700LrosaB5B+jW8pb+x2fRuZAIw9bzvF55L36gg0mqkrj6fe8fWv/+l33OuetxOA15OZ1lunsQ2IeQJwNe1jfWzdbZybIsi9CS3jA8DoNeUxZOdR5Y2hO4A9/I3f27KieH4/AO++SCqFzUOaY/BKAEbjluXGU4AATAAmAHdjQP4cZFCWGchGBtWPTi/wd1kDvpELQ3Pkt0ADmhOACcDo0Oktl+IINAQmmyPN8PPBPAL9IZfzm8+7Qj7I5g3APiCc5/nvPf/9v/VEl5Yav6NgKHhLc7VJ8t6LH3DNo13Hmas+yDLM+R1FfvjGvMif1aNB/Qmk6nck+1vZ4GszAXhAAX4HWGO4TqIOAjABmAA8fQAO+sYsAHt1/SAE1+U9s6/u54YJwLaZaYrZ1inatFcZYODZ2qBnjKUQ33dLBexUy8iWNqRsb58AuNT2+PHjByf//OtvN/955dBK1vVpLM1VsBcAD2dnS/PqZ1l9YXI4Y+oBwAlsJgATgDXH5lTrIgAvEIDBo8FBx1JTtOEaNKANQdnT2G1IgdPnCLQEgEvNgfK1pqA+QbHmigNPCB8+At045i3tI+qj5gvFwDamCJtTtIkA3Bo0aTOPBOA+BdL6wS/b/8wXm+O+z+yfc7d9wCA43QuxIgFw/QxuHADOTpldn/eaCetHbZrbPoF0ixuAg20mABOAXeuuJfxOACYAwxlgjwW7GHyGvjnbdRUIDQTgn7/Q9bxr10+u8tEBOEIcyPpIAM7A8UUAHlgJSLOnUmiRQoi0/nUm9ZcvNwt015Fg5/OeKTOyqTPAmEZyAG4es8bayAKz/TgAgxo740JrIS0FYNcLqjZ2BcOkwy7zTrrsk+bP91l16By3TWUzAZgArDUup1wPAXiBAAy+Vbj7Nl8X9LSyKinacA0ccIFe241m5swO+Iue+Ypbn122D7bhDdkTyQBLY6GGySnEgdQGSPNGDEjrl5YXxNkUYXOKNu1NBpgAvL1LdL9BmxK4MTglALvu6SG/TxWAHZljA8D5V83r2O5j6fvOp4QIwNY3ZVfS1XqBOpWPXKye7y4rAF/uVX7s+jUX3f+pTwuJVV47DQUIwAsEYBT0qiwbWL4FSeA1UvhsteEaIiCclhPWCmhBMKnLC8DEG4DLNoAjx7WO0j5v6nc+cyuMBfEzycL6RXGAxqKJg3eYOHgMEAdBsQ76qJWRBq+ZImxO0aa5AbAJzfUnY6QZWgLwNAAYfBN3nQ2Vll9nW2WZeGksrdtwZYC3GWas/HSPQIOQFJwBBtuxLXd2PoEE1hVsMzPAzAC71t9L+J0A3O/FnW+XgovUIBiSttFnPgJVogBuHAmtrkvRxpCNoFaibpaFPY56B/lcXcdVJ8RZbIlONfSgAC+pvAJVyTXKGrb6B2WMJcau/bOC8eoyMJanCJtTtMkXgNW/Vw1CSznpPOcF73/JC0EwqstjEFKG2xqwpfb4gFffUADgarYvwUJhU+aHNjyCvgs6Ao28zEu2WTNdAC7jFHiets74oRlCz+d2IQBOaXPfOAZ12MleN+vD6uB3gKXLCpaXKbCvAOzMiHVkXC2MTp86uNSsJN7tkDgIhsCFsDNDBmS5JJFibS9FGyMAcKuvUn8IspH1MWvwJU4Sf7UAGLYJbaHzhuax46A0G/QT1EPb88ea9RsjdsYTWP8UYXOKNtkA2GvO/6WX3bp6R4LvPyC0iKtvPxvqzNqJ66+APDUAm6Og3zx61snzj7/rlV+rjEY19DkCrdUelomXuaH7CSFQhyAABtuAO7KAt0DDfa0KWgH406+7yYypJ8gq2/0GMAzAsoZaR4Fdl2Lwyu8Au3Tk7+MrsJcADC42m96ZHQCXxquB1cAnaVK00TdMQD+eKorsM3mefQ843HyOpgZteigD5LqbHZ+p+SnLrFkytfoFnz/q+lMlC9zTvmoW2NIGGMtThM0p2rQDwKC+O3P+RAG49WIhJGsHzn3bYhG+Ayy3cw3DJ+869mDgJVx1lrvqROr2lOFx5+VRYP1BAIxmsuF4asQRfI1nQekzwCuY9ALTYQNtAAxCY7finW8Ap7S5r5dgX5gB9oxjXpZOgb0EYI+M2CwBWAWCLUefLeAhza60qwDasA0JcFF7Ks+LhxsI/k1DhZc7h1YHTtA2ioODy5/18r++GY6tRjtCuHqJyVpc6uyLBbIUIHXw5EFw/Z5xUPlUqONuKDjah307FGQ9gA3G2RRhc4o27QCwh+9UjkOj0GJC5lbz5xLn/LQq0M6SwsemscrXpSIAMKhFw8owAE7dnmoW2AKOYH+CALgUX75x0BdY6Y4/r8HwtT+Z5fkbzX8eHQr1JqCi10iGjj0DjNnWbMdWj6SfoTb3XU8A5kuwJLE15bJ7CcClQ4RZt9kCcNlXj8XfZg2UPemXX/nxNyEBnKKNrh0gNKyg7X/64nf91X877zMfHARHCwBJ2vAF4LJfELwZ+/7Flx7w485+rBaw22eAm7r5+snU0Xouti8mfOuXfPbIFY8+IC5p3zPTPLh5AMbZFGFzijbtALDvnJ8oA3zi4HTx0MMj+a8ZO690xXcTTtfz+/GDk3/+9bcj1xZF8avmaO1lzrIRAFieXQwD4NTtlb6Qt2nxdk/WNBUAlxYpQHCyzx9VCoJg1jruC75Uat1EXvyZ+Z/7mwouGBqjWgDc97bhVDb39RHUmRlg50TOAmMrsLcAXAkPLpZnDcDNIAP6G5z5SNFG2ScQGlrg0bPx0dtnaRswAMoAte4DBMrrm3X9jHHfJIP0TQKG3XZSxUFf/wBfOJ+lH5qgoU00MKuN+MLYMkXYnKJNVgD2mfOTAXBWXHLk4ff6pAtku8+FVn1CILi89oyHnfskVxvrxf76pVzlf0rBa2jMyLLVYQBc2pG6varvyAu/LDoNQqPUDzCM9wA3fH2nIymf+202DYLZzmdsQKC87cwTd19695lnftIHgB2fQrIPmYHP7aSwmQDcowA/gzQ2t6q1v/cArKYkK0quAAgNQZCTvFNskApQgcUoIIWWfmjDjpP2QEsNVggoxwTgyrFYhjEcgMdqr2oXAfC+TY3uIJDGEgywwHO6SNvdl5ClGsQw+FYG9QBMD6QGfVu2ahIE1qZkgxnUqmBMmwnABOBUY3isdgjAYynPdoMVIAAHS8gKqAAViKgAAg6m+eTHRSN2mVVTgaQKCAF459u6SY1lY1SACkxGAQLwZFxBQ6QKEIClirE8FaACKRUgAKdUm23towISAO57sdQ+6sY+U4F9V4AAvO8RMOP+E4Bn7LyJmf7OW6+9ybwpfOg7jXeYZ78uufKi6/9uYqaLzfnTj1933LxJ+HnOC81RwSu//4anOcstvECIXgTghQcHuze6AigAE35HdxUNoAKTUoAAPCl30BgqQAVSKgDDTZYRgFM6ZkJtwTFi2TAgAE/IkTRlkQoAAGz9nu4ixWCnqAAVgBUgAMNSsSAVoAJLUuBPb3k69N3ITZ8JwEtyvqAvIQAsaIZFqQAVmLgCtz35useb0zN/4DQzz37pe2+8/mXOcixABajAaAoQgEeTng1TASowpgLAseemeXsPwO/8+LUfMccIy2/IDv3jpVPMukNjjAAcqiCvpwLLUIAAvAw/shdUoFSAAMw4oAJUYC8VAKGr0sYL7KYorC/QgXp56RSz7lAf+OoV2i6vpwJUYFoKEICn5Q9aQwVCFCAAh6jHa6kAFZilAh/41NPP/eaJ/JPG+At6OnBo9gefceWFr3r5LDs4YLQv0MWE1Jh1h/rPV6/Qdnk9FaAC01JgigBsbHqLOZb9uEGliuxvi3OKBz/ohhu+MS1FaQ0VGE8BAvB42rNlKkAFRlIAAOBThwfZpY/5vutvGcnEaM36Al1MSI1Zd6iQvnqFtsvrqQAVmJYCBOBp+YPWUIEQBQjAIerxWipABWapgDYAY5CUv9dklB89JBj4XHIN5/CLvBpvKMZsNVZ23mocE1K16wb8W3bQ6Y/SV7562fwM2QV+fgq0q7WR04iv26688PoH9cUiVrdbP6yedqz1xIJ4QwrQWlxnUy+g/p0xNMvJkkZPWgFmgCftHho3YQUIwBN2Dk2jAlRAVwFo0Wpv0vpsKwhu3Rp7n5OdGgCfczR7luOo+JCDBiErwBdlm9a64Q2BttWDIOQDcV1R4DraFw4+Tw3Wuerbsez0508dHrndVH/2pgmrftrxDNq4AsWsOPiK+/vUAHTL3u6+kcNdb+UauE8CX+rOcqxtnxQgAO+Tt9lXTQUIwJpqsi4qQAUmrUAAdLVgxBO0mtpYnzEmAMPhswNwnvDWaNAOQTDw9GRug+3qqRe0647sSH5Fdrq4uQG/OxsIseIZtNGMheyd5s+PQd4fyJAHau18gVtg/VEywh84fvyM8/7uH/7KvKH9+3r0O3ny1Onv/L7ffc0dkL6dQkD95RWv+943XP9UV/0+R4h7AE/Up9uefO1Fxra/MH/O6rUR+HSRj/229rTsWQ1k5WeAIX8DWm1sE382SsPfZdtAPwZjyMdH0DXgWHGNJf4ergABOFxD1kAFqMBMFNAAYAVYqNTayTwSgOFAagEwqBtQ+S4EgxBnhZtgYKostkAfaNcdWZ7/fVYUF3c6X+sXM55BGwG/tIrsgGrAuO623X86A/sMmLsv4BF3V0XgYrtbDQSqa3gBoHHXSAdU4N/RzYr8S8A3d3v7AwCQXeKBF0aFALCmPd51rXpcfOh733DDw7qdh/vWvNDxci24TgPUof6uzPKM2504+tuf/umz7srvYU6lZPcaGIut66C2wc0D1/jn7+EKEIDDNWQNVIAKzESBgIXyamF8zpnFPwYcCbap5ANyyZ4BnsMRaEWAK/2zk5mHIa4DNvB12NjZ2SwB67/TVH9P8+dop5lV3AWMhz6rW/EM2ogpsC214yO9DZBVIzunC5T7EfTs8cpAJOvXpyrwRuCg+tftWsEUBKLTRZa/Os+K66DAsAAFBCKuyq314gD/vTde/7KqCW17tAE42N89UJfK31udgTdig+MC07i9mQD093SeFz/6PTfe8F5X+PH3+AoQgONrzBaoABWYiAIBC/4VAJvd8x80GbU3WoDCt4d9Lykaqo8A3IAUtSzrVnE/iPN7aZggbtrZ6UAoW/VRefOg7EsrngNt7NemoXXAmO6rf/dkhlb2t24Rf+a4aSS2KAdCajDL+fTnm+MMzwVqcRXZgWAAEFx17v7e6QuYuUPa2YEV2P4GEMawJywOdqDN/RklRK2QDQOk/qqMJXbD9Gg03qn7tic7xsJOeecGiejovkQWlpUrQACWa8YrqAAVmLkCgkWzNENbZ6fArFQrmwVekwyAr/z+G55WuRoETedzlLbQ8a37PZ/42ft0Xu5kj8wNMIFA5gdxDSiLZFf7OfSPX3fc/dKo3oG6imsg3oLiGdTbGLkGQrh8863m6EuvNtcAfW4dZ0/hS3Q6dS7I0YpW5XaPwqpkKrc2+AOkqB9Zqx0YUpE25ICzrrUBgzHsueM+9/mW47nvgd5t/a5qW5btwJ1y/VWfLHGltmnTGheA/a0+S8sjIcgy8RQgAMfTljVTASowUQW8AdidCZLCKQHYxIgvAIMZzFpjsHwLgCJCmdQuPzC3j8E1AEeOZ6l2sH8an7AC29iOS2jjYJuhBW0K8iUyTaplubaN2YBFJxtYtyE+IopIsVumDZyaffCD68j2fPlf3Of9SgCsqVXpl84zsc6MaLC/Y44LYEOoEx+yjLFf53mVlgIEYC0lWQ8VoAKzUSAFAEszR6V4UHaqccwUXJwHA93KNjcslcWSZoCl8OPjE7ANH41rKItqlxIAR7Sxhke4jQYARxoz25eEQcC8PfoN90H4MixgMb729Aa+oGyxz1Hdun4IbqQZsipaVyAFZNRafQZhqLYJevbVJ5u7uSa2PWXnoT5Yjg3DR7Ml/vbNmG/AWervdf/Bl7V5jAtAIxkA97yAbDYLp4UZSgBemEPZHSpABdwKEICL5zlV8numdRkALM8wtgBYCmU+0ASDOQG4VEB6MqOO4xS+dI7FNeggn5Rpwh1Svs7YgSBRL/jB8n7HgWtYAeFmA1AYcIqPADc0gnxQ9zm2PSEADPpP6m+/DQ9Pf2/6j8S517iA/CfK9tvfwI2Mf5bRV4AArK8pa6QCVGDiCvgAMHiNdKEdBE77ngGOBidTBWAfu3oA+JxjxaXAG82D4hmE9ClmgOMDcMOXyHQJZXQbz2FigCOGwRokgOxYKzsrgJUauuA2CMCPG4whSwZYuqEC+0KeMff29zqmoOd/GwCMbKo0x4Wz/uYGietIOfwZMmROYJkwBQjAYfrxaipABWaoAAizq/tr+axk+R/gNcJnDcuat88bSoGOAHztTUWRPcERgvKjxj6g2ciYg370GDmNZ1Oxo7lVGzufDkoRz3sEwEG+RC6OstBvgFE0IGo8Fwq24Q1EUMZO3ue4GeAAezabCi7oMu87y/62OKd48INuuOEbVaxJ42mvAFjkkzUsQ7HHbwAjU12yMgTgZFKzISpABaaiALj4bwEwajsMpXWFBGDf54tB0Nx3APY6ll6F2/WQ9AAAIABJREFUZ0g8TxGA0XFclQNjTFpta+MLuVgKLFAGuLXQd2a6SjPlGeCEAAwCYeNYL3Sk2RuAY9sD1p8WgJP7Wxa38nHhyBhvxhDwZm5+AxiZ6BKWIQAnFJtNUQEqMA0FYgCw/0KZAEwARseFRwZY+LKlcPAT25j0CDSqdLgOrpZk3wImAA/q2YBUCIhazya7PFX9DmawO889x7MnAQCj0jTLSTcMvDP+6/5D+sqOQDc2hoDM96ruO7/7vDsdb+YmAPtEU8RrCMARxWXVVIAKTFMBLQCGX140KAMBmACMjhMxXLaeMXe1oh3PzAAPKR4XgF2+7v4uBQkADKomEgMR8oxn3XsRlPgBcDx7CMByAJaOC+Bo8yqGzjr85n++K7/HV0z99+ppY+ezY1JbWF5XAQKwrp6sjQpQgRkoEArA8mOh2EIYzCKneDHRDjj5QioSDr51S/XCAS8MNEG7EGk6ZcR27Tz7a2s0VjwTgLFxjwSCFFCROptlpPVPFYDXUAhlBdsSAc9n+gBwTHsIwLCvg+DTEU8YAFuew5aOUZbXVYAArKsna6MCVGAGCoQAsABuPm2kuJ/5c/awJMwA7ykA1xsZPkNGCpd9bcSMZ6mNPhsUoP3eWseuH/U9CHXeC31p/VMGYG/oLC8cAGFfAI5lDwE4FQA7nhU3MWNeNPafjT/+wvw5yz6m+QkkdK5LVY4AnEpptkMFqMBkFPAFYDhTZp67PCM/fN6pwyO3E4DdbicAuzXqlpDCpa2F2PEstTEVAAPx5v0ZJLknsSukgIrVui0lrX/qALyGQ9Hx46Zk1o2EEACOYQ8BOBUAO+PodcYXryYAS2edccsTgMfVn61TASowggK+AIxlg9YZ3RSLeQnAXPn9NzytlBqEEh6BNj701QuLk6yVlcSu0T0CLWnTJ57BWEv+EqzYACzRFZ3+pICK1luVk9Y/BwDe9g162/OuZJ1scCgAa9uTAIC9TxRsbHu8eQX1HzhiMelLsKTjoizvjvXiQ+aG+YvDAJzxG8A+4ke8hgAcUVxWTQWowDQV8Abgj1/7kSLLLhvoVdLFPAF41t8BHh+AI8czAXho/ov/EiwDbMPfiF3gZ5CGFAchv1lF6yVZWgAs3HTotYcA7JcBloyLxqZF/1gqx1Ge/1qeFTf2xh/wjPk0V0vLtYoAvFzfsmdUgAr0KBARgIO+OYtljraZQwIwAdgxyAdfggVkQoPimQBMADYKJH0LNHLTk4Hw9tlNbQD2A+H2s6ROmCsbsbyACdSglQEGr0nqb9CmTj/wjSHQRyfLZ8eNzq8iACMjcBplCMDT8AOtoAJUIKECPgAMXhMEDATgwSCon8usSoGAJfdJ49u5YButI+PgNaNmgFPEM6hD0lMTZewA4H/blRde/6CyLNiHIF8iU1/shb60fvex0LpXSYEI0bIsA3zeZl1VK0sOHqX2yPb52FOaRwCG3vitAMCDvj9tXPF+8+eHe+JP9LktNIZZLkwBAnCYfryaClCBGSoALv5X64tqIQxeI4etjG+BBoCk9AUBWA7mvRngFPEMwmMQAINttAHVffQ7PgA3fIlMoVJAheBogUegASCsYQiEzrq8TwY4pj2QjzsQX8WaXzxBsJl0w8OvHz4Z4MEXYbkAOOhZamR+YBm5AgRguWa8ggpQgZkrAC7+pwrANTCAi3+f7OQsXoIFHgHf6nXL038yy/M3GsceHQjhFjR6aezRDrQJQADeuK3xMjCh1tjY96+/NFDqS2Q6jbLQz8THe+uFPJwBbmRDQYAMfCmSA26yTJYNzLLaHtD+1qeUJAAMAm33ueTh57x7ARjKZu/nEejGuKjGJhDvnzVlv9s6lvkNYGSKS16GAJxccjZIBajA2Apgi+CVlXUmSLqwhcGpkQGGr9mAEHhkerEADL+ZeKMXqG8rWwhe09JYahdY3gfMQ58BrvsF6yCP56AMMKhdPZaBTZOWZnD9mxgDyw/6xTY/gvAlhDsCMACoBODffc0dazgHMsDpNzyQN017j4vmWARixb60IQCPveSztk8AnqRbaBQVoAIxFYgKwGLDxZ+2EbeQyTOHvhngFjyihkIZs6z92aCyboEfUVN2Nj1g8OscaQX7FNuucACWWLgqK47nIACGN6bwfuwctY/tS8Q08Ju2NayBx3sbx1Wd3zotzWzAoKz8GqCgrGPsDLA0gxr7CLS3PRtNPTPAXv5zt5UcgGX9kI6LNgADGwDWwdx+cRky3lkmvgIE4PgaswUqQAUmpoAAnNoZ4Fuhtw4Leys+bimsv2SS4jXB3wGW9x2GYTiTve15XTcMqJhqO8AI198BYCDTiFm0LuVr1zAAy30K2JwegGEfAdY3x0pVPLYvEbOAI5ibataLbQCYW+AF178BHBBmu5k3JFsXCMAApGz6APY5EIDj2RMCwGDf6+PcYHmfz0YF+Ru0y0jlNy7aAAxt4NiGM78BjExyicsQgBMLzuaoABUYXwFfAFZeCG+E2AKDwC6ZiAoA7AEZMACH1K2r2e63WWHbLC818gD7Hr962zUIwLHjGdQuOANciqaTpe3/Nm9MX6KD2fsIpq2BzrFMMDOGmtqC8eoiEJqDgAhsA+9H4FugY9oDA3DnueeGP9wZXVypGjJT+lugAdaTgePKwKaSvQ2Pt4JjxrJUiAIE4BD1eC0VoAKzVEAATa0MsOC6cjHwZ2b7/P7mPy4YFqm96Aahoazy0GSrfjsr8qeY/x56qZNKBhh8trHZVRiAQ+v2uN7iEjv8wP7oeauvAji1YrAyHLRrEIBjx7PURtyPu76S9cU6Iq06N0vG8iU6iarClGVRrlp/47h0SiDCM4Ko6uLvGLdeghXTnjX8ARnmdlcbGW3o+DAq1M6nfsB4Ctrw2AAwcrIA68cArHr6kp9AwpRPXooAnFxyNkgFqMDYCggWyzuLYvDa2845Vlz6zRP5J6UAXGoDLbQNcGXFwVcMaD/PqadCBrhsQ5gxhAFYq27PLOBwlvTj1x2Xatz1Bw52nSsHPpUjhcu+GIkZz1IbcZ2UM7WCTxLhNuK+dI7fRgGlLLD1SKZyFninjXRAJIbCPhf4HOFuAbAnpEL2eMKfz5udkRAdzd8bHTSy2c6jyh7jj59AQqJnhDIE4BFEZ5NUgAqMqwC46F/dV6vvAINQU8MU3oZ9MT9wvfQbpSoZ4Gb/IUC3vLQK8bpG3SCoOzN+KzBXAGChdtDGAWgX/LbhHrALimepjThc9gNwpTVQF6xNX9wCsQr5EhkXVZlwSB1+IY9nlqvbBStIpAJgJej0zWjuAHAse8p6Pfy1A2QeWeSOv+0xldLfscdF1WGxVnwDtGR6S1qWAJxUbjZGBagAFaACVIAKUIEwBcQL8bI5wbOIHpmusoXB454pgcgTDtdO6YEW0P5enT1gddCeLZSJjjJbM5Letg3EFKhX8BHo5kia3rjgG6DDZrp4VxOA42nLmqkAFaACVIAKUAEqEE0BAFyCnkHEXvyDLfLHAKItJAJv8HVsEID2QxsNUF2CDYuynyD8OY/kAvU461jbA2je2DQBYrlyp/OoMlAXNC6AeobHttCH0SYKVryjAAF45kFx3S/c+uiiKN6t1Y0iL550w8svepOtvqf//K2vy7OifOGO1j/vuP4VFz5GqzLWMy0FUsbLtT9/6zPMtv1LtBQYGgdabbAeKjA1BVLeT6bWd9pDBagAFegqEAjA0EYBVR9HAQLwOLqrtZpywZISaNQEYkWjKZAyXgjAo7mZDS9IgZT3kwXJxq5QASqwUAWCAJjZ30lHBQF40u5xG5dywZISaNw9Z4mpK5AyXgjAU4+G6dr3n95w2avNM38/ayz8o0de/dGrpmtpfMtS3k/i94YtUAEqQAXCFPAGYMJvmPAJriYAJxA5ZhMpFywpgSamZqw7jQIp44UAnManS2zFB4B9rpmDdinvJ3PQgzZSgRQKvPYNn311XuQ/axbkf/SUq79rtQn32td/7to8z15VZMUtT736uy9OYQfb2FVACMDQc8XUeRoKEICn4QdvK1IuWFICjbcgvHAyCqSMFwLwZNw+aUPe/zuXPbI4zN5pjDxm/pjP4GQ/Zd6M+7B1Brh4q3l7zYPM3z3Q/P+/MH//Q+a/bymK7MZyIVp1rMizF+dF9nTz/+9h/pwy72D46TzPb7TXmd1h/v7cg7x40L958l/ePmlxjHEp7ydT14L2UYExFSAAj6k+294HBQjAM/dyygVLSqCZuVtovlEgZbwQgBlyiALvv/Gy9xVZdkUDYv/GgO5/GQJgc5O801zziCwvnp8V+fESirfXZH9kfv/2ss4mNDd+/8LJw+zBP3LNR+9E7Bu7TMr7ydh9ZftUIIUCr73xc+8zc8QVpq3Pmz/fWWZ0y/lhk/G9w8wd55oNtreZjbZ/V2aAD/Piq+VvzfLMAKfwFNvYNwUIwDP3eMoFS0qgmbNbrrrqzUfuc/4DPmj6cLlSP+4+epCd97KXXfhPSvUlqSZlvBCAk7jUu5GpjIkKgE2m9wWPvPojv1p2aHuc2Z4BbsCsKb2+rnkEugbgrTotQJ7Tc8Up7yfewcQLqYCnAmPMQ0MAbGD4C/nhsQcXR068oDoCbY6lfHsXmAnAng7nZVRgQAEC8MzDI+WCJSXQzNktY9xkp6hXynghAE8xArY2TWVM+GSADcBe/IHrH3Hu4dl3f9n0qDz2bM8AW6F6Xi/WSnk/mXbE0rolKjDGPFQD8Oaxik4GePXMb/MZ4BqAG+UJwEuMRvZpbAUIwGN7ILD9lAuWlEATKMuol49xkx21wz2Np4wXAvAUI2BuAGw/zrw5At08Nm1OYhTvNdngJ5sebo9AZ9mbzf//cfPn/2oekWYG2P5d+WlHLK1bogJj3JsbGeCVpATgJUYW+zRHBQjAc/Raw2YC8PQcOMZNdnoq8BngKfpkLJumMiY6L8E6ZV5O9YDDLH929RkkA65f3fx3JdXOS7DKY9DmeeB7b8p1X4Jlrmv9PqtPK6W8n4wVi2x3fxUYcx5qvtSq8QwwM8D7G47s+cgKEIBHdkBo81ywhCqof/2YN1n93syjRmaAp+0njolp+6eyjveTefiJVvopMMY8tMkA/89mY+wPTP733zozwNuXYNUZYx6B9vM3r6ICQwoQgGceH1ywTM+BY9xkp6dCWosIwGn1lrbGMSFVbJzyvJ+MoztbTaPAGPNQlfnd9PDQAPBPGaC9KU2P2QoVoAJ9ChCAZx4bXLBMz4Fj3GSnp0JaiwjAafWWtsYxIVVsnPK8n4yjO1tNowDnoTQ6sxUqMAcFCMAjewl4UdA7rn/FhY/pM5MLlq0ygJZdGW87duSuh7z0pT94l2YY7NNNtqH5qSw/uPz6l3/fzZpaonWlBGDQv1FiC9VjauVAzSRmR/80mIfNo/scmAN5PzFRBuiU5F4hCfg5l52K3h5j2iU75yGXQoG/O2JHZd3hWj+YbzW/6IZXXPjswK6ILp/KmBEZPbPCBOARHPa0X/jEAw+Kw1tM0+dImrcNwpQA7DEgXd0bXIy5Lo5gj8oCdqybrGsSd+nZ/b3Iiyfd8PLdN7j2xO/OjSiCf3rjJUXfA9oQxVWq+FGfOwYWCan6JI3xbnnlmA2a39C+zPV+gvZPo5yyX0uTRGO66kPAHNKSoW9ubhbyjQuL3uK+TkXvbl84D4WPJq0Y3lhi3UDwvDeJ4vT48U8d+4c7T3zR2HFvgSoqwG1rb6pjRqDN7IoSgBO6TGvybd78PCeK3l4P3VgjDFDxAtFz0hJ7GVlg9FWq5edG/dAus/KNyTrRD8TAYgFYayGJ7iKnih/1uWOmAJxgTomyaNKKk7HuJ+JJWXhBAr+uLJLcK7TGHDKXaM1bpovQfXqKes8JgBPopzIPKa8zWtCqoQEyNhTWstCYcE1ZGv11tSGdo5D6llKGAJzIk4o3o8ri1QDUuqFWlU4VgLUWe0J3QzeMqdimfGNq9R3o4yIBWFnTMvycN05Aa2EYZ5q77P2bZw0AjtAHpM/QeK0qGsFGaCML6egS7idIP33KjODX0kwo9hT95pxHtNYGLqCYst5Ttm2u85DyPbEGYK143ehqHR/KwCnKODfnsjnEpc/cO7drCMAJPKZ40+tae1t+kD23OMzeptWNKQKw8sToI9XgYmMqk5nyjalerIP9WxwAZ8XBw/KseIpPwAxdM8KCkgDccciYc4okY2iLo6XcT7THVVnfmH4dWnhHgB3n4ltLi6F41WojIBZmcW/u69+Y+vnOQ8rrjFUcnzw852FFUbw7IA5sl7ZiQxl+q/ac47Br2Jg+R+YoZR9MujoCcGT3gPAQ2Qq8+qkB8AQmC+dEN5KPd4BT+cZUQxN4XGhRAIyPGK+Sg9miCPFEAG64SXmceAWAuciZwbNVHCE2fO2HrvNdZEOVT2hTo2PK4KIYnE9dEjhPE2jFeZ8PeW/udRF0GkDLP65AcfwunoeU7X7HYX7wTJ934iD9rjabI8HvygTXhnbTzjmMGUTXpZQhAEf2pPJkEdna4eeZlG7czT4MTr4RMx2+OlrtHWlRGhuApTuzBGBZVPUukiPEEwF445sJLUBKi8ZefMoi1qN0KgCey72ilFBpTeCErJjtzEXvCHMpMgqcvpnzPKQUV2t4zLN35UV2T/OflyPC+pQp56BYp7k29jj9XZaby5jx0Xiu1xCAI3ou5q5TLLOnkgEe6cbllNW22zeSrdEB+OS3Tv/g0bOOfNaIgrwlkQDsjJ5Wgd6bZoR4IgBPcwEiyh4s7X4iGy79pSOMFxXT+jJDWvDj2lxQApWduWNOeo9k6yAQTRCERPOQUlypjLGpVOLKAo8Uh055XHY7K5h5AQJwRAdOcaJzdXcqAKy1SHD11+P3nZvbSJNbbAB+R5HlXxE8A0sAFgZT380nQjztPQBH0FTo7f7iLpCprlza/URLwDndKzQzQa64UTqxtXNSZU56jzTuU25uag0j+G3mBGCr5IOPPcxpzKgF1AwqIgBHdNIcJ4opAPBINy1JJLSOLo5kb2wALjO/55s/6LeqCcCSCFqXTXWkfu8BeOJzMfQilYn3wRr9LkiTD5n2FSPNvRKzd8a4ls2u7E0MANayXSKgsOwk781VHyY+hhc7DwljyKf4LDc9Nh0VP4rjI9AUryEAR/TKxCc78YJF6YbabDfFq+pjeLgFFCMtCmIDsFQ3ArBUsSyzLjgixNNeA3AEPeWedlzhgpny8qXdTzREnMGxcOvYU7qX9i5cFWM+xZt0NUKhqmOS9+bSOEWfaOrVqmup81A0wRoV9232zXWOSqHZ2G0QgCN6QOkm17SwtWCOsSCaQgZY87hIsz+aN6BY9QrCkQDcECv2WIh0/JQALAh4oKh1F15zPjE21D7TnE+a9fb1c2n3E8CfziKavo01p9vuqUrzVfQX6XWBaG56K49RZzxuCix6HlKK3TZ4mxdV3fDyi95U/qVmjHUcFmvuXjWT4m3pKecoNNjnXI4AHMl7ESbeJM+eTgGAtSZY226mFsjEmogE4UgAjgvAO9kVrbhsmE0AFgQ8UNS68FQEx536teaToQVU+dsS7yeAP51FtMZkqntF1SGlRX7vp5C04qWry9z01tLBGYjtAoudh8puasVAJZltzak4Z1fN7IwV7cxsX/ZcS6/Uc5Qw5mdZnAAcyW0RJl7rzU5rcA1NRtVvESYl6xEupXasemlNekNHhVL5vhu62rEgHBqLOgId82azDwDcjZ2xxoTWeN/0J/YiKsWR1t4FYarFrXBeGSw+13uF0sZJ73OHWnHfhZO56l0FEechaPQNPhOqvM6wbgIrbRA1OxvtWfxGI4tcz0IRM9NCBOBIjosw0VonCuXJaPBNgEo3v1STUtTsGgF4Z+AsHoC1FpUN5aybNBHmjuTPAE8FgJVAo+rOzpyi7KvoR1pdmy8p7yeht15F7ZPfK7Rsj/zcYWtO17LZ+D253mMD8FLmoQibZFZo1AbgvvWa8po2JmSPNmZC5+kpX08AjuSdCIvlJDtlYx+BnstN1oTN6NkaZoC3CqRYuCvG5mAWLlU7qRYZZWdT9ak7JpT7GBuAo2f0XACsrBf8aRWf27BiTEVdXPbdKzQW3333ayXgivVCqVH05jwEj7LB7xgr32ut6yil+K073DdOYvdl7nMUHDEzLUgAjuQ4AjAk7M7kp6jb3t1klSdzyIGNQsvKADdeypE6e6B40xwEbXXYybIX3fCKC59tC5xUfYq8KWSdUzRAprI7ckavKc/oG6rSCaZbfu73Co35ui+zpQQQLQCeu95jArCGr12bVynmodIG5b4sGoCXMGZC5+kpX08AjuQdxcCvLBx9waI5wW46FROAYx8vZQa4PXYIwPK5JHaM7j0AK89ZMZ/xWvmqD2iWeD+RD5f2FYqaxB6HMY95xqy7teaYu95jAvBS5iEC8OCstbNGX8KYCZ2np3w9ATiSdxQDnwDs56NRFjVj3mSVd2alqhOApYplWewY3WsAjpB1jg7AxmGpvo0++oaqfLgsC4CVsrQx/RjrG8Cx571JbU4vaR5KBcDK6+feI93Kp6AIwKGTeuLrCcCRBFcewKWVMW90tQpjPwOsqJt10lO8GU3qJhvhxiQdGQRgqWIEYLli2yt6PwFTFVEc61WVKQDYOs8rzouT2VANcX55raImo9wrlOyP+YK7WAA8it5jbU4vaR6KsM5IseG3BAAebcyEztNTvp4AHMk7Sje3pnUEYKGvbMcJFW9GBOC2PwjAwvg0xWNnQvY6AxxhDiYAC2N8aENVWNVOcU3/jnWvUDgaa10Ya5wG6mqyBL0V7/+Dc2szWDV129Q72jxEAB6ctWJmgK2PxyjG8+Cnr0Ln6qleTwCO5JkIkx4B2MNX3QVYiglDsQ34JhvhxiRVmwAsVYwALFdse4UzAxxhDk6x8Iz6/fKG4KPfT0KcX16r7d8x7hUqoGp5YV+Mepeg9xj3Zm3dTOiPNg9FWGcwAyyYCMeYowTmza4oATiSyyJMeqMvWBR2q7tqx/xuWt1WzCyELXzGuMlGuDFJRwYBWKoYAViuGAH43iGiLQmAI8yzUT/bZPObxjOItuy1wr16Zz5fgt4R+rBXG3ER1hmLBuAI8ZZ8jlK630yyGgJwJLcQgCFhU+xkrgzpe7sqZKWwUIRJz3mTjXBjGuo1dFxGYRHm3DCpCmhkPJqN2TZNUvk1VTsai++WZhP7DFKEOTjFfMUMsGC+jTDHJL1XaLwIKxUAl26Zu96p5tZmCC9pHoqwzlg0AC9hzAim49kVJQBHclmESW8vMsARJtimhwc/8K4VCmPcZCPrVlYPQXhTwwiLpV7wJgAPRm/MF+XUDQ9tMo0xJiLMwQRg4SQZ+/SN9rhvdC/JvUIpRnfiUmHutc4Zc9eb8xA8gHvv98oxsHgAVtYr+XoWjpgZFiQAR3Ka0o2tad3eALB2ZsriYquWWqEwxk02MgBDGd+ufgqLsG6VBGC/ICUA++k2xlVW8Fri/URD3LnfK5QyRK37mdL9J8l6Yx/uzRHGrsbQcdXRuwGkDHSLB+AlzFGuYJnr7wTgSJ6LMOkluSGN/Rmk0h0RtOvzchQQVlqANG2Gsq/KN6aqfW+NCMDOyYVvgXZK1FvAOSYSziP+vdi9kgAsUDOhj73nQVd3FObt1lhQuv+kAJMhaaLoraSN6N6cMEZdoSb5nQAsUWtdNtUn7JKuZ+UyzOcKAnAkX0WY9PYGgJV2xSWe9cpw9jUwxk22tEVhIdXtUtAxQAKwMwQJwE6JCMClAku8n/i7vn1lhHlmyDTVe0XZkEKGqDVPK8VKbz/nrPcY92Ylf2gNF7QeAjCq1LZc76bNnMeMXIb5XEEAjuSrCJPeXgGwxstBPFyrsrgZ4yYbCYCdWbYhjSNM+jwC7RHU5hIegfbTbYyrmAEWqj7ne0XZVQ37mye3NNYeQ8/za9grdHFZfLb3Zg1/eOgVegkBWK5gLwDPeczIZZjPFQTgSL6KMOntFQCXbokAUKi3g262CwLgoGNoEfxHAEYjuF2OAOyn2xhXEYA9VI8w16BWBN0rykY01gpNYNVYbLteXjZXvce4N2v4Fw1GxXIEYLmYg+uluY4ZuQzzuYIAHMlXESa9vQPgCBqKvO1aBPRVNsZNtrQlwhHooMVdhAmfACyK4LowAdhPtzGuIgB7qD7Xe0XZVY37RWoAnqveGlp3wtN5SmpsrTyGU3kJAVgu3CAAjx0HvutZuQzzuYIAHMlXEYJ97wC4dI3Gbnagi8VZ0DFusjEAOPTbyQRgZ+TxGWCnRL0F9mrhucT7ib/r7VfO8V5R9URh87LeHFTQAXr3g0I7oSEwi3tzhLEbqhtyPQEYUaldxhmPcxwzchnmcwUBOJKvIkx6ewnAE4FgaEFQhRIBeK0EAdg5uRCAnRIRgEsFlng/8Xd9/5UTWGCK7hVVTxRehFWvDxTqcm4uVXbPTe8x7s0Rxm6ModOtkwAsV9kJwHNcz8plmM8VBOBIvoow6e0tAEdaAIo9j2ZEx7jJlp1RyCK0NEH72yckAdgZYgRgp0QE4Ejz3+j3E3/XD18Z4d4rNlU6dyqAZD2XKAAwtJCvRJmT3mPcm6egjziAeQTaQzL7Z5BsFU0hJqRzlI8gU7+GABzJQxECfPQFS0qgSQhVoghAJo0xbrJRADgvnnTDyy96k0igRuGU8aIO/5a+p/JrqnYUFsrwhkmqPjUNijAH+w4FyXV8Blii1kDZCPOPyDLkXqEIkXXcKMyFIgCu+jAHvTkPwSHMDDAsVV1QPG7mMGbkMsznCgJwJF9FWHwRgDe+UtgtD/K662UCY9xkCcC3PiPLipcEObZxsc3Hqfyaqh0CsDhagl4KJ26tccES7ycheqDXTv1eUfVDY8xXc5YCAHvH+dT11tC5E3vO4+IRxq63f9BxM1ROIb6a1Vv7oqxZL8wr3wPFAFwKMfUxoxEzU62DABzJM8oDuLSSANzxlfJELImEwZt0pGnyAAAgAElEQVTeGDdZAjABeCCA+RZoyejuLzvawnOJ9xMdl2C1TPVe0bQ+1MYq4xyaVZJkrvvUD+0L5lVrqcndmyOM3dHmoQjrjL0H4CqKpzpmAsbi5C8lAEdyUYRJjwBs8VUE2IQiYmiREMEm5y5zhBtT5sp0u4QKXYhZ6udnkFyi238nAPvp1r1qtIXnEu8nOi7Ba4kwL0ONo0AZmo2aEgCXwkxR7wg2Oe/NEcbuaPNQhHUGAbgxi0SIT9U5CqpsRoUIwJGcFWHSIwAP+GqEYyS9N74Ik5jzJhvhxkQA7jz/nMqvqdoJXXB3h+PUNoUizMGjLTwj9GX0+0mkW6+z2indK5rGKti1is/QjcfQjc+uAxT65fRpp8Ck7s0Rxu5o81CEdQYB2BLdUxoz0sE3p/IE4EjeijDpjb5gCb2xSjJ6vm7RXtQP2dG3UEgFMF3btI/QhC6EUsZLir6n8muqdrTHyj4DsGL88SVYvpO/8Drt+Pe5VzSvUVgz3FacOnZpfsaJd5l6LxfKURX3+owT0tYU9E41tyr7tStvipNQfAkWEtTtMl7PAA81M4UxI5dhPlcQgCP5SuFm1rWMACzwVQT42mm9b8E/xk02ws4sM8DMAAtGnHkFWZa96IZXXPhs20VjjIkIc/BoC88IfRn9fiIKroiFx7xXNLulMEbuPnn09HcePXnkbQEADJ02CnHHmHoraNztulOvCGN3tHkowjqDGWBgMI05ZgDzZluEABzJdREmvdEXLBEGYdSjPBF8AG1KjHGTjXBjIgATgEWzIwFY5S3kzACLok6n8Fj3iq71gScJTOwUjzQT91tNvff2VMYJdJ71ti4bS+8x7s0R+koAlgXhpN8CjXYlQhxB61nUvjmWIwBH8lqEYCUAe/oq4jES62JhjJssAZhvgR4YHnwJlufc0blstIXnEu8nOi7RrSX1vaJrvUL7TzV1vjAAgNWPcQ55SKG/fdVP5t4cYeyONg9FWGcwAyycwlKPGaF5sypOAI7krgiT3t4AcOAueOXRHb0iZLAnc5ONcGNiBpgZYNHsyAwwM8DdgAl9j4ArAOd+r+j2L/jlN3n2MvMswhMDAHjwVNbc9R5jczrCWpAA7JoY2r+PmgGe+5iRST2v0gTgSP6KMOkRgGW+SqGXdWId4yZLAGYGmBngtgIR5uDRFp4R+pJifgzeRHNN+bEWl2W7ypkW6OVSCn7+P43pP2z+nOPSzva765NNc9d7jHuzgk+7rhptHoqwzlh8BnjuY8ZnHpnLNQTgSJ6KMOmNvmCJkEG1Tn4xJ4zS3Yr9IAAPjB9FnatWUtz4V23ZMlepFk+p2lFe4PMlWJlKBth6qmSJ9xONW+/c7xVdDRTG/mdNnefPEYCXem+OMHZT3Ad7nwVXGnOD93RlzRaZAa4EVFxnQZt0GvP2VOogAEfyhPIALq0kAMt81fssk+LCnwBMAJZFZbv0qEfoFcfBetOAb4F+SUgwbK4lAAtEVFqMj3avsHVVcUErUHJd1HVkfe56K2wwdDV1vjQswlqQACyL7EUDsOJ9nAAsiyuW7lMgwqRHAJaFW++iJvg5q60dBGACsCwqCcC+3ycVLzwjLHZHW3gu8X4SMnCqa2MDWex7hU0DxQWtVGLnAnjuekeYE5wAHKHN0eahMqCUYqCKTR6BxkbpaOtZzLx5lmIGOJLflrhgibAzbZ38lBYAo00YEW54zptshBuTMxvgGjqp4iVV31P5NVU7SuOsDoOpZYAj6DjawnOJ9xPX/IH8rhTDo90rbH1UhG5EwmYZJwDPXe8Ic4Lz3hyhzdHmoQj32sUD8NzHjHQSmVN5AnAkby1xwZIKaGJPGIq+YQaYGeCQGYRHoP3Vcy48y6qV56wUC08rjCnOWZXio58o8nf99sq53ytsGkTwNSq1c0zNXe8IMOrUbEnzEAF4cCjFnFN7N+kU5wvnBhg6kcylHAE4kqcUg3IyCxblxWTZr5gZ4N4bk6JvettQ1gq6ySofTWIGmJ9BEs2OrjfILmBM9AKwYt8IwIKoUwKyUe8V3e5GgDRUUec3gJegt+JYLXUd49482jxEAB4NgCc1R6ETytTLEYAjeUgRsgYBOCX0KN84egFY6QjYqBOGslZj3GQJwPEBuHfBmSJ+lBaz9Qw6RQBW7mMKf6U4Elj6zNqXlPcTjVvvEu4VNh2Uxz8q9eA3gMtKlqC3srbQvXkp8xABWA7ASxgz6AQyt3IE4Egei7CLO/qCRfnG0QvASpsHvcc5lCak3kVk+YOyVtDRlKktXpU16I2XCDdl6xuNleKyOeOkAKqyPWv8KC/KBt8CPdaYUBzrveNdc67v20TQbGMTgKPfTzRuvUpjctR7hU0H7bEJau0E4CXorXxfgu7NS5mHItxrU2z4jfoW6CWMGXD+mF0xAnAkl0VYsFh3GpUn88Gsn3ZbRnrr5KelXd8nHRQXFymOIvUCTDd0CcAq32GtZN3xrfIiZvQNFPV4GfgM0lgArLT4qGIi9ieKehdqWnNiY84Y/X6icevV0mXMe4VNhwhzjVNu1wmOsoIl6K28joEAeCnzEAF4cBhZNxWXMGack8dMCxCAIzlOK+gb5u1MtMqT6qqpoe8AKt84yuZiA6S1fq1+DC0YtNqo/O/6PmOEG9NeH4E2eu7czBQ3Tnohu/ohRfyot5EWgOH4VOxn7Ex674mAJd5PtG69Sv4d7V5h0yHGvd2lN3KPUdzIGk1vpXip5UysW9nuaPNQhHXG4jPASxgzrrljrr8TgCN6TnuiNaa2du0j1D8ZANbKTnVvTlr1ujYLNNvZhKjzWSPtNtEbe98QihCfKd7C2+xO3V6MBenQBoq2L7tzRwSYdx6Bjt2nvjhU7mtrHGrW7RpvEcbTqPcTrVuvVlyNda+w6RBhw8MlN5TJ1ASgsfTWipeGoM57c1lWc66IOZ+75iFl/fYCgLU0G2vMuCaPuf5OAI7oOa2gj2jiTtVTyQCPcQRMqPPgTS+R71s2aLfpuhG69IqwYE8NwK4uBv0+BMDKi6UgO9GLXUcoteOzx66dcTkCTKCSNcs538CbSD8f23uvCZ1DEGPmfq9IuIE4JCcEcWUFc9c70TjiPIQM3p5TgMobzqM+A7yEMYO5cn6lCMARfTbLRWxePOmGzttvK4lSAs0MFq2DLwxJ5HsC8CY4Ey1qNGeLwYzLDBaZu5tnjiPQY4yJyshEbXvHBwKKU++DrfNIv7xF21w493tFX/8Tz2nODZjKzrnrnWgcWTcUErXtPaSQ8aocl3uRAZ77mPEOqIlfSACO6KBZLmInAsClWyZ8s3AeF0vkewLwfAF4MOOivAMecZbbVu3KAI8xJpodj7CBp6Wr8+27M8ki7G6KDNxPtMSb+72iT4dE46VqHgbgueudSNfe+X3u8xABuHfmGhxDc17Pas7VU6qLABzRGzPY9REtWCJM3M6FX4Q2NTzutDuR7wnA8wVgZwwpLzQ04n6wDhcAjzEmmgZPdFMBPnqaSD/VOEEySloNzvVe0df/xPHqnI+6ds5V70TjqHdcJ/YrOrzgeUj5vrQXGeDKCXMdM2gQza0cATiyx5Qni8jWTuct0FVHJ3izgG8UCXb8CMDzBGDnCYI5ZvxcAJwoczQ4PhNlf9B5GoqDZmVLup+gIqHl5nyvsPUxEaitmkbGbtfGOeud+t7c1W7O85DyHLRXADznMYPOw3MqRwCO7K3YN7GiKP6PPM8fr9WNqbwEa6KZGxh+S/tj+940QQCOA8AGTPJfz4riP2iNq2Y9ksVmxB1j9T4i/Uo9Jmz+m8ri0yc7Glu/lPeTGGNrQgtM0b2iT4uI47/VpE8slhXMVe/Y46h7b17SPEQA7p25oMcI5jpmYszXY9dJAE7ggVgBX960DrKDr5hFy7u1ujFFAE4Eky4JvRY0kW+0BOA4ALy6kZ08POdhmmNrY6roqOGs5g7HS7CqAZZyTPQN6li6uiaRze/izG+KDcHU9xNQK3GxyPGF2ON1r7BVrAwbfbYH2TtXvSPbDWk6x3lIOSb3KgOc6B6YdI5CGptqGQJwIs8oZx3qyVX7KM9UAbhyk3Z/QfeLoKVbZ8QbLQE4DgDX/laON684Up476m99Ky9kRMcoU40J1/jW1sDVnvkdyhK46lGOiVHuJ64+hv6uPHZRc7zGuK3yiGOk25xKTM5R74gaQwBcOWJO85CyrXsJwHNez6IT4RzKEYATeklpsm1NGNo3nakDcOIbhugm5gol5UVr2RwBOAIAd8eAxi49cjx4KH40bDD1tzKPygsZEQBXfY09JlxjMuF8EpT1jQhIo91PUN+EltOO8x57VO8VSmsFVDo1aC8bnKPenIfQUFH3714DcML7z856Eff4cksSgEfwredka92l3VcArtwWaaGguiCwhZhnDHSrIgDrA3DvQtZzrKlkV0J3jG0Arr1QDYX8GGNCOr0rbTQ0m1UFI8W5ZPT7idQ3oeWneK+IZJNIKt/nf12NROrbLO/NLq26v095HlK+bxCAG86f65iRxvdUyhOAR/aE4yUX0RdPI3dfvXnPCST6TVW9o6xwVAUc41Y922frLPCCHFX4HlXwkRr3WIgm8X2fHLyf4IEyhXuFpw14J90lk80Rnn3lvdn4cG7zkDvsWAJRgGMGUcm/DAHYXzteSQWoABWgAlSAClABLwU8F7hebdkuCj21oWYIK6ICVIAKJFaAAJxYcDa3vwq89vWfuzbPs1cpKPCCa67+rl9t1hOzbgV7WQUVoAJUgAp0FBgZgJNlf+l4KkAFqMDUFCAAT80jtGexCsSE1Jh1L9Yh7BgV2CjwE//r777YZMOeaf7vR8yfHzTfVn9OdpjdYZ6PfH2WZ58wb/g67+iR4oqTp/MPm9+/zfw5kReHDy3yg18zm1p/XhTZs7OsOMyy/HPm73/V/P37yjre8oc/9cLHXvWmy/Mi/1Aldl5kjz199NStB6fOuLWqqzidXXJwkF/cbM/8dmjK/mKRZy81/772LW954h//+BPecIHrurPPzP/V7//+T32Nzp2+AiMC8KhH9afvGVpIBajA0hUgAC/dw+zfZBSICakx656MgDSECkRSoAvABoZ/76DIP7AC0iy7+a7//v8+/Jx7/LPnl5CcZ/lriqz42VWZLPuy+fcPmjLfb/7+debvrymy/PF5VvxJCboltG7qfnr1943r2nU12juS/8O/OV38D39ovln1D1lePMYA8iPf9rYnfqKys2VDx853vevn744kE6tVVmAsAI714itleVgdFaACVCCaAgTgaNKyYirQViAmpMasm36kAktXYAgsq0yuCz5NJvhGkwl+qckC/weTDf71Mqu7gtaf+L2rNyBtWLYFxWXGefVPE7hb7RX5d9gAeOi6pftqSf0bA4AJv0uKIPaFClABXwUIwL7K8ToqIFQgJqTGrFvYTRanArNTIBCAn2I6fCQ7PHxOdnDwbpP9faPJ9v47cxT5/Ooo8s/8zP9+9Kt3nnO7KXffVgZ4A8SlYBUotwA4z364PH5dHWuu7Ry4bnbi77HBiQGYz/zucayx61SACrQVIAAzIqhAIgViQmrMuhPJs/fNvPnNnzr2tW+c/V+NEA8MFGPnJWmB9S3+cm8A3h6Bfshhlv/4QVbcZMT6VAnE5bHp8jhyA1ofXz7Pa377e3Pj/YgB4V8yWeP/zWSNn2v++0+qI9c1AJeZ44Pi5w0A/6Op60dbdQ1ct3hnLaiDiQCY4LugmGFXqAAV0FGAAKyjI2uhAk4FYkJqzLqdHWMBFQUIwCoyelXSeAZ4dX3zJVgVkHZfQNV5CdZzzSurnpwdFGU2+ErzZ/XccAmtwEuwVkejTav/vDwqbXl5Vl1XxwbrdV4C8KJRFIgEwPx27ijeZKNUgArMSQEC8Jy8RVtnrUBMSI1Z96xFn5HxBODxnGU7Wiy1pvWs7+YN0NI6WJ4KUAEqQAWoABWIrwABOL7GbIEKrBSICakx66b70ihAAE6jM1uhAlSAClABKkAF9lsBAvB++5+9T6gAITWh2DNsigA8Q6fRZCpABagAFaACVGB2ChCAZ+cyGjxXBQjAc/VcGrsJwGl0ZitUgApQASpABajAfitAAN5v/7P3CRUgACcUe4ZNEYBn6DSaTAWoABWgAlSACsxOAQLw7FxGgzUUeO2Nn3ufCf4rXHUVWfGF/PDYg6+55n53usq6ft8nAL7++k+de+bZZ3/ZaHIPly7m91NH8vwBT37yv7wdKDuJIq99w2dfnRf5z/YYc2ji5qeeevV3l5/Egf9ZGgC/7nc++0jzZuR3GgGOISIYzW4xml2MlNUus/h4ff3nrjWfXHqV0c0rNrX11q6P/tNWlPVRASpABZatAAF42f5l7zYKSBfjA8J5f2M1JgDHrBsNIi0bzKT0R0+5+ruuQtvtltMCya4dwkX2yiwJ1GnZbZr1jlFfzcvrFO2vzIjaj6nEq09cWfxk3USybPQZAM7ej2z+2WLBNTYdG0OD4eWqu3vx/vpPvrkWMq55LRWgAlRgiQoQgJfoVfapVkBrkdSVVLpYK69XtGUHDGLW7QqnkEXvUN2+2XctEGv6OLCP1qyblp0u/5jfo2b9lACutxs+Y21Ik0Bf9lbtG69K+rUAeKDOw6wo3mQ+dPzTQNzsFHFt6ARqC214BLYxe//5nC7x8TWvoQJUgAosWQEC8JK9u8d9SwQXIrCICakx6+4LI8WsuitSoYVxVYmW7yvwUlpw78SKlp0u8WICMPooAWCjq4horNkqm2q8agBwE74d/TwsisMX5vnBM41G0NH0ppZOAAYfLbH4x+lf+m+lmlMn10Di71SAClABKpBlBGBGweIUSLhQWmmHZqhiQmrMum0BogSFcOy5Ft7NihTB8gVFXtx74Flf2P5NwVaWTtFOlx3qi+aEtrf6ho61riBTjldNAL777q+dcDx7X8bCNXmWv9JohDyf35JyKMsdGBOD7wGg/2o3qI9l1+TB36kAFaACS1SAALxEr+5xnxRBUKQiAmiKto16BDr1YrRyBHrENHAhXvvdPCv5ZjNB/rj5C3GmrC94mgCnZScQqOqL5oSZX1v3RCcCph6vSgC8eoEY4JfDw8PTP31wcOS5RtgHArHTLdILqiHxPDS26b+WC9THskcM8BIqQAWowOwVIADP3oXsQKWAImB6ierKTinaNxoAp86udx2BbDSELMS9HC+7qAaIhHaqLpoV41im3LY03J85xKsWAGdFfuPmTc9Duq60M+dWrvZ8EVYvAIf0o29c0387roRj33dw8ToqQAWowD4oQADeBy/vQR9DFl+K8gwuThTBYRQATghsLpcMZgAnZKetH3WMJLRTbdGc0ObBGEBOA0zFVtORwXjVmLuMHm8zx5q/17TlyuquATjPHuZ5tL83lkL6YQNg+s86BNTGsmuS5e9UgApQgSUrQABesnf3qG/A0b8kagwe5dt+izPUllEAeKyjiBaxBp8XnNDC2ern6qRAQjvVFs1jZ+Q6gg6C5VziNQQcG3p83vz3dwITyxqAi/yfA9nivuqsuofEhu30DP1HAAbimUWoABWgAl4KEIC9ZONFU1JAaQGp2SXrAnHOGeCEsAb5Yei4+dRs7XaoynYltFMNgCcEJYPfWE6obXC8Jp6/VrGQH2R3ZIf5O43xPs+3qwOwsaNVJ/3XG1ZqYxkKXBaiAlSACixUAQLwQh27T93SAMvmEbyQTEape9/zbBp2bvyaPAOsYbvid3VLjb+QHx578DXX3O/ObqxrLp6bNmuByqwB2P8zNys3ab4ELPZpi1TxqhVX4Jy/AqgTd33rTxxvi+6trm/zKWCO2IG6gLpqu5fsP/PCs5tAf7MYFaACVIAKWBQgADMsZq+AwvHn3QXYGz77as9n5HrhTGNRNxoAB+ix2RRoAavCor83E6IFwDbA0siA9oGblt3dbJrWAA+1z6pn2GMBvUfhQ/3UtTVmvCrULXFxMAD3bvD5zxE7fqT/el3KDLAk2lmWClABKtCjAAGYoTFrBUIX5TY4K/8uEFati5TAOpt+SpoBjqGxRp19mSiNurvZykp8DR/OFYBDQc3mr8DTFlYA1vB/10cadfbFa6iuwgl8NTd927nfesvXvnH2fzXXul6atVO9NgDH0DpGnVPyHzPAwqhncSpABahARwECMENi1gpoLB5tQBK4MC81TQqpGmC2CYQdu5U0Xn2ntBlsoZn72CBpfTFPWMay6n40cOvzocYgV4iDndgKHGdWHRXstD7GECteNewV+LfenPPtT9+406pPQw8bpPvaV2nb128Ne338J7iGRakAFaACVIAAzBhYkgKBC+iVFDEAOCI8JYdrJY3VAdgIkRwkNbQYw26NMa/Qd+3NFetJCwU7owBwn9/HAqiAY8bWcecLmF1Ypf8GRyuPQGtMZqyDClCBvVeAGeC9D4F5C6CR+bRlC0IXYdYMhE72MDkAx9LYd8HciFjrYlDjuGpfJjU0Ljb1Jgd3jVEe2nfbplAg/EV71CBGBtH4wGpvoAZS124zwP7z0U78hoy5blzMbb4Zy39Sx7M8FaACVIAKbBUgADMaZq1ArMVS6GKfANwOq5RAEbIY7wwG7SO7VfUE4I0SgfBAAJbP3rVmAXPcju6BY641zmLN6bE23AJjWOpBZoClirE8FaACVMCiAAGYYTFrBWItlgIWhys9I7zxtumntM8X+7/dtbY5EgCX9e9oEbgYH9Q5NC42le8lANtiIBAe7AA8s3gN1EA6f9eaBbbbGncBdam+gb8SI+V8E9B3qe/K8gRgH9V4DRWgAlSgowABmCExawUCnmMbhLNQ0CEAt8Mq1oLUdqyWALy7KaAxyEPHhG3xHggPswPgCMfApa6tNQscJ1oArP4JpM0GZIx3DrS+Y10JHxjD3v6TXsjyVIAKUAEqsFWAAMxomLUCUwVgI+ruws7/mbuuj5gB3ihCALYO35340BjkSgv96BmsWHOCwhHayQGUb5+64y4gNgjAssEZffzIzGFpKkAFqMA8FSAAz9NvtHqjQKzFrkK2iwDciFJmgFtDdpZHoAMzhs5NHK1JLdac4AuLzX6NkAEe3Azx1Urrzc3WkzITPsI+Nf9pjRnWQwWoABXYNwUIwPvm8YX113cB15QhxlugmQFOE2jMAKfLAJctaUBgZXHfd1VDI0djTgi1oe/6RABl3WCx2eSrlSIA7x5VVgDgffFfrH6yXipABajA0hUgAC/dwwvvn+8CzgXAMWTTeGHXxq7ZHYGOoWdZJwE4MQDrHeOvDbdtQIXEi8acENL+0LWxAVi6qeA7J3Xb8a3H+r30PQZgqf9ixSnrpQJUgAosXQEC8NI9vPD+aSx2tRfgfZL7LhIt9RGAN6IQgNMCcMCzns6ZyOZL50WWAhpzgk+7yDWRAVj8fGjAox6tLHPA3LY7l+0vAIv9h8Qcy1ABKkAFqMCuAgRgRsWsFdBY7BKAWyEw+wWp4rOq/A6wDTBv/Nz7zI3jilgTR+h41JgTYvUtJgD76BawodEGYD9ojfYW733xX6x+sl4qQAWowNIVIAAv3cML75/GYtdn4egja0CWpNscM8DMAA+FYJS3QFcNBkCTaNj4ZoQ15gSRoYLCMQHYR6+AzaIWvHpqbn1W2bMugRf8i07Nf/494ZVUgApQgf1WgAC83/6ffe81FksEYGaAewYCM8A9wihu5iBzkAjoNeYExCifMjEBytgj0qmyP+DFZnV7nnUQgNtB5OU/nzjkNVSAClCBfVeAALzvETDz/mssdgnABGACsHwiSAzB0d9sLFdAfsUkAdjv+HLZ+SAA7nvhk8acLvcMdsUU/YdZzlJUgApQASrQVIAAzHiYtQIaiyUCMAGYAOw3DQS8RMmvQSDLqTEn+Brnum6KAOW7kdHsi08GuG/epf9cUcTf+xS49PJnX35QHHzIqdBB9tiPfug3/rgs53ONs/4FF6BeC3bunnWNALxnDl9adzUWSwRgAjAB2H9mCHiO1KtR17OuGnOCl2HARREB2PsNwr6bGNW86ev/Pj/Sf0AgsYhVAR8487lmn+WnXvvs/WX1nQC8LH/uXW80FksE4PgAnErjsie+C3LL4OEzwIIZxTeTKGiiLjoEwXOaE8oOKb1UzBuAfdsPBWDTdeszr/Sfz4jgNaUCPnDmc80+q0299tn7y+o7AXhZ/ty73sxpsaQICLN7CzQBuDU0rc+zxgT3lBODz3FYT/sIUFvhxgDgL+SHxx58991fO3Hm2Wd/2ZhyD4Efe+2d05w+hQ0MgeaLL+oDZz7XLEHIy37oOS82/Ximoy83f/u9vvHwd73rlXdX5fZVryX4nH1oK0AAZkTMWoE5LZYIwN99cYpgiwmSvsdFO/1eNAArQsFguMR8iVLKDRvfDGxHHG8ADhgvqzj+5je/+VUCsHgDoBvb3v5LMafOpQ0fOPO5Zi56DNlJAF6CF9mHEAUIwCHq8drRFYgJwIHAugM5gfU1tWYGeCDyAhb03Vp5BDpwhCttGAxZsTsW/N9qXLezTwBcdtoza7+a407nh9+dHebvNNUcE4RL71u9Y87pAvvgomNvYMCG7kHBfYVZH9f6ArBPW7yGCkxRAQLwFL1Cm2AFYi6WAoGVANzwYu8bX2/83PvMJHQF7PBOQduzoARgv+/B+voAuU5jnNrascWVRlsp43UKAOWp2SprmR9kd0gBuC97v4LxiBsYnqBfh94UX2KGjL99KUMAxj1NAMa1YsllKkAAXqZf96ZXURdLr//ctXmevcpTTAIwAbgvdBZ/BLqv46EAYql3d5wRoMRTVsBm3wuKIvuSdJ4cyrBHndMjbLiNvYEBQt83D0+def7NNx//Whkcl13+K1dnRfF644ff+8u/eOET+wPm+MFll3/r7VmRX9lbpvFJoaHAA+3MskZ9D33ov78gPyO/NSuyb2vU3epLs02fNnyuCdCr13Zk0EK25tlzPvrh33ihqz5fAIZsKBuH4gKILzDhKK0AACAASURBVLA/Pnb1aBDkI5fu/H06ChCAp+MLWuKhQNTFUgAA2zIcAYvMrjKLOQIdCkTMAFsHjfXlUB7DK8olSsBQ2bbz7GTUOWGBAFUKGXBU3QuAx3qLd4z5RimevZ8BBhf+q0X9qVNfvOvYWfe+3bj8vqXf+wAYrLM7P+y8MMkfTs98uwu8bbbDdit/B7gH1IfnTxDsVhsW2AurAH8AwNljdaW3j8bdKr30yrJBMJXYdVgcftX5vWiBf6LcKFlpdAUIwNElZgMxFYi62CUAr1wXVeMIQMEj0PGOQAcCRAvMNeLKhCcBeD3BegNUebEvxJUge5gXX82L/GeF83zvJo1GXOzTEXZw4X/zmUfPvOLuk3f/TQW/fQDsCVtb9/dk/kA7DZTnj8+z4qVNO3tjqwMpaBvN7KTPNU17AvUa3DTwBMWmeSeO5IeXfPjDv/mJ9V+OD8CBemVZD5iCfjxhRHi2+VPGl/sfKIvtroYlpqkAAXiafqFVoAIaWdXexRIBeOWFuS1ICcDzAOAytgIyj80ZQh2s9wmgSiF9x0ypk1mQ/hcC8HhvgQYX/jcbN/+V+XNtc+B0s6jBcFJVbgEH0M4TJp7KI8+XgEuAVlYQbKN1PNfnmlCY7PTNCsEK8Fs109BoXACujt6Dvu0vZoFg2I+yxgc3KGRVsfTUFCAAT80jtEekAAF4LZeGDhvhk75VNzCjaNZK2R895ervuqoZNL6LeUvg8S3QHVEC/bWjp5KvCMCBGeDVHOJxGmMFwFl+p/BFdoPZ6rltuPlmzztDyzuDjyz8iyz7hHlO+4LOs7StI9BIPYKb885xVeX6t6YEHmeG7epAvRrMmZ7sHuf2B1Wbj7b1+9cbegRaEejLLnYy21kG+1EQxLZ2ZJez9JQVIABP2Tu0zamABvhFygDf8tSr29+91bC1F1IDstUdkQnAW0EIwJEB2Be8hmKWAOWcNq0FfHRbvesgyz9nKvzXglZ7P4G0ige+xEwgZdjCvwleatnfynrf48mi3pvCjXZgCAqE5pCjxD3da20YKMNi2eSm/uwbrmer++QPBWDt+OpuGsC+l8YXj0FLFZtNeQLwbFxFQ20KaByhJAC3lI3ygq2UR0qVsoqlKATgFAAcDjztDLDCZlDKeB07g1i52BM8D831XzZ/Vi9VQv4Z+gTSCoDpP0TGukzIwr+CiIsv/pmjzZdj9RqwgQGwzdbxUfCaGmhhCBwBgGHbNnpB2eIGaAHl6wwoULZ0507GFATSnSPAsB8b/YkUX37H3zfx4tMP0cBk4ckrQACevIto4JACBOC1OhqLxo3OswJgG6QSgKf5DHDfm389was5LcwGgG3xOhkA9gNPHwDeOR3TdKbGXBZrA2OK/oMX8pYbaQXAINDVEAWW9wOUDTjB0DQCAIOa1/2Hyjf6AcBpXTfoi1EBWGojWD7oWW64Db4NerEQQgBerGv3o2Mai8e+jETIQsy22A+pr+PNKJDaB8BRNxk8njt0aUEAjgjAAdnaVAA8t3jVmMPMmPB+hrQaTxq6IXedoU8glddr2EEARjyxffYUArTGZ2hgOJUfNa5BDW5jBAAGs64iSBUeR6/rhnXqPsOMfVpJJQO8lPjCRhVLzUUBAvBcPEU7rQpowE4vAAcs9m2ZgrkCsMYC3bYgVfCdddGvUG8VazwC3Rl1IdnaSAC8EwNzi1cNezUAWMkO553KBcAadqScbzTsDfEfCBdWv1TQJQU6H+gC7dxbADYOqmFTkgH28UUZDEAbZbFpA7B88yMovpyTGwvMSgEC8KzcRWNtCvi8vbRTjxWkAuq1vuRlrgCsAZS2TQaFhaNVZw17N/ExSwB2AUbILBISw5GycjtjV8P/KeNVYRyULg3OAGvoBsZW7zeAy+s17Ngn/4FgOQ4AJwYUWAt5Zrp13Fa6YQAet93A5r1PAi+qEmWXV84fMQMs1QuG+sTxBc5vLDYTBQjAM3EUzexXIGRRXtXahYaQRWmMl2p1ep/0CHTZdsBmQGX6DqyGHnXs01ljAT1nAO7TRWMOCfTZTgwo+Mq+2RR+tD5ZvIbMNQ2fBgOw0jh3hRlk55zmm7H9B0Pf2jM7z4KWfwkCisu3u78nBhRYiwUBMNznzrOsKTPAYHzJj3Unji/5AOAVU1aAADxl79A2SIHARXmzjRosAxdg1gyHBqj3gVnMulcLY78X5LT81wQzpUWjVWcFqKrsTpoBVgQQCDKgwdUpFOq3LpwHjrPy+5lfyA+PPfiaa+53Z9PUOcVrqKabfqv4POSIOxhPg59Aquqg/0A1TTEYgCzHWatWQEDBjapKJgYUWIvEACwXzn0FmFXeVkQALrXgEWh3aO1NCQLw3rh62R0NXUhrqTP0iQ+NRd1YAKwIlVpS9y6kFW2dKwDbNIbAA3HOVMZaaWvfcW/FGEAkQcr06j8pAFbY6BoSw/UJpOpa+g8JqXUZH+jr1k4APviQU3HZZ4rK6lpvwXbWDxbw9hUBmAAMxti+FCMA74unF95PRbgMVar3+TZFG5MfgS5FUbQ/VOPy+l6dFRfP6QE47MVrQ7rqAXBkSBIEx2DWcy7xOiUAVjxNY3Wj5Hg+/YeNBAJw9pyPfvg3Xui7GeCjHwihagAMPxM7FDIEYAIwNqXsTSkC8N64etkdVYQeb6FcizvFBd0oALyC4PBnK731rS50ZZEUYyE9AMeDSzUAVtQ3KBZccTCXeJ0SACvZ0utX1xzZvXAO842SZt5H2EGAsz77W+kNAp18vPII9Pk333z8a3Lh1leIjzkTgF2ZfB6B9g3GBV5HAF6gU/e1S7GzFw5dnYCxBABWWuyFhKhTZ0VASw7AEfV16iZximIsS5ptloWAIaKeqN1O3ZVshPRwGa1kS28z0jeUx7bHpYf5ffL+SwjAQRlNqZ1w1lMO2a03IoN2Bb0FGoiznSKCTYk3m4svN3/uO9gOM8ClPARgn2Bc6DUE4IU6dl+7NdLCHFp8Kto2Wga4jKsRNxognecMwKW+kV5E5FzIS+eMSHZCZkhAaurxqgR50Nhwias4dvqaGvwEku0i+m/YayDAaWSACcAf+o0/Lr0BwmlLL+Cty/U3d+HMr3ku+cQ3//FPj51179sJwM++/KBwPstNAHbdBPbodwLwHjl7X7qqCJqIZPDCU9GuUQF4RAiGFs+Ki/jkGeBSW0X7m/GrDsARYX1w3EmP0U49XqcEwCufxnvMAZ4ruwEwEgRD883Y/hsLgCEIlGdngwAF1GKUDLAEgCXa+mTKVxD/Q895sfnXMx2LnBrKq3I+GkP9abw0zKdPoF1B8YUsCFlmPgoQgOfjK1oqUCDRgkkEFUsC4IigZvOyaOGsCJCjAHAlgDKIiGJVMNSSngiQZH67fVCMC5c8ongdG6C6nYmY2Q+KQfrPHnbShb+tFimgrADq8l+5OiuK1w8OBgJw/QwwAJw1bAJlg0EOaKN0LQG4c3TcNfnz9/koQACej69oqYcCyhBRW+CzEF8aAFdixNxs8Mn2KS6URwXgUl/FmAmCD2ToRQSnsnk1+6cWr5MD4EgvYkNeWobEGf3XVokAPI+3QAPAKQHg+ni1T7Z0tYHBDPBRn6PjyBzFMvNQgAA8Dz/RykAFtEDYB3wr0xVhZvQj0DZ3KIJn5gO+lU2KdowOwE2dA2NYDSBdQ1ETULSgacrxOjUA1vRfU3dtXyqO86D5Zmz/aQAwWEf7mVZmgIez353vALuA04yP3/vLv3jhE7Ps+MFll3/r7VmRXzkw184KgKXxBUN949vMYBvBmXPX/Y+/z0cBAvB8fEVLlRQQLvBExxmVTFxENdR5EW4M7oRw42e08cZ4DXb1qBXsq/+kC3+bk8A65ACcGFDAfgQ/Awy2I3oJFgE4k0N94vgadYJj4+oKEIDVJWWFVIAKUAEqQAWoABWIrwAIY4NvgQbfOtyqw5XRXPVcDij1NXAWUP6ccZBdZbfkegFZ3bofQNnAF0aVfYD8p/QMsFQvafmyP9Jx4BNf8UczW0ipAAE4pdpsiwpMSIFrnnPZ64ose4rUpCLPnnTjr3/0TdLrWJ4KUAEqQAV0FZAu/G2twzCwAVqwfAuYQTuzbAOCIATV5QUQFAzAYP/Lo/WrY81AX7w3F6S6Vv5PCcCoXtWGCdinVoYdvIZHoHWnn1nXRgCetftoPBXwV4AA7K8dr6QCVIAKTEEB6cK/z2YQiOAub4/0ri8B7YTrrwsGZJlFdjXaKa9T1qv1tmXlutdSdd5mDLax8+1n2I8tvaCstsj3nvFFABapvOzCBOBl+5e9owK9ChCAGRxUgApQgXkrAALJ4BHoUgEgSykRaqc90E5JG2VZvyxzIDSLwBnpUReukReMIfU2y3QBWN7GCoazo3c9+KA4+JCz+U6flP3vG18EYKfj9qcAAXh/fM2eUoGWAgRgBgQVoAJUYN4KgGDhBOBSBejbvohclm+nonaaTOWt5uzwJUgzpozPMdjgI9CVbWAWdbgrFq2UNyPW7XfaAf3RtD0IgMG3W2NuD4ivI/nhJR/+8G9+Aj6Wze8AYz6ZYSkC8AydRpOpgIYCBGANFVkHFaACVGA8BUCQgQBYA4K7R1MrZVA7s8PiodmR7NccnwEKgzqFDPDagLCjvX1aSeotiuJX84PsMqdeHZCDAXAb2oEAnGUebe4OrB4gReOLADzeXDW1lgnAU/NIQnsGAOi2r30re8gfvvSjd2mZ89RfuezR5vsm73bXl7/o9b/xkWe7y4WVmJo9SG+uOv6gY/e6+15fNGXvbbZzg3UaE4BR/c1Lut5x42989DGIPlMtw3E2nXGPxMj/3967AGtyVHeeVbelRo+28EiGkRxgs0MQCmAWFvAYZLcZDIxxiNAECLexAaMHIhaNCHvBwloP2NuxRogRJgxGEmwMSFisDdsWEvawwOJd0FiAkEOhwZpB9oQDhAML9LIMspAsdfetzfzurfrqkVX5P/mqqq/+RHTQ6puVefJ/TtbNX56szNDjDGmTZaiAqwLSiT/SjjOotLa91tuS2Xn8f7XdhWuCR7CNYBngsn9OmfMBrVC43tHguHNsWq3q8880ewNwpddP/+Z71N8vRmKxVmZwEQf0PbdAC0Xf5OIE4Bl59/zffMFb8yx/r4PJDaAVgI8XCKOQ09ef0PAzhj0CresyHNnOiv3XXPbVW/Q/HjhwYM9JT7vrxqwo9q8LzQ+AffVXffeKR3TccJyhSpnL+frZZdxPeZz5qcmnqcCwAtKJv1RPAO46ByWZ2nCxs2crcG97YBvBAbjsL7BwAGfiLXXW6gGz0ANbeQEfa3OCAXDZN2Srd3+WvBlloO8JwNIXwAaXJwDPyLmuE/NyQtnMbMAdb8AY8tT57/jp0/Oj27epsicg5e1l/GBvTHt8J+b9tss1MYO0XX1bCdu1SKH1dwEkWx/qP+c4k6i1Lhvaz5JdDlMaZ27q8SkqsNkKSAFls9Vg76gAFRhbAQLw2B4QtO8zMc/2bF3sAaUwBDtORBEVHj36uMed+tGDN34PKVyWGdsex/ZXff1Bdt/D6y3P7V7PA4BdYxbwMRyTQF2NIq42azDnOJOqbS0PjfspjTNrj1iACixQAQLwAp3OLlOBCStAAJ6wc9qmuU7MlZPfpybnv6LqU9+Ouv0Pybo5TkIlBkGT4QTwWzZhtcdRk0f3PPbYkxQE39Dc9lyXavoA7BqvkoCwZZ8ldZVlXe3mOHNRG3pmVuMM6hELUYGFKUAAXpjD2V0qMHEFCMATd1DdPNeJeaAuDmbcEtoGfQc6FXscAfgO5bO3qz839Ptu2gDs+x2oIGaDZ4ITxo6pmxxnZucPjvspjTNB7LIoFViMAgTgxbiaHaUCs1CAADwLN+0YOfLEXJ2yn51z9btuvrYtmeO3xR7KD8PflOxxmpgX2X/P8vyhLCueN0cATq9/2MOxOM7KqOM4k3yH7PFC46NUgApQASpABahAQgUIwAnF9m1q7Il532RwBLumkiUrXdprjxMAQ4Ey3QzwCPHQuzgDSdkqNIb9TRPMvh3BLo6zANeNucQgn6ECVIAKUAEqQAXiKUAAjqdt8Jp9JsD17K0rlJm+A3bP9q0n+W72mCFhava49Q0JnWkCsOtJ0/XYctQM2hqPKMtxVleJ4yzFveRIXLIMFaACVIAKUAEqEEYBAnAYHZPU4jExb8CB6/eZJgB2rKuRWXKsw3gwjmNd0exxhDkgnuQA3K7U1bahg6ccr8IJoX+wb4E5zhqRwnF22VcuAQYki1CB2Svw3av+40Vqp9cVvh3J8+zSUy+84B31emLW7Wtv6ufvvfLKfUfzx92t2j3Ro+3tvChed+pFb/y4Rx3wozH9N9e6YfFYcJIKEIAn6RazUa4T8za4OkKKNqqTZXO0qTGpdrTHCDxTs8cVMu1hOU0AdlyACBEPSjJ/TbTujjGUcZxZozaEn43jfsrjzKoKC1CBiShAEEnjCAJwusWRmDGdJlrYSiwFCMCxlI1Q7xQn5o4Tz8ZEOMS25VLuDbEHiB5/2HPUavB7W8c6g8QDclUXIOwkAXhMXU0LCxtiDxAO/uMMaIRFqMAkFIgJCzHrnoR4AiMIwARgQbiwaCQFCMCRhI1RrSsAtyewjhnXTgbY9XtPVVEU4JmaPVowR1AAwsd/Yu5qW+9p4AcO7DnpaXfd2H93cW+3gsSDqj3Id8AcZ00/tRcWOM6A4ckiVGCGCsSE1Jh1z01qAjABeG4xu4n2EoBn5NXJTcwPPnPvSY+e9B0l4SlCGYMAT2diPjF7CMBwVASJh40F4InFtfuOjTgLX1MfZ/AoYEEqMLICMSE1Zt0jyyZungBMABYHDR8IrgABOLik8SokAHe0bWT8xp6YmwDMNctqj6IJZoBHBjUCcCdqoiwscJzZRydLUIE5KhATUmPWPTetCcCbA8BfP3Ro78n3P3i7isHTfeLQdHCcT3181q4AAdiu0WRKEICjTfBDgULnxFwCMDR8oukPtd4qxHHGcbZWwH+hySUG+QwVGEOBmJAas+4xtPJpkwBMAG7HDwHYZ0S5PUsAdtNtlKc4MV/sxDzYFT91BV3hvPcb4PEzwMYre6SDleOM40waMyxPBTZBgZiQGrPuuWlPACYAE4DHH7UE4PF9AFvAifnyJuZDd+7CgdNTkABsFobjjOPMd2zxeSowRwViQmrMuuemNQGYAEwAHn/UEoDH9wFswQZNzOE+WwqG2jobxR5dqStk6mdjwq+PbcwA94VLc7tssNPW3TPrUeLa4xvgKPb4xHKKcRaq06yHCsxZAQLw2ntzBOCYsTfn2OA3wDEjI27dBOC4+gatnQDckXOTATjIlT5DAegK5wRgArDj6e+h3ochv7WPPs5CdZr1UIE5KzBnyAmtOwG4qeicY4MAHHp0pKuPAJxOa++WCMDLAeD2FU/ewWOogABsVpXjjOMsxnhjnVRgyQrMGXJC+40ATABuxxQPwQo9yuz1EYDtGk2mBCfmy5mYZ1n802cJwARg8OW2wTst4o8zUOONKOYwsT+S5XuedtqF531rIwQI0IlN1XBqADymzg5tmyJrOy+K15160Rs/3v7h3Vd8+CXFVvYZ9e97TQ/mWXHX4b35s558wQUPBAhZ7yqmFhuSDjEDLFFrWmUJwNPyx6A1BGACcMhwJQATgMF4IgCDQi2xmJq8flAt2L0pRN+lE3OvtvP8utMufMOBPrtj1t1u06utVmVSDeuPxwSRmHWjsTcVnWMB8Heu+o9/lmf5S1E9VuUs46CsK6b/5lq31iYmAHvq0rtAUvrUKV7WwTX7xUsCsOhNMW5hAjABOGQEEoAJwGA8EYBBoZZUzHPyZJMKmlx5TRDz4rbTLnzj82IAMLqdcQoaLgGAp6ZzaAC2ZXxtg0393DrevMZazQDT2JhT3aGAF/DJdpEV71YLGherssZMvq0O23vIZ1z4LLTZ7E71cwJwKqUDtEMAXg4Axz4BWitJACYAg6+ljQXgFOMM1Hg2xUJNVqEOW7JTXhN/CwB7TA6tmZcpabjJADxVnUMCsHqHnazSuFdA42m40CAEh9KSAAx7alvdBXKB8u0H1BMnwk/VCw68P71B3vL+dLI38UME4MSC+zS3QQDcOcXVR5fyWY/rWaLYEwMyQ+hU1kEA3ngAjhLXHGchR+G86vKAQveODky0fEBiKIPhOTkcBImpabipADxlnX3ituYvlSHMPqEm8a9xH1ytJwfGGgE4u/TUCy94h+e7QeKq7a3t7XO3t7berh46XfJgVXbAn979ALfOO9md6CECcCKhQzRDAB5WkRNzWZQRgAnAsojZKc1x5qLa/J8ZBShK2Xomcp6TuF5Q9al3CKynqOEmAvDUdQ4EwFFeKn3bZgnA6QFYH3K2nWfni7/rtrw39Y993nGr6gnAUcYfK+1RgABMAA45OAjABGCXeCIAu6g272dGBYpqMmc+tMrDtl4A9gKUHlj3sDNc8NgP/rooxHba1Ntc6wLNQWev+AoXDeaaeuKXADwOAPtscR9ajPONQdv3xbHDNET9zACHUDFRHZsMwOe/46dPz49u36akPEEgZ6hvEztbRUPYo/sRGjIF2liLhrYtFBiFqscqwAIXmkLEdUj/hLBn6uPMNQ6n8lyoiW+A/hi/rfU42bf3W12vyaEBIKauYembUHaOBcCh7I8Vq2W9XvEVwDhLFcaFoVDapo6N0HZ7Z05x/63eT1mR3zt0pZWLL/UznjFoPecA7+Z4JQnA42kvbpkA3JGMACyOovUDBGCzeBxnHGcew2qjHvWcJIXXwpDB9Jng9mUx/A7Xamaq56DhJgDwnHSenK3Nkdq30DTL3QE+74e6LOW7IjUAb2WP/aej+ePuVra4HITlfFe05eVNAA7/2401DinAiTkn5iFHCAGYAAzGExeaQKE2rVioyWNAXTrZKR9YjQHA7TrnoOEmAPCcdJ44AKvPO3e2+9bHbSh95153agD++yc8/pMn3//g7coXTgdhxXjHKVus12YFfOdHq4oZ4GjShq+YAEwADhlVBGACMBhPBGBQqE0r5vs9ZX3yFWgC3ck8eMFEzzexHrZ27JuDhpsAwHPS2Stmmy+ZCkRCgtncITUmuIfUGc2yesV2+Hdctgl3AGvtCcAzmrEQgAnAIcN1AwH4jgf/KfuJP/69mx/x0YnjjOPMJ3425VnfSbppkuQ1kdsVtj0597Kz/8CfD6rp0ZscfNnIjHjZtpqgFXcd3ps/68kXXPBAaUsMDecOwHPT2dfeKi5bcOOxcNMIdQJwd+T3ZVJDAfHQoVJefo1xqNkG3AFMAHb47TbmI5yYc2IeMv4IwMwAg/HEDDAo1CYV89lavNIh1mFQrUm/1wQ0MAC3gXUuGs4dgOemcygADroYVHt5EYCnBcBe8U0A7v21zAzwjGYsBGACcMhwJQATgMF4IgCDQm1SMa+swwqAu9cWeU3kSnENEzrXrGjfVr5Q9c1JQy2vt727PpodQCWMVS1RIADubLf3WgwiAA++vsfMAPvES987zuP0/I24A3j1K2qTfmFvel8mB8AHDuw56Wl33ZgVxX6h9qGuHWpseT0wMXu0JqEhU6jzYPHQtoXS3/WanSLLPn31ZTef5asRx1lHQY4z36Ca4fNeE6TEAOxhq/EwF1cAbme9PezaiZjEYDZjAHbdsj6Kzj5AU3uVEIBb79XUCy+6+ZiLDmX3PNvou9bKecxswh3ABOCZTUpcJ+ZtMHC8e1Or1fnG0hGiogCwB3BOzR519Vt2ztXvuvnamCHq6LtB2xzrDJRhzC//yGVfucRXM46zYQDmOPONsHk8P1V4M2U0PMCtMzn0mmx2v8l0nmTGBOCBrNBcr7qZlc4E4M04YToVAOt2nBflssx4ZVHo+ubxW61pJTPAM/La2BNzU4bN0aYOcL7x35/xsu0i+5zEHXOwxxEIFw3Args0oRYNHGM6C7XQNIe4dtQo2rif8jiTvNOmVNZjgtSbVQsx8TfBm8fW6qBZtHZmZE4aaqd5LCQ0Qjd1Jm5uOocYB0rwoLFbd2Bq/8017lICsI9GJn96jJmNuAOYGeApzTYAWxwnnZ3MrQts6kpME3PHuo5sZ8X+ay776i1lt10msCbgmZo9Lv1aaT3hDLDal9ebaQ2hf4g6gOHUW4TjrCkNx5lPNM33WY8JUnIA9gGKgAcJBb8CybQF2qevZTRuWgZ4TrGqfRDChwTg7rs1NbinBGCPRT7jpxQeY2Yj7gAmAM9sbuIxMW8AlSuUmcAnxPeajhm/TjZJu3Nq9rhqnQKAPeKp97ohR182FlccNQtyBZKOIQ9dOM4s79T6IppjrBjHvWPMJFlomtmvmcpcjwlSLwB7TeLWQgbdthwQgDt2zUlDLa9Plqke56lBZG46E4C5Bbr9e8H2Xa1XzLQODvT5zGNT7gAmAM9sZuIzMQ/TVXPmbxy7+rOQU7JnyhPzgDpVUOJxEJZXiIZcMAioi2OfOM76hTNrM+Vx5hgEoz82N6hwtrf13a7HRJMAvBu1BOBq+BqzZR4xVn8vcAt06y2ZOu5SZoB9oLV9OF/Iukb/ReVhAL8B9hAv9aNjT8z7IMM16+qh32C2b0r2THli7rjV2OS2RlYuYL1oiATL/vpmgFGDh8pxnPWq0+vnKY+zEDExRh3OQFkaazjBOFCGMeyppq3siGuW2pQZmaGGszwEa246E4CZAZZmgHV51zhvv5u84q/nXuExfkf5tkkA9lUw4fMjA7Bx62HZ/YTQ0/l+2OSCqdgz5Yl5wIWC5inO7tdRuYwmKB4kFXOcrdSCdOU4k0TWvMq6TraqXpoB2O+03p3KJwnA7SyLz4R1RA0JwLvie5+CPhCrXgCyfo0wA9x6pW5yBlh31WMBsfHO9Io/w3t9Xr/Z1tYSgGfkOeeJeZ79ifrI8t+orp7g2l3kjlVn+0RG4VfdTMGeKQOwlj2QRp3FkYBwPRgdIbc+lw05a8JxJhrJssLD437q40zW12mUE66btQAAIABJREFUDg3AHpO3tiB9AOwEb+3siLOdhonhUjRsOyg1iMxNZy8AIQD3viBTx502xGs7ca0ntm+AdVHX3Snq0cZiiUc96ly+7NJTL2xm8KfxG0tuBQFYrtloTzhPzNWpvcWe/Or86PZtjhA8mP2tCxI3I4TDb2nT2PbMYWLuamPN78b4cDzkCB5fMeDXb1GA4wx2nqigfdy7xnCsGBJ1b8MLB5rs11UyArDHpK5RnysAx5wYptLQte9jA3CoIZRK50DtMAPccvymA7BP3NS18XhXEoBDvWxYj0wBHwD+yGVfucQRSKCtkPWeRMj+iW2Yij1zmZh7LhT0LpBEOhQLXpCRjbCd0hxn6+vJJPqNOe7nMs4kes69bCiYMuhgvIfSY3LYBmCXbdpR7sZMrWGo9sYAEZ/xEqrfCWK13gQBeGEA7JVtru1Q8QDgKO85n7Hr8ywzwD7qJX7Wd2KuzRUCidfhQmEmxPbsD+qGMeyZ28TccZHECqRhtMe+S0Xjoa8cx5mfgmF8LRv3cxtnfgpP+2nv7aj27hknYR6Tw0Z9jt9+Br0bcywNQ4HgXAB4LJ09FmsIwAPvhzHizuO90+gJuoPEOWZrh1d5jPOg7zn7qz5uCQJwXH2D1h5iYl43aGDS6AW+fZ3GJ6myya+ryFOzx7Ufc3wO1z6zwnXo/nOchVUU93WacR+2d6xNK+AxoXIRsDcL4To5rE8+HevwnhhOQcNQNowBImggheoj2F7o3QoE4IUDsGv81s86CFEHGP+TLkYAnrR7msaFnpjPqOs0lQokU4DjLJnUbGjmCjjCom+vewHYMXvb+K7NpU+mK5DQTrq0h9Y9UM6ooevEuN3OFAF4SjozA8xrkJAxYxq/rtuXWwDs8plH5vOeC/DOCl4FATi4pPEq5MQ8nrasmQqUCnCcMRaoQL8CgSbvPhIPAbDTSdCKgK877cI3HNBGOYGS8G7MqWq4aQA8VZ0D2cVvgFtvkTEWXlJvgfaInWqXiutCoemqN58X+djPEoDH9oCgfU7MBWKxKBVwVGDJ4+yd+5+/P8u2brJJp05PfuVv3XTzp3S5y170gqccPZJ/Tf318bXnHj5yePu0g7fc8qCtrvLnYNu/+Y4v3fxuU50HleHH7D/jT9XPXm76eVEU/+dvffmrv1K19zNnvEddD3dxn331PvaVsbW5+1yvzTZterRtPIbYaWsH+XmoiR7SlqVMLwC7ZkfKiZ1zH8G7MZ3rDyBaq4qNzgBPXWcPiKm7kQDcCuolALBHbFfx4rTIp7UG33PhX1dxaiQAx9E1Sq1LnphHEZSVUgGDAkseZyCEZhq6jt50858OAaeWtg2dpoB7pwVETc+oX1y3/NAP/fC//tXPfvbR+s+H6qo/A4DrY9vZnp/87S996S9N7SNgangOWhQAbDOO2z5NQgxy54xBiMa7dfQCsDNY7GZwXSeXyAE2c9BwEzLAc9DZOU6bY4EAvEAA1l12BdjyPeX7fJzXevpaCcDpNXducckTc2fR+CAVECqw5HGGAnBeFK9Wq8G/V2TZjwLyGjOgjhBZb64DqRb7KwD9P573vGPvP37vt/rsH4JJF2BvadSbEQ6gyWpxoszOA76xFnGdLLUr1t+PHTmSvWDPMflfq5+daG24v0BwAC6/bXvco48+djR/3N1C+6xXg8xFw7kD8Fx0JgDzG+DO+zHPLj31wqYufa9A53G6m8F1HSfIQp/Hez35owTg5JK7N7jkibm7anySCsgUWPI4AwH4MaWo3vL8k6CyncxnCNDbbbtRt6XeCpht7fdlri/df8b5Cpo/AvZ7qFgHgm1QLmhzMHstqCfc6c67GdZYE/+yT64ZXPX86vu4PdsP3x8agJ0nq50ZcnHbaRe+8XkxNQxl6xhbUUPZXm6Hj6lzrLo94r8Rban9F8p3qe3WosXUvO9d7fOpxwOnPP6Mk+9/8HZV9+mS3wWqrHWhT1jf6MUJwKO7gAZQASpABaahAAjAYmPrWcmDlm91pZXXYdVWd2mHrZ+mLKoNmoV2S7PXoupDbIcONbGrfzcWa+JfF8cxu7EC4Pzo0acWW9lnVH17BYL3XoE0Nw3nCiJz0znWOAilQ2qQnGvcjQXArvGjd7rkx2bP2z6c/2cHAPa+6k3wTk1SlACcRGY2QgWoABWYvgI2MPToQZXxDAyS2qRGFtiSpV3ZYSljzKAG2PrckE96KJdQe+8ssHOWoW5o63Rk14lbq++DmQjHb0BXdar94/dKAXjoapC5aThXEJmbzrHGAQG4u404ZkyPBcCufvb8DIUALPwlzOJUgApQgUEFPnnmmR9Wp/G+Qb2czzn7s5+9NpZc15155lvzInuvqv/yV332M5dI2rnu51/+sjwvPqeeeXTrcXtPfeWnPvW9+vP1ulX28B7XdiQ2xSgrAOAVSApgtgJgYBtxBW9AWS1DA/aG+lBCJ3pYVqkxuj0ZzTDv1luB+0EsK16VR2Dc91vgABPHDqjGmvjXx4Kr3TrrpeLju+qo0ytEY2vgCiRXW2rtJ9UwgL0r02eYQUyqc6xx4ApG7Xifof9GibuxAFi367zTZXv7f8q2tm5RVYjOYdi0O4BX7ynRi56FqQAVoAKBFYgJwD7QawDc/6CgYv8vfOYz+pdH7/9CtRlYZqg6FIBLuELBUDVeATAAbxXogYDdAOAhm/TW4MOPPPbiY47fe0jZBF2XpIWT2gGWrw6sQgC4njEG/eR8/ZLus2MmtYoz04Qp1sS/Htyu2UB3AF7fIdweZHPTcMYA/EE1nX0T9JIzFEodq7HGAQF4GRng3fezy53n2+puhgvUWPmAFIA37Q5gArDr25LPUQEqEEyBEoBVhf9N/fmX6uWssrTb5+ZZfs92Vrxd/f8N6t//Tv150m6jjyoAe63Ksl5XGqGzx0Wev1BnktW//V/qz6vLetT/n6L++9Eiy39HlXun+vvlaunvlGbZ7PKjxfbVe/Kt29TPT1B/jpSwe+jAgb17HnroO1U9hra38/xHyqxvmQFW//0eZdMZ6heOult3xyZ1gNKnVdtf3C37DfVvJ2fFnpdl+dEb2+0GE1hQEQhWFXDGBmC0fsE3xg9vPXb0x4q9e27vOwHalDkFdYFPmS5dUrZ1EMgApwZgxwzDOtoMmdFYE/96iDu3oU5IzYrt+6UgNXQy6tw0nCsAz01n5xhtvst5DVLrd1vqzLVuPuaiw9CvbteFPnU34SG1ReMVqm7JOQcbdwew1pYZYMHkkEWpABUIr0AbgDUkql9k9yhAfV1RZOepv/+RBtwSMtVL6w4FDn+hf67+/V0KbH+79owGYA2Wp6ly31KvuGuLrHi3ht761uQaAFdld+s8tw6rv/DZz5yle1zP6u4+e0697RrUVu3YAFj348i+E39izw9+8IE6jOu+lO2GV3u4RhD0Jg3AuocDW6f1Cda/pP5co/483qCG+fvf/c9XixhbN1n8IQZgVd8qS3sQAOD6wVagn7wywHODitI3zhNSBexqHP4FAVi4BdwwKFKDyNxilQDMa5Daw0Z6xZBzDBXZrWq+8iwCMAE49fyS7VEBKtBSoAbA7SzpuxRk/q4C3EvyPVsvLI4Wl+tsavmtcO05NW+toPkN6j8uUy/4X4MAuFa2BsArC+sg2t7W3G7bBYA1lOtvket1tdtNHSwgWDkDMAJ6qs/SLdCdu28H+5FnH1LONW6X7Ds9GfwW2RmAtZ+BreGV7qCfRgbg7tZg50lbcyBYr+NwAiIFwGrB7QG14+SlgnE3aIuTHfXGd+/trP9TTA2XmwFOG6uxfOi8+NMK+NQLGHONOy1bTM2H3kOh2kXfdVJAR+sdsxwzwGOqz7apABXIjABc5FeoQ6c+rdboPqVQ9Kxyy3Mra9rIwu5mjb0B2HQYV4wMcBuAYx8ChoQaCFbJABi0R3etAXvo1um2Jp73/3oBMAjZHdhH/OpSZm7wVu+jy7e3+jtQtdj2TVXPzwj0GjwZdW4azhVE5qYzAZgZ4PY7xgUwveMef9FZFx3xqqZTkgA8HV/QEiqwSAVMALxdbF+8+z3uN9VLaksB8PdU1u6nWtnfKABcZpBVBvgLPlugNeC2vzVufQPczADvZqPr7aYOCBA4nQEY7Q96iFStvk62E8iomswxZk1BOPUCYGGfva85svnCe3KVOHvpC8DqeXVATHa3+vOjNm3Kn9tORp2bhgTgtedjQapuIVbdobKCzAB33wB9gBpTc9t7KNR4tbWjfr5xVyDpPhOAAc+zCBWgAvEUaG8B1uB4dN+J/37PQw/fuLPlOfsrBYX/XP37ybtW1A+0Wn3Dq6HRkgE2H4JV3y69Z+s1xdHtr6j69CFY6uW4vpap55qjqm3TFmjdj9p3xyvTTQB86Od//vTa4VuNduOpbq55bAAGQdNkfAdcHerqhUqwLi8A1p0C22n03/e6o74Ymxu81fvhODEUA7DtZNS5aeioWyeEUgPU3HQmADMD3B40Lhlg54Ow5BMLArBcMz5BBagAFZArUANO/bD43l55i3xCKzAGALtuV255rAPAwoyqrq4C2HY0gGDqDcCuELxaXMmzV/7WTTerTwbC/C8GVASasFm34wVqxy6kIctdf2huGhKA194LFEPGWCUAE4BDAHCgOLK+52w7XawVTLQAM8ATdQzNogJUgAqkViAlADsA6pAc3S3Q2MnN9TonAcDaIA9tevsgjSV/eCtuO+3CNz6v3m5MqKi3k2piqK4Tue60C99woE/buWm4XABOG6uh4rOdNYy5HXeusRHTbj3uY2pue2eHatvWjm2ni/X5iRYgAE/UMTSLClABKpBagVQADGZU9ZbxQ1tZtr/vzt6aPiG2QPdmUUF7g2SA6z4H/dEJkxDZ4LnBW12EVBND27bFuWkYExZi1j03nWMBcKx69diK6b+51h0SgG2LadEW2ZBJhmWhD6liimUIwFP0Cm2iAlSACoygAAhcXodgodlNDXFPfPix//v+4/d+SwrAB4F7dXvkHe0QrCF3gwBer8L7kCxvqDAcnBJoomvdAq2FCGC/bQRa7QhgQ+fbu5gaBqpbzeWzS0+9MN0217npHApU29AUc4fFXGMjpt1hAbi7C8H2Agq5MDHYFgEYcQXLUAEqQAWowFwVSAHAIMytQFTwfXCQa5DGvAcYiRlQu1VVfVc6Ie3sTqw+qI6CM96XjNZR3zoXbNKvTmvOi+J1p170xo8P2eFyFRLcr52C1oNhgtig7icut5LH1jAmLESue1axGsOPAXc9GMdXZP9dpN41VwjHX6d46oWX0oAACzC6Kui91u50oEUPC/92F7R8fTWF55kBnoIXaAMVoAJUYAIKpABg4HoirwyzlhHNMhskN2ZOQfAMvgXaFBIHwex2H8yjYRYE3tDGZOWgiWKoCXufacjBMHPTMJRmqUFkbjoHBGDZyMFKGxd2Zhwb0eA6MACbvGNdZEsQS9D7FgutaZUiAE/LH7SGClABKjCaAhMBYG+QHATWPPuQ+ri4N7Np+n42BQADCwOVLiAEex2IFWrCGyGYoQlZ9MxILTPb18e5aRjK3hEAOAjkpIrVBNDi3JW+hZ2lx8bQ9/4RF2CsABww898XM1YbnINt5AcJwCM7gM1TASpABaaiQGwAloKb6xboAZh8TMHvJeqy5d/r09y0dRjURQzuddiWALC2HSjv9R3whCfpEABHtx8A4Og2uL84Nmqb69x0nrC9aiey+VtUAnD/NuBQ2hiGMwSfgbZgG98myE4X99fQuE8SgMfVn61TASpABSajAAh6zluUUwCwBZof3s72/NRWdvQ/K9Ef3yN8J3MK6rJRAJwgs+Aa9xMB4OErkHTn5qZhqIl86gzw3HSeMAD3jq25xkZMu8sXWER/QgAcMQPduyDi+vKe0nME4Cl5g7ZQASpABUZUAAS96rogaYY2BQAPff+rv4s9fMzjXnrskUf/+8DJ0p3MKfhNcfWctLxLRhfIAHttgdY2hZo81kL6iPr7derPL3mEOQTAsaHIdgVS2b85aRjK1tQAPLdYjQhMHsNKsU5W3HV4b/6sJ19wwQPtiuYaGzHtrmsUCUIhAI76uceGngCtfUcA9npd8GEqQAWowOYogAKw6vHq1GUQ9LRA1SnNALhVgC21Rzc09L2u3t589MtfPeeY/Wf8qSr68gHPOZ0qXW5pBu1uACrynXFZP7jw4A3AoSFSg5HywSmep0tDAKx9G3FrIGzDnDSMCQsx69a+npPOIQBYw+qRI9kL9hyT/7Xq/okBfgsNxnRM/8217rrmoeNvt+7RARhd6AsQf8mrIAAnl5wNUgEqQAWmqQAIbmLjhd+6iusXAPYKbG0Q3v4O+CB48rLE8HYbobX3PQW67EuIyfqqrt1vCwNkSmD4DNBWn0uhiencNJw7iMwlVoPYuTuegtQFXMEz19iIabfp5RB40Q16z0TMAMPvWsnvvqmUJQBPxRO0gwpQASowsgKhIWy3O40txUim00EG6N7gEsQBG1y/A0ZN72yzBrO6aP26XCOLLXmwXdY7u1E7WCcAlMKTslCT37YeLgfDzEHDUHqNsQW69NEcdA4BrXWNPfsMQdZcYyOm3X3v1FBtqvqtvgkRSwO/G6zt+/xeGftZAvDYHmD7VIAKUIGJKAAC8GPK3K+pPz8Jmt2AScG2abD6VTFkS3YFnUg/29chHQybBTbCKQDmqCbe259NDTlkGjqwmhKAHeyF9HUB4LJiB5uSaRhq4j4mAM9B5wDQEuYUb+Ak81LPucZGTLuRl4VnRrgBoKH6gti9KiOID7jOCRUkAE/IGTSFClABKjCmAggYKvse297KXrC1nf2O+vvQd7RlVxqwJwFJBRrvKLL8DKCdna3N+5+/X3HqTT0aSk9p7kBqoCztYGY2AAR7XX+Exp8FZDc6c4BqZCtHDW0Khfn50nS2ADa8gyKM+qwllAKpAXiTv/9d8X0ox7AeKkAFqAAVmLcCMABne35y+0tf+q+2w6RMd+pqhRAIFhxYpau0fttb/yYWaX/oG1rbN8Q9UQCDqStoh/rud95RTOupABWgApunQEoA9tnlMhflCcBz8RTtpAJUgApEVkACwL/9pS/9pTanZ0sztAW3B/QqUERAdVeS3zzypZsvHwLyzqFTP3PGe7Iiu3hAUiuwItu5+xYBUFciPmlv10brZjkqQAWoABWYhwJJAVid2H/qhRe8Yx7KuFlJAHbTjU9RASpABTZOAQS2VKetYLhxwrBDVIAKUAEqQAVGVCAZAG/w3b919xGARwxmNk0FqAAVmJICBOApeYO2zE2Bb37kjovUh2VXWOzeVt+1v+6p5z/943PrH+2lAlRgPAWSAPCGH3xFAB4vftkyFaACVGCyChCAJ+saGjYDBQjAM3ASTaQCM1UgNgBv+qFXbbczAzzTgUCzqQAVoAKhFSAAh1aU9S1JAQLwkrzNvlKBtApEA+CFbHkmAKeNV7ZGBagAFaACVIAKLEABAvACnMwuUoGRFAgIwLymTvmQGeCRApnNUgEqQAWoABWgApujAAF4c3zJnlABKrDZChCAN9u/7B0VoAJUgApQASqQQAECcAKR2QQVoAJUIIACBOAAIrIKKkAFqAAVoAJUYNkKEICX7X/2ngpQgfkoQACej69oKRWgAlSAClABJwW+8dGvvyTfzj+jHt47UMGl/+L8Z7zD9HOX57Fniuv+xfnPPADCozatsvGbV9/xZ+q/X9qy90ie50/7H857+rdQob5+6Ot7j38ov12VP73nGahOsA/VNUh97RZZdttTz3/G80y2gG007P3GNXd8MC+yNw3Vq9sCdFCldvxl0xa0cyx/wv0otbP0t9Ibi/lVbb1jTf8QrGewDpuP+HMqsGQFCMBL9j77TgWoABWgAhurAAY03e4rULpr73bxrCdf8MwHyp9+/cqv7zv++Pxu9d8n9gvWhCPJJF4CTFmRfdd+364d1ED7Wt3trxfswwqAs7x4oYZSS/B1AAdsYwVkDz+8fX/dZ30A7KZDNrgoANq5AsFx/Tncj5QAHHK8buxLjR2jAoEUIAAHEpLVUAEqQAWoABWYigKOUNM2vwIwZHLeBiwAgqpsKFBW27adZ8UnFEC+BtS5N0PWkz2GqjUtEOgH0T6oonoh4UehxlqZQqQNbd/20cMv2LPn2L+uL1iYANhHhx37zQsCiJ1T8edQP1IBcOjxCsYWi1GBxSpAAF6s69lxKkAFqAAV2EQFsGwt1PMKUHVpGwy0wRCAoCqLCJSFDK4XMmay7dudoXZMdcfogzKmkWlF2tC2qcndN9WzP9PSo7G12uZPSIgeCEbsxOvfRVTDzgQkLvF2ujAPauS1BTrWeMX7zZJUYHkKEICX53P2mApQASpABTZYgZDwUQc9oF4prEUFYOXiBsCHhSWV+2x9qwvo4xJ1jT5gbeT3Kut+WDXW+N67bm+gjGPZn47OmJ1iObr+xL5tRxtyjRcvAA6pVd/uBFQAlqMCS1GAALwUT7OfVIAKUAEqsAgF/Le1NmSqoACAJueMcUgIaDlZtI1bGCBS4BdWXxVfH/z1kTsusn//bG6mDsCBYyTVYoDuWGNbe+x+pMgAB+5DB+Jdg47PUYFNVoAAvMneZd+oABWgAlRgUQog3+oqQdaZV/NJym3NVtABbNWUAnC1JRcHYPdTowGAL/u96i8IPw5w6t4HXKdu2JcADPixoQPYpuNigLsWKfoBxoBzBjjmeF3Ui4+dpQJCBQjAQsFYnApQASpABajAVBVAJtSNTCCUUdyBFKTueobOltmS27FSfQdO4a2v6+86pSCHlRfXn6IPxvAs9Qa1k2T+G8Cs/wPTzs+fKfoxBQCWjxP7CehTfX/RLiqQSgECcCql2Q4VoAJUgApQgcgKIJDqM6G2A0ENCK3ZZTE8ru/Qha5l0mKv27DbvnKOKJsn13L9XTKewRTrNAjAIJxWOuB21u5ohhZWkmjh1Y8YMbPrnJ1dFcChbPIYIwBHfs2y+g1QgAC8AU5kF6gAFaACVIAKaAXACXV1zy8GQziAVdtsgYm9Mle6fXiKACzUMgn0jQTAeJzsGujlTyx21wsaOMjHXTRxAGBhjBGA+duACtgUIADbFOLPqQAVoAJUgArMSAHb1mPVFeH9uzUgsGw9Lk+hffCk7KHjH8pvV22d3iOdw+nGfvAYI5snPCVbS5EC+gYBWKqDCziCcOqlRYp+SNsAt2Vr/6wXf6w7JdzH64xeWzSVCiRVgACcVG42RgWoABWgAlQgrgLgpL0xCUctAmBoteX04RO3v0MANqrqBX0gWJYNG08EBuPDYetw2gxwin5I23ABYLANp/GKjmuWowJLU4AAvDSPs79UgApQASqw0QoIJuFaB9G1KcAW61V9//TI9n86/vj8blX/iT1iu5wa7AWPIGg07JIECginXn0A29DXElXbZtt9kOoALHrsNkEAFoy9KgMseEY8XiXxy7JUYEkKEICX5G32lQpQASpABRahAAg5bS0ad6z2CWWpGwLgNqCBYOcFj6AmGwHAyne9vpTqQADO3mR5aYgOTtutq+Ef0CdO43URLzx2kgoIFSAACwVjcSpABagAFaACc1DAcVKtuzYIwgCsXlpsFV/Mt/PPqLr2mrSqn2yrfw7UqYsRgLHTlQd9CMYFt0ArFaVaCbK5nTEGtmUaTtDC1RzeWbSRCqRSgACcSmm2QwWoABWgAlQgsQKCCXnbst5MqL3O4rpiK/sQAdjobC+Ily4UmCwAQYsAnBiAta/sY6v3BeK8cyHxK4nNUYFJKEAAnoQbaAQVoAJUgApQgXgKgOAEZZdsW2J1djfbKn5jCIDr9/PqRkH7vOBRCn5Sb6Tog7QNAvC0r0HqizHQz9B4lcYxy1OBJShAAF6Cl9lHKkAFqAAVoAI6w3TNHR/MC+s3jXWtjIdkDV21pL/vVW28P8uzywdEb2zbBCf8yQHYdqXURK9BGjzYDIwBZoDx8eL9DXDfOAF9ZR2vfPlRASrQVIAAzIigAlSAClABKrAwBSQT6/b3uloqy/MaCN5ZFMVBAnBHAS+Ily4UmPQHfU8Atsd5KW80AC4bAH22Km4arwt7vbG7VMCqAAHYKhELUAEqQAWoABXYPAWAK43KCXXnSh0LiG2rB/9C/XlBj2qdDKUU7GzbsNftrq/mASGieT3T1Xf8marrpX3eZwa4rgyvQRJ8wys+uMpnvG7e24s9ogJ+ChCA/fTj01SAClABKkAFJqWAbduuMnad3Tv09b3HP5Tfrv7t9IFOdA7YsUz0bQDcqY8APBRC7mBpqlW6EOCy2DBFf7r0Q6qVCwCnGK+TekHRGCowAQUIwBNwAk2gAlSAClABKhBKAcmEWrcJlO9kbO0wUfxdluVPMvWpfQfwygbseh+v7cNSmEG0qW83TdEHaRsm/cE6HLZAr6/PAtvw8ifYhlc/pDETG4CRmFRlBr8BD/WeYT1UYM4KEIDn7D3aTgWoABWgAlSgpQAAtKJtvn0TaqAdo2/GAmApMCGwQQBuuLja1gtqTQDGFqCCjFe+KKkAFVgrQABmNFABKkAFqAAV2CAFADBtZIiA8sY7RsHsWEdZ0yE9KYAJzM6toQzaHu6+PdmeRS+lc2/DFNZSHaTlVwsHKTL6H/36S4av2lr1vvKnSz/AGK/aAPut7VovFli+M28vQLmO1w16xbErVMBbAQKwt4SsgApQASpABajAdBQAJ+2rCTgIYUYAFkz2W+Ksga78AViXV8YQ7Gt1ii4ATM2FhATQJ9XJFJWoDiWkgW02s5QJtJhQPyqgBcdeA4DBZ7zH63TeULSECoyvAAF4fB/QAipABagAFaACwRQAgQVuz7RlWT8MAGJfG50TcEGbvQBYGwNkz5x1SdEHaRtGAIYy27AMq4LtrL7UThxm14sn6KnIkp449kPSRFlWul0cbqNvvMIVsCAVWIACBOAFOJldpAJUgApQgeUogMMEqkk3Y6ufdGzHeEBPCmArvleqAAAgAElEQVRaATCWmUSFaYA8WLcXxEvb6OsIWA+qwyjXWkXwZ6cfHos8Nu2q2HEcRwP1m8erzSD+nAosSQEC8JK8zb5SASpABajAIhQAt1UiWhi3P5cPOmRUfbZTe8Gjh80GncbZxg2Cq/UU4LDZ03G0WC3CBM1md/sRtv5GGDUWT1KNV2TAswwVWIICBOAleJl9pAJUgApQgcUpEGBSbQUpaRt92zOlYIdnzcJDjekQL0E20gvipToNBT2u4VAt5myj1E7cFoM/r/z6vuOPz+9WVp7oPsj7s6ZgX3TT21mRvzvLi4vV3/dabOl8BiAdS4b6rePVXR8+SQU2S4FZA/AfvfKKt6pfRO8dcMkdxx7z2E/84h+/9ZGYbvvDV33gZdl2/jl7G/k5r73homt1OZdn7PVPu8QS+zxtj9A6KkAFNl0BHCyaSqDfEUozwGPCY9vXjsDRAZeyXhCUJgPAld32U4hNw2QQtlJo0TZKGou7z0PQCMbKpepj6O9meXYF8F4xxlHs8QrYxSJUYBEKzBKAcZDKCMATCmPcb+uFggmZT1OoQK8C7/2Ds19d5NknLBId3d7eOvM3zr3u85SSCoyhAAglvYCnbXadoNf6a6wftM0LHvs0B/oEQVKKPkjbkMQZ8r1r3wJGB0axb62j+DNkP+r96tsO7XAXtK52cJzpAqCvrfVIYoBlqcBSFJgdAH/s3151+tae7duUg04AnEQABkRKVYQAnEpptpNaAQJwasXZ3lgKALA4ZNrg98Rj9YntUgEqQAWowLIUmB0AA9ue6x4kAE8ongnAE3IGTQmqAAE4qJysbMIKeAIws1UT9i1NowJUgAosRYHZAfAfnn3lh7OieAPoIAIwKFSKYgTgFCqzDR8FfvfaV31S3Wh5tqWOO48/bs+zLvrFP36oLEcA9lGdz85JAQ8AJvzOxNF3nPfmV6v3oPWTjjwvznz61Vfxk46Z+JVmzlMBcDxm6tvztzzj6ivfN89eprd6VgB86MChPYeP3Hujkml/j1RHtraz/b/8J2++JaWULmDn8kzKPrEtKrBEBQjAS/Q6+yxRQAjA0LezkvZZNr4C4IT7KAE4vi/YAhUAxyMBWBgqmwbAjz5WHD71vE+95XtCHbyKu8CsyzNeRvJhKkAFrAoQgK0SsQAVoAIbrgA44SYAb3gcsHvTUAAcjwRgobsWDcAIhOZ5fvlrrr/okiFdkXp2no9zDRLSPtKPvj4CmXdo4QGxs62Th00NvYXjIsMOW+Np1VJdp16eADx1D9G+TVFATersnxsU2Z3FCcWznnnVVdXnBpvS/yn3A5xwE4Cn7ETatjEKgOOxA8B8xw6HwCwAGACwvl4avwEWfkdc1t37PbEL2Lk80+5k6H6068cgsPnUEGgH6TN853LDLuhb8NBxNoW378EvvuiYfd8++VZly7N77DlcZMWT3vb6G+51sRf69rXIPnzxOde/cah+qB5Vgbpu4i1ve/31q29cLv/Y2c/dKrIvq78eV6vbqz+pALjPL3lW3PTrr7/hhRJfAD5u6CapuyyLtKEasfpZ1wf6uuHH91z7ynfmWf52mz6InfUYChCTDTuN8TOgS9mvlh2db8xdfDb1Zzg5m66HwAk3AXi6LqRlG6QAOB4JwEKfLwqAXYCupafxG2MXsHN5prQlVj/qfXWE68HFAp8+64o9bVI19GdsA2g6WL9wXHoX74HD4XpBgNGVgKDYbq93Yg9C0QrkfvDkB66wQL06CwIHSQSa+oQr2wHtX90DnG8dfaGGuSFnIJAGtgn7wGSPUxxl2eAiBGj3qo4fHH38g/v2fP8eNXZP0vb1+RWsU6QFWOfKziLPn2RYjKm317gD+uA15x5X75cxFgTj0fuFMUIFBOARRAebBCfcBGBQTxajAmMowHfssOqLAeAwgLMSs7Pd1wXsXJ7Rjcfsh67fIwvajrRO1tW1z7pif/gtzetC8KEDB/cePvIj31ElTvF8SY1yCFvbZkc4LasZzD45AlEvCJQ/AGFDF1efIxQKHneAaPB/IECkBGBl77fVn6fYTNc/H4JgTx9DGWHfNvoywqCv73ysKP7V3jz7Zt3XJgD2tbNPZ9DOw8q+s5S3PqVcVt+JYHLxCoIfLvb9uRV+d59GFkKQWJpiGU7OpuiVHZsIwNP1DS2jAqgCfMcOK7UIAM6yJz1mOT0ajaey3Kdfe8Ob1aRn538uYOfyTEA4NfZD/6PwnmWbbt46yfS1mbP6uccCBlQ/tN0aqklYyAfkWk0ZITgA/JbNdDKEIGwcVRXAAKnKQtuhfXQTZoCFHjXb7wt8pRFDcNWzNVdqv6b4zrZo0Nd3Kvv+Sv2COrPeaBuAY2oB2nmXsk8vnNngt+yGsV8Dwm7sdmjp5OzOc8897pH8RLUbIDMvfrW+F77jvIueq8q2P5GoS/3hZ1xzZfVphsWewWznFw8ePObUv73vVhWzfZ+a6HYb7ckH084TIJw2tkP2aHH48JGjT3r2xz7U+fwFbKPSpL//xU3PuOYq0ScdYNtOWgIx4XWQEBQHka+qAWzo9TsSk0D9cKyDvm7Y2zNOe+PhjvP+3TuVU5s7rgbOFpixTdwCjQRwrcwiAPjRR4/7sa0927epfp8g1KeveAOiXGDW5ZmA2d+yX41+RABsb520oeGyvzvdbn+nHLj+0bLAwaBFa9TaQuwDiaZB1K4fhA3x8EUyaD59iwzAjW2zuvOBdTIuEARc6NAmu/bBCJb1uImtReD6xbG7+0BHP9eKpvAcOHk2mprn2ZeLIvsf1Q9BALbeZVtNmgG7jAAMAVW3N14AAk7QV5Phe37sCVfYwbwLqWAbK02UTxTgDn/SgdxPCi2ItLUEDkkDfGseGkDd5YOgXs12BPUjY9cxFuGFBMf6B2Md1G1Vx7HH7HmS0mFoQasxRq0LZjuidvo/Y5sEY74vouQLVkhsTrXMLAC4FE8AaI3MI5DVrKAFKKvNaUCOC8y6PAPY5tUPHLB3thED9miUWpXVorn0Gd+evNMO2EaVpQVjqgJ5DJbTnw7tA3E9L6cGHAWGIt1ko/5osAFsg/bRLjIAd7Yqh8p4Vj436BO6jZCLHfW6QtvZzlZHi0nhbABZxBFWOVpxZxhZWVx8SX07/0MDWdZWpsiQ+Wn0fD3ZAybLnYm8E7A1lYfho/4YOEHXv3t3PxfpWTAYsAVsQ7Yjpyfz6QhWdet7s/MB6rZmhL3jIEBG2MsGAMS96u8BTf3PYJwdVuP+LHXWAvSZiV6UOW774T8f3C1Sj56W/jO2iQAs/M22CAAGoKUCHBACRwHgifRjDYPAicz1bCsIpw1olvoDLF/1AQTgakEF6YPPlVPC8VsVRwG1nEwj2eL6xBsoX2WqgLLa7kZmC4aNXWBD+4ueTFwKCUJVZ1uq1H60fN0H0MFJGhN2T8oG22j0JVIbwRY7SgCOZGdDC1C/Sm8w7qvdFWgMpwLg737+7I+r8PklpfHnT/25G14meRd99/85+6Dq2P+mou+O037uhmf2PesJwDdl2dZ9qo2ze+pvgJB10l6b+FtBqbO92gbXsHpiCAYn6DI4VQuS9e3QYBtwJ3cLGhYRrNvU0TY6dQOLGmjdA4ANXOWFtOIIwX7jqWbY4JbgeLEOxpnsMxPVF/Uu+ivVu8bnM71u6Ixt684RXdUUbSIAI2OtVoYAvCNGDYjQA5H8MpsISO2YVmvn7Cs/nBXFGwZ87NUPLKO71gqETRE8dvoMQLaP/zYFgMHJegUiUPladhAAw6pucGLvBMAlDKAANDUALu0HNWp8Qws+U+kKlnfJ9EvbaGSyodjrecmVAAz2TWqnC6jLxlRtgQLdeUAALoOhUACc/fnAdlsPALZNetfZYissyyZh4pOUQWiQWbGaamRvecbVV66umIvURqOvweCt6mlz+2bQPhgAMWj9rQUI1HnG71vRhzvlTFvhgy1Q6NY6sR5YQ9eet98br1a/eD/hWlmg59xsgj976LOSW6AD+S98NSCs6Iabhy9FBkcnmMXAbhMAuNpu7KKTFMqlW6bBmBL1YYwMMJh9EkGqcLtpVTcKp/WJPQhFFdCgbUwMgL3sBzVK4YcUbRh/gQi3nKews8oag1BeLQaMCcB3f/5Vv6y2FP6BEvlY9WdbbTF8q/rvF6i/rzLAKtP60frP1b//pvpzofrzFPXnv6g/z9HZXkVNt+tn1B99ONU/j58BHgTgCuJAuKqyhnaQqANwoKxfD7jZZk4RoaHKRkdrowHZQeFKy4YclmSTt+/nJnj75MBuBJd2RLsBwBiX2BFjm3+r/YiLFJKetsvGX/yRW+diEwFYpPPGZ4BBwJFugW6CqQvMCp9J0Q8pbIIZYBE87kTvOusttQkF4MbWbPsCSbXlHYH4TQFg5Yhqci/JAKNwSgBe32/b+9auZeGlixwR/SAGy/pCBAjyRklKAJ6QFtEBWLqIg8wA1Jblr6iM3xlqDH5ETQJeoybyd5YwqwG4KPIf0j+vYLfI/lr9tz7pugnARf793XIQANdts25R1oXl2xNXEAFuf60BsBVqJfVWIA6CpOhQLLBOrd7KZkHG2gWAd9uwZdB3Pd+Y1Fu31lbQaV+gWNUPnErdGB0S/zcy5GB8yeIA+Ba3OX7ABYRdzSENa/6J0kfXrfaSPqxE2gFtOPYdYVPvmIB0TWxTGScu71jk98emlCEA73hS9F3rCtHy/PLXXH+ROmTC7XAnBKR2TNuBQSkAo/XX+yGFzQkBsHg8OvS78oW4sQQPSIEAzFatJvf3PeG+f9r37ZNvVd0YuuJDlF1e/Yra/VZV/x2EIq8MKuIGAPR1Na7fAHvZL/UxCsB1wErRBuhro7tiA7ADqEsBeB0DX3zRMcC4Ml4lhcTyUJkSgNXvlw+d9nOf1JndrP4NsAMAV1nhoW+A6za5TM6ACa0EVGuAZQHgagIOQUetXqi89aCllm7YFs1dm2GQqZ2IC0O2TBfdjTpk2zKoNUCFdBQCcCOrj2has11mDxC3WpsYCyF1yJ9CH1222kv7IN0Jsik28Rok4S/GjQdgVA8Q5qrqUgNwin5IARi1qSyHQrlDBlhqSmMBQ+j70a45GuqkFFxiAjAMOLXsJviMF0AiQbIBAIx0s1kmQZbZASxLG43XAIHx7qUFGJOzBuCAGeAkAGyHOVHmZwVMd//YE79gvSqoAj0o01lN2O327oao4BAkEE4rGIRtkAOwbxswAMN92NUR2x7sA8BTiANrBr0B1RiEizXxinUoliWH1ZVvfFEcqIekGeAp2qT73j3R2jbGOrts5L805/vE4gEYhL6Oh6cGwCH6AdbRuNtXEvpTBWDdB7Dvre6mv+6oT28QCIz3vkp8OFQWhOp1FQRgtW00N99pWqokh1O5O+VtpNoC3cm0l50D491LCwJwbQu0/t53vd15/Q2w4d9iZoCtILQ7Mc0f2Xo5dJCNmjAev/2DD1muTKlnipEsmhwKDPeR9gUvBA217cBWzdYNSbdAzxuAGxADAW1NHxl8wj4QLYTIbIAAWK6JV6xDsZwCNqWLP1O0iQAs/n2/SABGvxMdUnMKABy6HyAEbiQAu0Pw6q1T3XUsHoGBHgCBIAoAg213e0oAJgAPxP/Q6cfOMWcbb/KYnGUGuHUI1pFiO3t+vpW9TcljPASrfkhWbQWrfgjW7j8PX4NUl99lC7Q1s1cBcPa/DpwWXTfjw+o/Pqj+fFn90d84m/4nOCxr9bgXFNhCFIKGiQOw1Y87Iki3QLczebbsl3RhIz4AixZCYgOwrH4Y8uPDpnAr/CrWZIs/cgCOb9NqKro+yV3/p8s71vb+2aSfLwqAhVtdB/08JgDH6sfSAVg73ENb54WBEC8UEAiCATD8felQ5+SwwS3QWf72EPHSqGOiGWAC8K6Xav4J7vsRK3SdnFmeW0HTscds/WowAG5MduNDgc0lywRgKEPbAhnIV6Lvr0vf4Acf2bzZ+Tl8EjRog2wRIXGsQ7E8Rdicok0EYPFgWwwAg3CnBNRXQOTPU385ZUjNsQA4Zj/Aup1BL+IWaGeb+nyM29quYZxscCoAFm9zJgDXFfACeNDH4l8CEz0Ey/jtb9m5FFps8hZoeZCEf8IdgAfBZpVpKYqt/xm7okbfLbx15eB26cRQYFMagoaJZ4BtfVyDJnTYVL066UFV5bOi+5hB+ES7abTf9jBog+hgrXqb0vqZAe7dQaJlZQbYFtAj/HwRAIxn9fJzjj3mvk8cPvIj35kiAMfuhwsA/6H9CqGk1yCFHkOgJvVmRzkkCwQCrwww2IY+VOGrWV48Q/J9KwgbXgCJxMYGHIKVwscpvgEOAcBeWoAxOcst0MhYiF0mFgAXeX7WVlFcpnYQDJ1av9s9AIB3r1TRD6SAApvuSwBgUGeTVI0MqlM9wHe4TvXaHLvz82gZYKz5dSmwj17b/aFYnmK2dYo2addxC7QozBcBwAjElBld9LvaMTLAsfuB1K+iq5FtnSIAI/2Q3tWL1FkbeZ9+7Q1vPks0Ej0Lg3DaAAIA9qST+9XVRj84etKH9u2R3XELwgYB2L4F2gv6pHEEb4X32O5uGhpSO12GFxiT0jEyiWuQXPQI/Yw7AA9vh1UZ4IvVgV2/AgGwnshuZTfkRfbWgf5N7NtPaDuw7wFVyGFfXm209RZkEIdCsQOQIMh16xwAYec67YOIANzWaIqwOUWbCMD20dUqsQgABiCtytpNGYBj9wOEvEUCsB434F3MumiV9RaPSMcHXIBAAsBQ/buQkwKKXNpApAU00dXM4h5gbajEb3B5dThNkRVPetvrb7jXxQ8gWAbPAEu1AO0kACMDy1DGHYBt22LzS9Q2FP2tfPuE9bvUv+lPm+qHXR1W/60PwlrdhdzzPwKwWZggAAydTozHmBEgPdowbiEmAFcOYQb4PNv7aKUVt0DjYzhZSQLwjtQV1M0cgL36sVQABhYWaroe2nP4yL03qpjZPzBKg3+TbHsjQJP7Grjo+gDYqyb3QFmv7CwIG15t2DQENdHFCMAE4DKcCMDIwDKUcQVge6Ywv1YB8CtUkxAAq0nQTSpb/OLebjTuCIUOVvKCApuc0LbRmXwDjINk/lXlU/VZTcenbbkGM6igdl0XdLaWyuLA5lOXn4Pa8Rvgv73vVmA3CE+Bvuqqh1zicM7PbDwAg1k7L3DED0xaH5AkfSZFPyIBcLUdWNpnPbDAZxrAifSjsYXd/h2zNOud/DvgCQBw0qygS+YReVEDoE8AZga4HkoEYGRgJQXgzJTpVRYYwfio+sG31Z+n9HSjcTiSFDrssF61Ktj6uhlboOGsLHZXcykkpCPox3pIeMWB4xAZfAzsQwOArYtOiQ98gxYkprjdeIo26WjhN8CioUYA3pGLAOwIm0D2dJIAXL+7F+jDIgE4V4e//Prrb3jhwS++6Jh93z75VhUiQ4fKEIDz7BOWt69XBhvMkje+AYYWRuTf54p9Xb/SCOzH4BZosI4UWhCARVOOdWHrZFwXrU00yyeBO2SNAKwmO9eoOp7bygYRgNcukWXBvLPMUBZ1ZVOMhQTdbRAidxUqbnrGNVe9UPBcCz7x/iJDCrSdAMwM8NmD8WR4xyLxtwllCMAE4Mtfc/1F6psp+A7c2vfS9u3AvoeFgSdfNzKuANDqpbJzXnvDRWqrnMoy2zPA0vqTb4F2AQJbtpMA3PuKH2ULtIuPEQB2gNONBWAHLQjAjjMhVwDeAZA3fxK75mhtnOhwrPVjLhDDLdD9MVGHbJsPg3xjbAtPYEFlpwqP7KgAmqEMtqA+AjABmADc8xLYeAAGAacCInDLbeYLdmg7QlDz6gf6/bNqZJXVBeC0CY6v+sDLsu38c7ZfSPU+4zbtAC1YvmEXsmW6tAmsPzkAg/fzyk6gLQ+1mk4GeHXK9Ntef/37lrgFWupjPc5sixw787odTfXfpW1Iy+s2QJAfzAC7tCvVArSTAGx/oRtLQBDbk50As1/1doX3A+8+2mofbJcAHAaAvXQE4quqH4Tgqrw0DgTASgBux84UtxtP0SatG7dAi34bEYBFcq0LTxeAZR1qXwcEZEMlDTROQ3aBfnwBQ2LWDsCXT+B2wW0kPwUaBcIyqwsARANAJPAAgoMmrw9ffM71bxRAUfUMYP+Os2ptIN5D+qnqGSUDjPpYuEjQ8LO0DdDXja3I4DODACy1EyzfaBO0kwCMDCxDGQBQjFugBTBhAOBMbWHN9QnR4P/W21532oW+v5WDG3D3bGkwaINX9jR2G1LgdNkCDcSXLDta2/IN6uOye2BcAG7ceR0/1iEdpwibU7SJAAy+02scJ35ixAfAg6C0hQ3AwTJ8so6NAcCx+7GCTThLi+i13mYsq7v5HJBpRowpy3QOqAKzunAb0juG4YotBUF4Q5trQF7gundscAFg1PrdcvXsJvIo2M/OXbsgLHl9A6ztB+1DuroqUy6IlA+A33vD9ZvakGrV11hsLUA7CcCiaFgXBgBlAIChyXndshWMHHvM1q8SgHsdluwbYAJwjw/CL4QIIb/+nTM0xrwWewjAgy9P6XhkBlj4u2gRGeDAALUzcczz6ttZHBrdT4HWbcbuRxk7IbLAJgh00am0KRT898FpqPqVvcm3P5cagRN26BXRBkfkW1Ko4nqh+AA8mEU02evQzxUMbxX5zxaRD8HS9sKZb8wZRn1CxpEyo9MGWL/Vd7G1AO0kAGOx1inlB8DQ3ZvrNnczNvkjWy9XVG07rK5uayMjB55cXGVfpeURKSFo2Fl5esszrr7yfY7Z01cDOjlnmScCwK2Tna3flde2QEPxJ62/AzBD8SCNLVDzGnTJ+ii1R/cNiuUpZlunaFNtzJdx4/OORd5Fcy+zCAAWZI6zvMjeqyayz1eOHbrndRQAjt2PMpgl7fQMgEYGvgJrOLvczAAHhGCjXQHrT379UVv/IFkxw7bhwLCxY7YcgG0ntrbl6GRqbS9sEHrq1SQFYN2wA6Sbu92zPTxoFtjQBqixFYBjawHaSQC2Daqen/tMzgRQt9v6TmYLnKSvLW5l5OB2d5+DJvjqWjGdnX72xz50LyIlWKeuagUzgj5LM07OALwLP7ZDsCoglPZ5p37g1GXZIoFzthOMmwYw22IBrFP/okVjv9E+XL9HrEN+nSJsTtEmHTD8Btg2bBo/XwQA6x6DUPfpY4954isOH7n3RvXI5AA4dj/akeOWFTXDq67bJwNc2ua+Xbnfrnq/3evPkn/3axrpvvDS3hJbtiGqt1DXjeTZc9WzQ9cmuQFwsX1Wlm9dZq1bGy78/lc/An4rWpc+OQDrxn0huM/Plb+vOfe4fXu+f4/6jXqS6DdKvXCP/iBYQgAcUwvQTgKwY4BAANwDh/DkfG2b9DqdnSdbE0owiyZUpPmdse1hCBpslZh+Xusr2EZ8AJb3QwrxeAudA9GsGWO87lVJWRzoJ8AxhNnR6l+KWIfibIqwOUWbDO8rMD5EC3BYMM2j1GIAuHRHD+CIrvZZxdkIW6DrIRWjH30hC0AhlPkMAcB1GwFA99qOjNmLgXXq14ELINm+l0UgWIPVPz75H14M3BvsBMDb21tnPvzj93/BVr8N8Ib8Icx2jwLA2n4HWN+ZZtVOfbbFpeOOghB3+MIAHEsLArAtOvx+DmXomk1IT+1dPy3L9JXPGTNy0KQdl0aU9duFHmR7Mm7BTsn2dl2kDU8ABjK00l7sZr31Yw6LJLbWXLbD2+ocjDXbw0Fj0fD9cdD6WzEGx/IUYXOKNmlBOxlg8RhbFAzPCoBtLwP+nApQgaYCACSJQGMANmRXLO2QmPQU6IatPaAq3vbcFzPgIsJoAFy3G7DVSxdkUQBddADBUhyXpR6htADtZAbY8aXrMLkWHuhTGVaBmjCrZZwMCuuwqQOf+ltWBOom/lykvg0bbUPdrXzm06++6vMC2JR+Y2rTr/3zFqSKAaCvPWMsOCzi9NUvjoNaPNi3kttVNLYfO9ahOJsibE7RJiMAQweZ1aODAGwfKyxBBagAFQinAAgbzlAUzlLWRAWoQAgFBNBUNudyrYx+Vn4Y0c4C3Z3FCcWznnnVVQ+1++tgu0kyJ+iBoEH1ucjzs7aK4jK142P4U5Qdy1rgCE2cvTLAErhSmZprlI3PBfrS0TQApA5m6f3rl299rgeTREfzuB1uP2asQ7E8Rdicok0GAHbwHQE4xC831kEFqAAVQBUgAKNKsRwV2BwFBAc06U67ArDbcwMAXHoA/Mau7TDxtud6BRA07EL/3T/2xC+c+rf33ToMjl0AkrThmgHWfcLgrbjpnh9/4ovt/eiCfKmbAwjsPArEgC7mXL/g2iPbqHcCcUH7MWIdirMpwuYUbTIAsP4nn3esLebm/nNugZ67B2k/FdgABQjAG+BEdmFjFcDOQ1jNwM557Q0XXSsVApy8t7dAI9+pdiAGbEvTz+r0XKQv2CQTr2+oTQgaOllv45U2vdkeaRsCADRmvXued9m6bs2qQ30TgGHbV0B8Rc2yAb7wXIBBrkfCYh3yxRRhc4o29QBwGZ9AXOqiUWMTeZemLEMATqk226ICVMCoAAGYgUEFpqtAbACebs+nZxkEDYYDh6bXE1pEBagAFRhPAQLweNqzZSpABagAFaACk1eAADwdFxGAp+MLWkIFqMB8FSAAz9d3tJwKUAEqQAWUAn949pUfzoriDRYxJnFX9xwdRgCejtcIwNPxBS2hAlRgvgoQgOfrO1pOBagAFaACBODoMUAAji4x3AABGJaKBakAFaACvQoQgBkcVIAKUAEqMGsFmAGO6z4CcFx9WTsVoAJUgAqkVYAAnFZvtkYFqAAVoAKBFSAABxa0VR0BOK6+rJ0KUAEqQAXSKkAATqv3xrZ26MChPYeP3Huj6uD+nk4++lhx+NTzPvWW77mIANSf5Xl++Wuuv+gSW/0uk7meCbaoTx/7t1edvrVn+zZl3wn9NrpdI6LrQzRCrymZu0Z/9Mor3qruvnyvJRYq/1LYQosAACAASURBVGG+0bUN+werx93HZX9c/NNjW28Mg200nq/p/unX3vDms/r0R2IVHc+6jdAAHNo+kw5AG6L3S7sNoP6o70xTn1OND9vvAP6cClABKkAFlq0AAXjZ/vfuPTahaTYjmdi61K9aG5w4ghP7FexkW9v3ZNv554aEGuoPMgntqRs+sAfvT6OlwfrxOqepUUoATuHjdoxI/HPsMU/4Q8vilK6+A6xgG6uxduKx33/48JEf+Y6q55RdW40AHHI8e+hu7K/+x5D29b0zXNqY0zuzfQ+wh5/gd6D3LzJWQAWoABWgAotSgAC8KHeH7SyYdelr1Dq58ay/N7sBTuyPqAziu9QA+W1MtW5Wz2Wi221rOFvoq1FfRnPuGqUC4BQ+NsUf6B81BrI3FkX27hqY9oZzG7LANtQ4PvanDh85/I1WG12gxk5qhu3zACsz8Ae2z+g3vzam/s5cLRrWAXis8VHX/nevfdUns6w42/Iev/P44/Y866Jf/OOHsPc9S1EBKkAFqMCcFSAAz9l7I9nuOfGsW907oQMBxqqAKXMCTuytdbcKNPpy6MDBva2MmLS+svyRre1s/y//yZtvaVfgD79ljV3InrtGYPx4bYFO4eO+oAH9oxdx/ka95J8OBl9j5wTYxh1ZkX0ty7PXtNpoADDoD6uZ9fHs+R6Kbl+9M562zuiduX6XjDk+CMDWocQCVIAKUIFFK0AAXrT73TofajK723onUxQma1D1rQOQ4MReKk6jncBtdBYKAtff2TIeuH4jzAduo6ERGKNeABzTflvwBW671twaYMA2dOb3NPWn/V17Na5jjWdPqIxuX92HYDza3F7+fMLvTHH8oH22Zr/7KmIGGJWY5agAFaACy1GAALwcXwfpqeek02RDF778tgma2mhMGMGJvYNetclf2D50IT5s/Z3t4nPXCAQOPwAO64PeTL8pEGP5p55h9WyjGnPhdipUSqzq9nwXRbevtNbTzpm9M9O9A9EXNAEYVYrlqAAVoALLUYAAvBxfB+kpns3ZmQhhIOKybW7nGXCS7rK1s4JCsA2l745N4IS3sgkDhOgaNTIsaJ9LYELLp9IIi7v1YWnSuI7tY9tgRfUu/YP2LzQA49tg3cez1gobQ1kni5jCPlT7cmxgsRv9feD0zkw1vm3jo/5zVwB+7x+c/eoizz5haetwkRVPetvrb7hXl3vPta98Z57lb8+z4qZff/0NL+x7Fqq7yD588TnXv3GofageVYH6FOItb3v99e/TdfXo0eiHTd/LP3b2c7eK7Muq3HF9ZetteunQsr+nbZH92h5Iu3A+cIqTg1980TH7vn3yrcrcZ/voDPc3QqzotoF+DPrPJd6QZ9TAsI4x21jgz+erAAF4vr4bxXJw4r2Gu1d94GWSU5TByWKVLQPLV3C6miwDNu2IuzPJRNso4QGEo3UGCrCnDiagPVKNvCa8oE3VokJsjTCIiA7Azj62DW5pDKOgFxqAwbiQxmpjPK/GNJaN7wBwCvtAX23UOzP2+LaND2DC3VtFCa8QIGXZauL+g6OPf3Dfnu/fo35nnLT6zdEDwCCMt23rPaALtHEFwApYv2sF+gEg8NA0iP0/ePIDV9hg0LbwoIUdyQeiOEH92gqUwYPc0DpDxEppFwSh7Wg3xODBa849rj6+jIO39RzSNrJIY3vX8OfzVYAAPF/fjWJ5JLAQgYLqeDVZRCf29dNJwQlpNSlH20gFwKD9i9YoUpxW4DX2BB+MAecYli0UGV9FqzEN2ukVqz4AnMK+SLE4xXfmZMaHB6xV8AoCw52PFcW/2ptn3yzh1wTAyGTc8gv96Pb21pm/ce51n6+XA208mhfZBxX8vhmZNJigIID9jSx0aQdovy5+icpjv72ucW9feiA+QB98fADFiQegV3L0QR2otXeslIY4LjSUjzdgHhnP7cUPoL9GfyJjhGU2QwEC8Gb4MVkvIk3mqsxMrAmpQ2bLGR5AOBL1uW6/1AcowE9wkSCZRmAmUDrBd7bfNqDBceIcw1MH4M6VTY4ZYFBHMaD7jFcwFkWx5bJo6PDOnMz4QCbMfWNMmAG+UwHHX6mJ1Jn1+uqT8QDgVVbd2SYKTPJtrxLTz5vwgWTfsFY6wAHaf1RV/2315ylYMztZ+XJbun5mAj6wxkkI+C31MUEwqDUocVWsk3X2GXutxht1l58XDBjYKA/0V7xtXioOy09bAQLwtP0zOeuk8CWdzEnrR+HOYTLnBw/2CXlVPzIJ95lQU6PeYRT7ECxnH9sGPhIzqg6/GAa25g/YucpQphjPK1i3jzddrLMFOoV90jZm/M6sABj0SbTx4TMJFwLwXaqvp6g/jW9hyzp87DCNLYcsl+1VYvp5A1QBkJC0IYUUSd1V2ToATsQHg3GiDQ+sc6rFks6iBgCqsE/r8Q7o0+iztDxsFAtujAIE4I1xZZqOLGgy5wUPoE6NCSPqQbxutMadcqkXCfB+dO8ptvUMrNsLgME2nHxs698EAdh4ijWokVeGFYQtAnBx+NTzPvWW70VcEGvEOuj7KOPDB3qEAGwcqmUdATOPZTvSSb7tVWL8OXBollO96qGYcL22qbYNeso+qAOe55bhrj9aW8EBIHTyaczFBmVQFe+AHxuxBYD44DfTTmLwoVkpQACelbvGNxac1HSuNkItl9YfcTLnBcBgFqeURXQFDqgRKnlVLjUAT0AjLwCOab/NeRMD4N47WsFYJQDXzjWw+b798xQag/HWgNkxx0ddIxAsOpNhH2AowQaYhFeTdqCs7pYbQO7CENqnEmrAhYQKUhCt68CE2lOe1gtA0I7ra/AH6JrGB4aBXe0UALeZl9qBurll2x1jRXcP9U/ZD8A31bfjwEFYIgBGDkyTvotZfl4KEIDn5a/RrZVOtqQGS+ufKgDrfoN9aUlkz3a61Wv3RGoAnoBGXgAc036bt0Ag8VrEAdtoQM8YcKbb3KQt0Dbfj6Gxayy4vavs70CJRgiUqfqiADDQtiTD5QzAJXCggFICJALAwm2qDTgFQU4CQR0AnooPTDEr3ClQAR7oR6fdAq6xovsH+rOyCyq/C+RILEp2LhCAJW/RzSxLAN5Mv0brFTihWXwGuHQAqJfBX/2TQPc6h8NiDAB2h0j9pLdG3gAcy37bAAaBhADcFHIW3wDbfD8nAB5rfNQ1AgBIFx8dgIEM16pbDhnUCpzQNiYGwM72a70A/1dAhurj4APjsBZut09hp5fWSEZXCSFa9KmDqrX+Wubf6nfeASz9VbNx5QnAG+fSuB0C4YsAXHODcCtg3YFGHUEfiANhLADWho6kURAAjmG/zXkTAuDB7ftgrHIL9AZuga7HcOjxbRsfBOCGQs5Qg2Td6osHkoyethAqX9v2jQJqfQu0FYRqQIbWHxqArWC3485FArAkviSHz/EOYMlbdDPLEoA306/ReiWd0EoNkdY/5S3Q7b6D0GKQrJnplGok9YEuD9rqlWE02QW2G1wjfII+vD0zlP02n4HtePlH2obJZmmsuoznVbxu0CnQNt+3f55CYzAWlGnTGB9TAOB/fPI/vHjft0++Vdny7AGfirJhuh4H+HIGYN0eAJBV/RDQ1jJvUHkPAAYBPoUPjCEg+FbcCYDrCwGxtdYGSkEe3Mpd7c4Ayq/K3veE+/7JMvZ4B7D0F80GlicAb6BTY3ZJOtkCJ6fV1kRp/S4TZnAy5wUPQz4A+1ivopFlA593zsKPCcBlp8E+BtMoFACHst82hlPEsLQNAvBaAZ9ry2b8zrQCcKrxMQIAdybUUvgCAcXlG1ovAAahpgHmtvdX+XOwz872T8gHZZeN4IVqjOpalUu42JACgIEM/Wox4wdP/ocHCMDiaFncAwTgxbncr8MgmDTgC8jOLAqAHSeBq3tV9bMuPkCeGXMLdF9UInbXnnXWKDQA+/rYNkqlcJpioYgATAC2ZYDbMeI6vm3jIzEAe12nAmS1mt1NDDVC+0SZtdgAjMaJsI8uixDalN44WSoAo/4pywELGqv4e7jY9+f79nz/HvU+Oqmnjc49yVJbWH7+ChCA5+/DpD0AJywEYNArhw4c2nP4yL03quL7LY84LxKg0DxFANa2p9AoFgC72m8LHwJwfvlrrr/oklInYJFNF53NIVhAf5zfBxEXQ5TE8hOcXca3bXykBGDXbwmdoScxAGstXWxFdBkbgF36tYotuQ8GM+TOdtgGgtxO52y7IE684NOiFQrAXotWNtn583koQACeh58mYyUBuN8VDYC0f5NYO/gHguCqvIsPkGdSAzAwyU+mkQsAx7TfNuAJwATgY4957Cd+8Y/f+ggytlU8eR00BsZbA4DHHB9TBWBgC6dt6LvAlxfUlAa5QtoQCI8BwCP5gAC8jmwvALbFjI63Is/+fKvIvqyaPM40oHgFkv01s4QSBOAleDlgH6WTLd00MBGqtq6CEy3xZK6emQDb8PoGGOizNEte2QPa36gf8duUARiMo0ojpL91KIgNwFL7bUMWjAG/GH7VB16Wbeefs9gyeAo0aKfXeAa11cU6GeAU9kljEezPFN+ZzgAM9nkw1vriFDjEST/qeg0StOVXvMV2aNAlzurVTfHohxF6bDCz23YQgPewvesNDx+YXOu6uGD7PeGQqfbSGuyHFwBb/ah8s72VfZAAbI2OxRcgAC8+BGQCSCeM4MRmipM5P3gQZIBBjaID8CYtEkihgwC88x7wWQQxvUmk7wt0e257qy2w4DQaAEs1AN8HU3xnEoANgwCEAp3Z/WqWF88Y+G5xp3YP+IKzn5Y7UkFw7ajRzgaD9XhBmTZiSj7wAGAvcEyhNaizVz9sMayzu0fz/H8ZAuD6GJLNgFl6kxQgAG+SNxP0BQSFGjzat/fWJ93S+qXlV5NLYWYLnZQLt0A3shnABF56Z620/ubkdeYagQAsXVSQTvClPoBP7gZjuLLXKYaFMWB6/UjHp7R82SYwfowALG1PWl43Kn0G+SZ2ou/MyYyPeiyOmQG2Zqt2DdVg+IOjJ33IcnDPZAC41BcEnro7GhnzFFA2NR8QgNf3GWstgPHZ2Z1heebOIi9+Jy/yq/umxMj36Qmm02xiZAUIwCM7YG7NoxNp1a9VhgKY/DUgAa9/57AVEASa242FE3vUJvnVJzt9AOt33iYK1t+EtZlrBMZFNWEHgbkxwceecfOx7b2A9q+MSWAcrpoMnQEGY6/SFexXZ6HAFYBT2Ie3Mft35mTGx1QAGALE3WyrLbNV9WkCGeD2+wnq5+5D9e8vUwAwZFtCH4QCYEm/dJuT0TrzB2BL3w+rGHtLkeVXEIBtM4ll/5wAvGz/O/UenGyidTe+y0OyH2jFtXLVdkH9b+Ak228LNAaQkq40dArsA23HRmkE+liifzl9Wy1aCOJI0kbnG9W+hyfUv8HvMlOM55Uv7J8c6GIdcJ6YfWisTPWd2QDgCDEKj4+pADCQ3fLa3psCatCgBK6oKauqMnop7J+aDwjA/gBsiZujSuMvqD//pid2oe/20bhnufkqQACer+9GszzsxKZ7bUbY+rPOBB2s3wuABVkfyI/1zJx+AM3oQZVnm6dRYH1qMq7jNbaPh3wHxjDo/qqY1y6ARLBuBG4sG9+wsILhwFoa7QvbxmTfmQ0AHnN8zAiAq+8hp5oBBgBy3YcvvuiYfd8++Val/7MHXj5V+YkAcFIfEID9Adiyrd0GwF7fIEt/qbL8dBUgAE/XN5O2DMy4DPahDXVl4ZBZGVMb4GTUC4B1Xxwm5X16Gb8NDVX/JmoUMoaaTmnCRygfqDbg73+1PWgMq2+d/ka95J8Ovky8PhXoayOkL/reGaAedROlV2xBEvbZt/IZlqWe8zuzAcAp3oGIUwCA09UEPwUazIgmhS8XyAb0awAFUL7KwMUG4Cn6wBSzoA4NnZeyBdp0ZREQx99QOj+15/3AO4CRF+cCyhCAF+DkGF0MMKltbLlt2xgie+A5WfYG4EATwMEtpgEAzOgHECgmrRHYB+2mIwoUL1Avw6vU308YHi/d7FsAH4ivdwH7purN//X2VvEfVJ/2294D7fGCt5Ht/+U/efMtQ/XHHM+6XYf6G7Dv8Hynu0Pwu2Oj/UBAi4+m/s7sAHCKd6AtrgEgIwC3Rax9ZwzoRwDOs09Y4nBw220sAK4f9gS2kWJLvihe+u7sBeKyzyUEYNtLcyE/JwAvxNGxuuk2+e9CRJ99jlmTEHeTBoE7x8l5KQf0zZv75L3fD1L4QW3oz/of3Hv4yI98R3X8FGGsDmqExWd+Tra1fQ9w561xgp/Cx21NJP7Zs/eJtx4+cu+NFgjuwJWkDRsAl/bHGM9l3cJt78aMe0z7SjuxmGx7fBbvzMmMj7p64ESZGeC6aDIAbsAdoLd0C7S6tSZ7y9tef/37gMzfTi/KQ62EW7Kl9eumpGBp+v0GnlQt1bnSzcVOFy2k/YAy9D1XckEZcIPYfUAtnHew+AYoQADeACdOoQsAAImzXPV+gZPbwQxJNQnHDqgKBsD1fmBQgU92274HJtfQVlvMzvW3w4D/V6basmS6DNY2rtFA5k16l2rvBD+lj3GNmt9294yh3njA/ND9fhx5H4Uczw5jQD8yOA5i2lfaC4yZub0zJzM+6jEBAJkuHhyAdaVI2yXcgSCV/B5gBDSEgCoG4BJoQcBqaDQ1H5jejyhsCnVOfuUU2o8SQgF/9mbO4fHSFtxyxzXy+4tlNkMBAvBm+JG9oAJUYEEKxITTBcnIri5AAQSAlAydg3HACfbg1lawbZkXEl+DBOog6YP0FGhJ3auy9a2/U/NBX2dC29nOdIJ+9NoCjS76CBzau10ZgGdjM7wDWKD+hhclAG+4g9k9KkAFNk8BAvDm+ZQ9iqMAksFstbyC4a0i/9nC89tOh7btIiQGYDSrZzd8t4Tcfrjq3YKNRYmp+aCvM65A11NfZ2EmFQCD7UA+HYJVx7jkFUiQ8ssoRABehp/ZSypABTZIAQLwBjmTXYmqgMOEPBgAB4aaHZ3kAOmd1QsIkY1MO+gbfa3Nt9Wfp4CB0mhjaj4Y6kMwnQ3bfFGtt7e3zvyNc6/7PAyYhraCZLOBrcoO7fAKJHAQLaEYAXgJXmYfqQAV2CgFCMAb5U52JqIC8ER+bUMwAIYO+SnbLbJrsjx7rvrPoTt0RwFgbWIAOHPOSmbF9llZvnWZVZvWAoH+z6n5wBbqvjr3HfKUEoBFmhsEQQ+qctCKJ0DbAnBBPycAL8jZ7CoVoAJUgApQgaUpIMwCBgNgFMD0hP8fn/wPL9737ZNvtULeCBngMl4cFhPKR43gIYGyh3/8/i/Y9OkDJwTIUvkAGXuuOg9tGZZo7ZsBLvvoAKiN77dtWkkzwChY29rlzzdDAQLwZviRvaACVIAKUAEqQAUGFAAn5EEB2AKP6+3J2JU9o2WA27IiQGU7cAipQ7XbyBz3LGZAW1t7wDKpD6QDFIhZqO9SrWEIB7YqA3VB3+YC9QzKa4tHqW9Yft4KEIDn7T9aTwWoABWgAlSAClCB2SkghbLZdZAGB1XAE4ChhYKgBrOySStAAJ60e9bGfeGjZ7yk2M4+o/5l77DJ+aUvOf8r79Bl/t+PnHFRnmdX2Lu4fsZedr4lXPQAn9lWqrzuJeff/PH5qjMvy13Gg62H9PWwQtRnfH1AHyhDl/FOt41p/nzaChCAp+2fqVnnA8DM/k7Nm+PbQwAe3weQBS4Tfk6WmtK66AE+QwCGojhcIZfxYGudvh4f8Gw+mvLPU8QP2AYBeMqBQtsqBQjADAaJAq4ATPiVqLycsgTgmfjaZcLPyRIBeCbhLTbTZTzYGgHHy2IXO6jP+AsEoA8IwLbBzp9PQgEC8CTcMBsjhAAMfVc8m87T0OAKEICDSxqnQpcJ/xQnS1+4+ow/U6txL7WodNfh7exZP3/BzQ+EVNNFD/CZWUDRmNqH9KOuy2U82GzYJF/b+ury86noM9U4TqEP2AYB2CXA+YyTAm/+ta+9rCiKz1kePqKuMdp/5fuffYtTI3yIClABKhBYAQJwYEFjVecy4Z/iZGnMyauLHuAzBOBYgd9Tr8t4sJm4Sb629dXl51PRZ8x3yJBuKfQB2yAAuwQ4n3FSgADsJBsfogJUYGQFCMAjOwBtPsaEH207ZLmpTl77+ghOOAnAIYMEqCvGeNgkXwMSiotMRZ+pvkNS6AO2QQAWRzcfcFWAAOyqHJ+jAlRgTAUIwGOqL2g7xoRf0HywolOdvBKAKwWibD8PFkC7FcUYDyBczGKxI7Teur6p6DPVd0gKfcA2CMAxBgDrNCpAAGZgUAEqMEcFCMAT8NqhQ8/ce8pDJ92uTDm9Zc5t6mqd5+l/c5nwh5osYW1j1264Tl7BvhzZyoun/ex5X/2W1uz/u+aMD2ZF9ib115WOYB2NySP4TAOKevrYC041O4eiseob5g9dVdMnrtr3GTUQt7VHsLiotxFrPNiGutTXiJ22Nsufg21fp+L4AFpnWQ6LF7ufQBurOA+pT73PoeMY7JdVe7Aer3cF2AYEwLHGrzQ+WX7eChCA5+0/Wk8FlqoAAXhkz2Pwk1+abxVfTHkPMDY5MorXySB61KUbkMDrChKzh4+7f/v4R+9Wz564a6GkDmcAzreyewEfdfTBYiBzAuC/3/f9/71ncQWJ/GoBpl4Yn4Q3moAyy5gWbuPB1mGwXyuAyfLshbuLKwPV2qEShLl2G1YtPcZcb91j6FN23KM/1TukLWJo7SX6uL4rwDYGARivQz5+bWOMP988BQjAm+dT9ogKLEEBAvCIXsYm+5WBh9TfXqH+7B02eT3pxic6rUzhR894CQByFuXWdYaYvIJ9uWvr6PYLtvds/XUNfqUQ7QrAn1APvgYMpwZYgnEwCQB2hIaaLP1QCOpQMZF0PNh8A8aYBmC9uPKjtvp2fm7uL5aVHWyhd0dBgLqNdqfUp93zEO+Qss4A+hi1F+jj/K4A2+iPO+wU/oHAsy/qYOOCpTZFAQLwpniS/aACy1KAADySv7945Yv2tbKUgSzxA+CAdiFbIZE+S7K3d6kKv6n+/EyrYkkdjckjPuFEulKVaUygQfAbHYD94bfsf3cSHTDuWo7AJ+yRfN3Ylq+NCwBgZR87dQfUsQN5qfQxjaRQABxT+0j6NPyAt9GN+5jjV/T2axVGAEpdnXf5Vb//nEuk7Vz4a395+laxfZt67oS+Z4u8OOeq9z/3WtPPXZ6HntntD9J3bVfdxn/3q1/7cJ4Vb2jZ++ixW9mp73vfc76HanTgwKE9TzztaTeq8vt7noHqBPtQXYM00O6nr/z955xlsgVso2HvRb/6tbcq5d6r6uutV7cF6KA2+2DxB9o5lj/hftS0GwqnSm8k5ttxHGq8ofHOclSgrQABeKSYwCcyUgP9ADiwXavtlA+e9OBDvttwQbvuVWr9sPrTzpJPDYC1U6tvCucAwKD+aLB2wC1w/TU7RgfgBsB4gpxJ38ZugsA6NrZDB6677At0qJinbiuNPOtIrX29vepdgfugGff4c9AQ7oxf6KlWoR6Qs1V1x949j/zE7/3eTz3SVxABmp5nO3UfPPj1vfc98Nh3VPlT+tprwxECAyXQSoBpK9u6x3bfLgJqiH3tvg7VC/ZhBcBZUfz0LpT2+tm0IAG2sQKyH/7hvQ+3fGYEYBcdlNGDiwKgnSsAHtOftn6kBOCQ49X28uDPqUBdAQLwSPEAQo+DdX4AHC5LsDJ9Nbn9+30PfjIRAPfpRQDuHrCGxNb6EDbvrZOd5hqHCqUYD7YOB4YEI4QHzECW9TdgJMb4VfD4cd1YCn36fOQJr6s4jq19PH3Wi2V4G04H4NmGSP3n1kPB+ipzBI96dVU2sd1GgLob2Tlwct4ALACCKvuBsrqLqnz+LgWPv404aCij7bjoUDZrXHyA+5Blf6MqerpLH8A27jj8T0d/6tjj9nxDtVFfsOgAsKcOvZlU0M6p+LO3H6kAOPR4RWKLZahAqQABeKRYACf8VXYELK964w7A4CRzvRUXgiKniVjnIB584md0aAoAXk0IBXYmyQC/5PyvvKNUBISjjvb4ttodX4MaNNoB49trPNiGOmi3rkbo6/UYAPop7aP0UwPn8ZtCH5uP9M9d4zim9sIFAmH8+AFwivGL+E2XCTHh3W2rk4lDsrWgnQ3ABmCgAYYABFW2A2VBkxvFOqAKgjzSVqfuSH1o+Bds4w7Vga+pP+2zOBoADPgT0cEIj6CdUP21QsaFh5j9AOv22gIda7xKxWX55SpAAB7J98BkTFtWTVbxyWd0AK6ygqBNjUyB6+QVbKvPmwkAeEd3fLKZZgt0CAAGM2cViIHl+66sGhqRXuPBNtTxGNvxNdjPCphBeJN+6y0FYOfxm0Ifm49ADXWxzkIO8O5x1l4GwO7vCqkPVnphhxp6jV/EbwEhrGxOmnlFzCzLVNABQI0U1mIDcCdDDgINqk9M3UsbGn0AfKCf05nf09Sf9vfelb0BF2BW8zO9rfvK9z/7ltJo0E5UZ6MW+h9j9wOMFy8ADqyV9dMIqegsv/kKEIBH8rEUgMFJjOoNAdjg0tgAXE0eNxGAwUl3BQ+4BqLM6GrCUd7z7DIebEMd7KeXryUQJtUR3MERG4C99LH5aAV00M4TPwCWai8AYC99wBh1+T3gNX4RvwWetOsmG+Dpu6211YcKbgC7nTPGgSGg6kJ9G3SEhQcp8CPh0SlT74OnThUAB44RbXOKxYDGtnzdaOx+pADgwH3o/SzCKfj40CIUIACP5OYZA3CVWQEnY0vIAHtNalPEgg84SO1zgQdpGwTg+otrZyEBBGDn8QuOd6+xgLyOCcDZFXad3BeXXMav3Z4sAybV1SQWKLtaECszcCDkVeCGTL5LAAO2akoBuIImFOzKQ6jg8rWTrQGAX7mv7C+ivQuc+vQB7XdPHK70BvzY0AFs02kxwEeLFP1AYqC+ACWNsZjjFXkXsQwV0AoQgEeKgxQTfnDCqsNgHn4JWwAAE95JREFUNYEGIama4IL1E4DNMTabb4ClsYpPoNNvAx8a7mA8OwMeCKheWW4ADp3Hb2x90Fcx0EddVWMLdArtU+gDttF4p6cYv4jvAOiUbqmUArAIPEtIQSbrwDVFdYlEdtThFAaN2rU9UpBDytdPhUbKJ+pDXxiu9Aa1k2T+G8Cs/yOFFin6MREAFo0T5AR05D3FMstRgAA8kq+lkxKXjFfEyVJjgiWR0GXyquvH+7Kyxni1Cl6HeBu5MxRpY1PEAri40QEHgX2SMCjLJl8EmBMA4/EqXkhwGr+gPV5jAQkil3eIFIDBvmpzpVcUeemD2yXOACPSt8uIToKWALA0y4VAqjLeeUJtA4L65NvWTwd4rKAM1qUGwDbbd50qXXwQaana8OoDCpY9QbyyFayj0gHWupZtB9tIoYVXPyLFTLXLIPZ4dXmZ8ZnlKUAAHsnnKaDHZbKEg3Y/aA5J6jJ5FQJw5/Cb0h4XPcBnvCa1KWKBAGwf6Cl8bbcCPrSoXlUFIjHH72T0cfwGOLb2KfQB22gscIDvF0SeuQOw5GCrxim/ANisIAuZ2DtsH/YCpkgwI9JyowFYnm338icQi3qcygE4/qKJFIBFMcYMsMsrfNnPEIBH8j84KfHaDukyWdJygLa1lGted9Qna3wA7rfDRQ/wGQKw2zhaVAbYJpHbuFvVGuBOZfv4TTEWbBr5LOQM1R1C+xT6gG1MDoARMKxP2sFtno3DgWyZ1zqEIRBRn1AD9qwm63/3d3/32BNPe9qNqq39PfHmcrqxFzARgHcy/1Id4AxwYgBO0Q9pG8D4WA0H4acCovuyCcDIb0+WqStAAB4pHsAJ1ygA7A7B+snhiTQBuAq45PDnqj0Yqy4jKbkGQ0aCcOG12NFuX/C99JDpna2o7j7zXkAKqo+p065xHFv7FPEDtjF7AEYAdTWhlmetOifqIi8uAIZWGbe77vqbfyQAGxX1gng0HnZbNp4ILIU6wOc7UEcA/p4LAIP+cBqvyJhmGSpAAB4pBsAJ6mgArGURbqesK9m447X+A9fJKzjxM377W7YP1tGYPILPeE36U8TCyp+OW0dB+1xG0mIB2GNsmXQ2fovp0YZx/KYYC0gQucZxWbeHLoPap9AHbGNyAIz4VZdBJ9JlfcIsbeN3VPsO1yEbgQz2Crqe8M+O+S/3PfDYd1Rdp/TU53JqsBc8gqDRsAv1ly4HwqlXH8A2tDm998FKdSAAF++1xIH0u/EGzArHOq85kgxKloUUIABDMoUvBELFqAAsB8e2Tt1skuvkFZz4EYAbLmjq76q9NFZdRou0DRxi7Ft7hXHutdih2wL7qlMLt6tz+p+qHjnRoungYUTg2DE00dQOrMdbH1v8uMZxbO1T6AO24QLAvYuWNn+E+DkIJ52m2tseXeqpb8sc6oulbhSAG4AGgp0XPIKabAQAD/lSqgMBOC4A67EG+qQxLNHxGuK9xDo2WwEC8Ej+BSfBkwDgUiLQ5rqiHSB1nbyCEz8CMAG4NaKnBcAScN96ZO+7t49/9G5fAA41fqVjULC9W3SasOs7JLb2KfQB25gFAKOAMfQr2vTdn8ukWrdhm1jbYFU/X2R7btkqtm9T1Z3QY3d1erL+ua3O3ToIwL/2tZcVRfE523SNAFwpNOlDsOp+jDVebbHCn1MBAvBIMQDC5KQA2HEifdtLzr/5eeWzrpNXcOJHAJ4IAIPxvbgt0BJdYgEkaEMZSdX4lY7BWPa7vkPAfq9i0sX2FPqAbXgDsEQr6a9Q4dbHwer7Dr7xaKM3E2qrU9tS5FtXE4CNLvOCeOlCgckCELS8wFFqJ7oI5PCtu1c/pFrZxkbpj74FCvR5g1+ddy5I31ssv3kKEIBH8ik4wZgkAGvJwHs1ddHGtUSuk1dw4kcAJgC3RvTEMsD277CjbyF2Hb/SMegCkcjr2PUdAjznpX0KfcA2JgvA4MRa7fzPPq8m/XrhtO9b2lWo2E5+BYGkE3amiToAK5/ezrcuHgLgtr2gfV7wCGruDBIp+iBtgwA87WuQ+t7zoJ+h8Yr8LmGZZStAAB7J/1MFYGCSWEE5CMGNb8uA+jvQrP8BnPgRgAnAcwfgary4ACQwvpzHr3QMutiPvI6BPhrfIcBzXtqn0AdsY5IAjGZ5NHw+8Z897hOWw6QgAC7jCYTAevgZD92xXLV0R76Vvb3Yzm7oi+M2WIMT/uQADFwpJbqjVenh1QepTgTgeQJw6PGK/D5hmeUqQAAeyfebAMBaOmBS2YBSoDwB2ByTXrsBQF/5aN9Y6ADje1FboKULRi4ACYwv6YJUNX5B+PLKoiKvY6CPnThOoX0KfcA2GgAMPuM1fhG/IRBaZkiBbKsIgB0n1o3vdXUdlj48qr5TPS/P8z8iAHcUIACvJfHSAhlHqqlZbYHuGy9gX8vHO+MVeS+xzHIVIACP5HsQELygB5z4NCZLwOTSeQKdAMKYAW7Ec5hToME4cphAr+1LMR5sQx3spzPgpYCwmOM3tj42/5Q/B/pIAK7dxw76zWv8Ir4DsopeYIDYoMsAVxqVVXWu1LFkIo+oBz+l/vxCjy2drLI0s+myMABCRGMLNOArZoB3ncx7gJ/jdA9wivGKtsFyy1SAADyS36UTfnAS04BZl2eAyaU0oysF5s7kVf8D2JexALjS3SVrB8aCNBPXiAWfxQfw9FxpXDTsAzWoYgmMh44GQ8MdrHPuACz1k1RzZ33QVzHwjpoyAHu9K8AYbcR9ivGL+A6AKq+slaR+EII738VatnHbALhTHwG4P3J8wNJUq3QhwGWxYYr+dOmHVCvJ5w1Xvf+512r/pBivyHuJZZarAAF4JN+DE/5qIiMtL4BGBxDZydyBsLcQAM5W23nxCepOeRc/ucSCDwCDfpZO7BsgJu2TtDwyzEHfeQEeBm874wu0R3dNuJXcbfyC9njpg/gJ07B5+B4e/+7ag/pU/pKWd3lX6GdSjF+b36TA6TJpl0yowQl4J2Nrs0tNqP6bArd/2aOHNKNcVuOVGZfCDKhNtd00BfRJ2zDpD9YhX4RR36yXUAe24eVPsA2vfkhjJjYAgzFp/G7f9m7iz5erAAF4JN/jE3ipgettpfgEy+UZ2C6XU6Ab0CyY+I2YAYb12C0YVfNOGzgAZB3tBc9KRGhcj5ViPNiMA8eLF+CB8GYztf1zh8UUuIlq/KbQB7EK1LATx+BziAn1MjG193hXOH3+IOl7Y/zaHtwUAAYn4n1yjALAUmAC+0gA3vVy/WAzUGsCsNIuxYKV7b3Eny9bAQLwSP4HJ5MO1rmA1foZPFsAm1ZNEPUTDqCzmsge3c5fnufZFZZW5wLAzW2oHz3jJerk0M+ovu2FVYUKNifBrtr/7Hlf/Ra4jRKyShXq+CnFeLAZB9rgBcAOPrCZrX9ejbGY4zeFPkhnHTRcvUO2s/wSdW/Om5A2BGViA3BjrIA+UOa3ADjsO2bwPWvSbiIA3MgQSSfgZb/A7JhJhs4hPSmACczOVdogvvLZnmzLopfC+bRhEl+qg7S8bnOK/nTpBxjjVcyA/c7qiwXA+AsyXgXvchZdmAIE4JEcHmGiutsTPwB2hNQ+FV0zufX6NhGAG7qAhyM5RGpzEoxPnqumHA7GgcxsLIroJ1KMB5tloD5eABx4IaHsku8iEzR+U+hj85H+OWhH5x1S5PlTIyw0xQbgxhjE+969/9ph4aDPHZ3xi/gNmPBWE2R4Qp1ll1/1+8+5RLePTNrLCTgIYca7cVHb2pqY7iwG6/LKGIJ91eauAB0ApgaYpOiDtA1TPKI6lDECttmIEfCZJP5M0I9qvCJjT/ukDsDIMyHGK/JuYpllKkAAHtHvwgnJIWXqK9QfS5bQH4ADQbAxS+AAOnMA4O28yN+tXtYX2/2j1e1OTvGJbSZoq9mOq/Y6A1wOE2HMmkZX79ZJYd3i8WAb6qAPvABYuNih7xN9hvpzusX2DpAItTRV75ql99LH5iP9c9c4vu/Ef/zOKQ+ddDugp25GrD0aPz7vCrAN4zsm0HtdtPW57k8EgBH/18s4ZAklTXS2LOuHAUA0ttG+A1gXSgFMup3A2jd0SdEHaRsmByCZbUlw7JZtZPWldsJQXlvomVA/xHI5bBeXtGEcr5IKWHZZChCAR/Y3MFFdTSjzrexeLHsRBoAdJ5qlmo3vftsSC7NgcwDglY1YhqkLv6U+QCysJrbqrsnvAtvBjZNgF+3rAOwXF/19F2jgPB5sQx2EC2/AAyH4tr/f9+AZILAZM3IOoDg4flPpY/OT/rlrHMfUHtTH610BtmEc+6Wu7nFhH79DvkMyPojv62XqAIzCBNqGKWOrn3Vsx3hATwpg0jaD7UDStEEerNsr6ylto68jYD2QDqrQKNdahfanqR+uizw24eqx4ziOepvoG682m/jz5SpAAJ6A7/snZesJBz7hCwfAdWmwiZdsgoQB386hTBP/BrgB/D39gjInAxP06nnMF9p7vrBtPhCrHheAD42Hag0Nu1jjwTbUQV29AdgCIlX9IKzp6qxbUrG+DY9frI71990C0LLa3+c7IP70o50Y7LHNS3tQH693BdjG4NiPPX77fBVjUt2e9AaEbOP257JvDhlVn+3UXvDoYXPHlWNt4wbB1XoKcMjs6VhaaKfE7kfI+utB1F48STVebb/7+fNlKkAAXqbf2WsqQAWoABWgAskUEE2qi/y9WV48Xxm3f8hAE4QEmFRbQcqhDeP2TCnYoVkzky4i/c2idw7x0sVS9EHaxlDMoBpK4y6VFqVdMfsh6MtqgVH9uUD9uUr9OWFQt9qVUWU5h7HUbsI6XpO95NjQrBQgAM/KXTSWClABKkAFqMA8FQAh7NP3fvdvXvHE0552owsAa2U84AD6jtAhAzwaPLYjxQU4TN8vl/VK4RT1jcP33SIQcvDhDuzlW/uvfP+zbzGNwBRatNuN0Q8JnOrY2Mq27lGfZn3O9lbqiyM0Jgz1Q+PVZhd/vkwFCMDL9Dt7TQWoABWgAlRgFAV6Jryiq3i04ch3fwiUDAGeJ1Cv9O2rH7GtDl0oKCC6AHVBQJmiD9I2JEENbs03LmC025HaCfhgJ35qh2D19S1kP+ptDCxaSe+C7h0H9fYQDW3jVeJ/ll2uAgTg5fqePacCVIAKUAEqQAUsCqCg0lPN4PfEFJ8KUAEqQAXSK0AATq85W6QCVIAKUAEqQAVmooAPADNbNRMn00wqQAUWpQABeFHuZmepABWgAlSAClABiQKuAEz4lajMslSAClCBdAoQgNNpzZaoABWgAlSAClCBmSkgBGDo29mZSUBzqQAVoAIbpQABeKPcyc5QASpABagAFaACVIAKUAEqQAWoQJ8CBGDGBh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wP8Py68G5uDGCWQ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8" name="AutoShape 4" descr="data:image/png;base64,iVBORw0KGgoAAAANSUhEUgAAA8AAAAJYCAYAAACtlI8BAAAgAElEQVR4Xuy9DfAuR13nO/M/OScvBHQXLzehZG9WYSmlCk2CCdEssJcIlpFbgjcF7kohIVhC4hvCZRFrOVWCIsjymsAVCIJa8aKAF5FXF3BBMIuGsFxSV7hgXHmNmOsFlpDz8p/b8zzPzDMzT8/099f9656X55uqQ8J5erp//f39uqc//euZyTP+QwWoABWgAlSAClABKkAFqAAVoAJUYA8UyPegj+wiFaACVIAKUAEqQAWoABWgAlSAClCBjADMI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mIQCX3rP445nefY8hzGHeZY/47xHveXlkzCaRlgVAH1prs1fc/6j3vI0yrgsBUD/B41lsA3G2LJCi72hAlSAClABKqCiAAFYRUZWEqoAuKANWjSH2sjrMQVAXxJOMDlnVwr0f9BYBttgjM0uemgwFaACU1HgSx975XGzUe1KTKzn2R+4lpvZU3Ec7YAUIABDMrFQbAXABW3Qojl2H1j/WgHQl4SThQYM6P+gsQy2wRhbaIyxW1SACsRXgAAcX2O2MJ4CBODxtF9ky2Zh+hFzlPkyR+fuKI5kl9z3kW/9u6ocuKANWjQvUvCInYrsS8JJRN+NWXWKsQy2sRNjvjE9pp6abe97/zW1ZF1UYOkKEICX7uH97h8BeL/9r9573wUWuKAlAKt7rL/CyL4kACf0ZcqmUoxlsA0CcMfxvmM6Zfywrf1Q4Esfe9VHTE+HN8uL7I7iDLNZftF19Wb5fqgzjV4SgOP5gfEfT1u0ZgIwqhTLQQr4LrDABS0BGPKCTiFfX+q0zlrmqsCUx/K+x/S+93+uY2qJdhMApu9VAnA8HzH+42mL1kwARpViOUgB3wXWlBfNUMcXWMjXlwuUgl0SKDDlsbzvMb3v/ReEMYtGVoAAEFlgheoJwAoi9lTB+I+nLVozARhViuUgBXwXWNJF8x0fuOrc0ydPf9IYdUHbsOK28x/1tgfZjAXbOFUcZpfe90feektZx5fe+7ibzL+ekGX99Zbl+u1pWhL22Z8UbTStjexL05RbD80+x/S/a3AgbedZ8d7zHvW2Rw/VhdRjro8Vw616++wEbaxPc0Qcyzsx5hvTfX3VjM+ANiC/rOYz33c01PPgYKTXdnz5vT/xk0VWvNGUPjo8NrZzABg3sWIbmo9c45y/4woQAHCtxipJAI6nPOM/nrZozQRgVCmW61UAWwT2Xb4GS3Dxs1o0m4XVQ9dQOvTPLlyBbawWWAd58fkiz283LZy9bsUOwGCdXUN3XgI21JMUbVTtJ/Tl4IIzRp/BOkX+d00LIHDA8RGjDzisbM0cgnXQxhRjeRVjR44ePMu+Weby3rjjXssvKmN6YgA8pfkZiaLUZe741PXnnr6r+GRWdDeIm5YMf7rGWUee3Xb+Q66rN5vdC/p2e+7y5W0XfwbYae+q69jnekDwO1XkZrP8IdetN8s/9qr1ZvlGF7COlk09mrTaQWIJaXs1h//Azw1vuCb6DNKXP3Y9sGGG+c6mDxIbiB5rP0OfhhqMjU28qD0DH1s/JObmWIYAPEevTcxmlQXWex533Nw4XN+bOzRd/6r5cx9MgjYEgwvzO/L89BVFceRm08YGfu0LYU+4aZjuzoCmaKOpZUJfrm/8j3rLzrcDY/VZ2/9DMegDL536rM+7a/chUGvrRg5oY4qxvIoxbQAO1Kw37pv+D2yj5ReVMT0dAJ7U/Izdh9KVAhfnbYMGIHMQUhvXAYBxmBfFMw7ucfB6N5j36NUB7qqUdp+lkHNw9MjnixOnb6/XCx4AnGWHX3F9bxcBNGhToSvvoP8h2GtBPBrtQMzYqxJsimBguNPM4IYDGG+rOiyx8X+b1s4a3pjC4j+Ffqgv51qOADxXz03IbpUFFgbA0l63j8thbdxhbkR/b7aeL+6sElpHqwMXqBAEp2ijK2haX1qz9MhntIA48D4BAPk/MvxW1e8cbQXh0tmHMD+3eu/7STPAh60iPmNZHYBjj8kYfgmrc3NCZ0IAPJX5WRrAsct7wU/LqN0Mm2OxX4PClz/x6vu0ILAHss44M/9HTQCO0WcYgA2I5QeF2SzP25vlMgA+NDD0TrP5/2NYfNizoJ6g12xytUFx3iU/9/LmX4KwJwZgBXudbYbGRt+GA6RJf2yoAHAK/bB4nHcpAvC8/TcJ61UWWBicSvvbyqKB8HCnaeSe5k/n2bXtEWiwHtRW6/N7KdqwGZjWl14Zem9dQU2d/h8yIEw/W83to/dafdg+247KOVTOy0Zpwz5jWRWAQe3RftnHPQaaYBtrv4TF5OQA2Dk+U/gJdECyYqGL/a2hbcByLLRraHIuyDdQ6J21Kg0UH7lG5ReD/7piAznGJrNZnrU3y2UAjBpZt9n9LJRTe7yFncwnBHur+vHjyc7NEtxeK7SXl9fH0fG6rCVtEAxp0h8bwQCcQr9A2WZzOQF4Nq6arqEqC6w4ALyemDfHbMMWRi0AVspSrn1qe55SL9PU34YtotL6cgeAo+qq5f+hkahw9LlbvWfm02alBhBZe69o45C6PmNZ7wh07DEZNvb6/XLGmUc+HfoMNLhhkuIlWD0BknZ+ntLdGFqQ4wa3IMgNrGvwcduwLueub8DQBgC728M7bEr6gp99MyYmAJuz0s1MbZCeNol2Nhn0j0Cr+s5yHFpxQ6BUaAeyQfv7YiMYgMH2sQEgOE6OVTivUgTgeflr8taCi0TvY5MVLOIw47No7oeHL7/nsfdpvxyrzyXrdkE7W3qkaAMJpNi+bG5OpOgz6AvnAntIOwAU6kwmUHZ9AzYvfjvvUW9ZHU3T6AMO6ZsYhrKS8nGWZix7bbLszE8p4jO2Xzbxg2wy7c7PUAxs3z4u7YtabCeYn5G5M2UZvezv2upu1msom1aVdWTcaogIArYWAL/K/QIhgRN2+4yCn6WRuABcemi1mVC2rAx7ZZWdlzehOuAZYOV4tQCqbmzsnjxANbHGhgIAq/avN4suGD6zLUoAnq3rpml4KmhCF1jN7GpCeKihBbSzlUEDrwlqA4meVL5c3cixz6YE9VnD/y7dAM2kWTJ1AAZ1qO1EyvuNszWcgr5vnZRAbNos51svWgP8U162C8DTiU9vv+wFACfwk2sOSPk7fhwSzdQa6ztZocGMUw17A4vyniwTBEK2DJ/reePaAZH67HKwEIC3mwgoWG1hEzjqWwMOULbsWQuI8GwjBsDgBkgN4VCMNDcEYsSG96ZA/+bIai7+GACynfiPrZ8rtJf2OwF4aR4duT++C0xwQbsFIHCn329hbhNR9LmmLeSAdnoc1Q5qAwmTyL40JoizhkF9BmOsR5rh70BXFwGajd4HMPMsBHXxM/KJxrJOBhiMnTDfRsmy7jyfvegMcAo/IXNnqjJgBhB/VndteCsLOAjZZoF+usj+9ZEj2Xt632zb+/ZmOQCsNkuhT+ZsQQ4s75n57IccKTyCdrYy9ABEbV9UJtRtDWlyKB+KfQjghEfdm9l7UEPpeFivVTZZd1yTkQA4QL9U89ZU2iEAT8UTC7EDAICyp75HoBMtmgcAWLpI9QHgBG0g4RbZl20ATtBncHFMAK4WweZ72Pf9kbfeAmZo6zEN6pxoLCsBcIr4lLaBZTtbc633mI5jm88m2OD4FG/ueMzPyNyZqgy4GMff1lwbvl3wO6DlVFYcXJHlh+8ylzY+G9hUwJ4dBODN+h3gFH0G27C7WZYB3sIYmL1sAh+gYZDvcR0UM8ABAAfam0gTAnCqedC3HQKwr3K8zqqA9wILewlWokVzegBuZaqli01wEWd72dZQGEf2ZRIA1j4BMLi7/YGrzgVeNiTMrJYtijPlupAgBC0CsNk08BiTYngT+qUMCu8xLZ2TMNvGj20PP03p1g8eaw1a8K/i5mOvusn86wmWvpvveee/bUj1Kea3zpcTVqWH3tTrfo7XcgQ6RZ9BkCIAWzZMBu+Rn7r+XOdnsBo+R/zQ3hCAMtbi8eDRxmBsbMaUOP6hDHqAflOa21LYQgBOofIeteG9wJoeALeevaxcCC5SxR73AOCgNpCLI/vSB4ARs1tlAgDY6n9NAAZB0fPZ183is/ECLWEMS0GdGWBxdLbfAA/OLd5+WRgAjzY/e7g52iWxYFD2Uqj84waAL7R2cuAts0D2sicD3AvjTRNGhxwE3pobBOjz3JVvIBhqHGcHjwev78vi475YBhgEv8Zzy26g7WTE+zZqJhUboA598e8CZ2/9ok1UE62YADxRx8zVrMjQlCoDvHNEWwgPYvcRgB+H3LjCdMU2Wco2ev0vNsByAXikuL7SE+JDY9j6nVqk/yDYJxrLSY9AI/L0b9AIs6zixswF3vOz0DY8xr1ON4TGtlg66ekZcQOeF4AALK69C8AonO001PP8byAAxLtX/MDPPXptmxu8Gn21ZrnBOryPQEsBGLSn84wxqoMIgEH/4XXW67P+kwpjAfBYJyBaGxniCWBPLiAA74mjU3XTe4GFwckoi+amdmCWRiw3AXhKANyGJrEzey7wjR0/AO7vA2gHAfiRb/27emGFAaA4VDzGvbdfVgv79zxuAS/BCo7tID+JL454QSoAhoG109cuSLfupR5vwd3YAQKUTHivY66DGW4IHr0BGO0dnvld1+ilQyNr7LJLaI/oMz3geEhzOsDxjV3fExAx9XP5bmm/E4CX5tGR++O9wCIAv/e8R71tvfucYLGNhElkX5a32voTNSn6DGYmW3YhOg2VQZ8FHaqDANxYmFVjBJsvdnzpHdMJxiQ4BgjAjXmjO25ADcXDet8zwJ7gOQgvvgAAQo6fj8UZ4P4sJZhxjQbAvjrFBmDPWFrP5Zuj2X3OBfucBoAd9vrGf0z9xINm5hcQgGfuwKmZ773AxBa0KTLAg89+plhgpWgDiZvIvpwqAIuf/bVpiR8BdXvCA4A1YtgbtMCNhhRjmQDcCS/vMY1tAEifT27PAcJ7gG3kTGXudI9qnRLggl/cmC1zK8w8lW22Pi20s1mxhAzwAOSMAcDeR9UbzkkBwP4QV145tOkwpefDh4E9BIBj6SeeKGZ+AQF45g6cmvneCyzh4gfNrM0NHlYTm3CxGSsGIvvSB4C9oWylqzDGfHUF/VdW/2nz537mT8/nQ9YWzC2GpTpHHMutGNvEQJIjwD6xA8ZN6BhI0n98A0j8DPComzs+fo15TUoABoGu2d2lA7Ajw53uCLTH5kRvWKYC4NKAALutsQWOhxQZYOfR7VAAjqFfzLlqinUTgKfolRnbFBmaUmSNRl9gpVgIIyEW2ZeLBGDJwj8vDp9X5PntcwBgIBb4Fugy47X5djIyvrplfMa9xC8pNwAk4+D8R73laVobVD4a+vhqKtdIF/whdoNtdZoYzNa53mar8hZonz6DsD8JABb4Bd9wVTwKjugP6m2pqh1foBaLAeBKEC39EF8tqQwBeEnenEBfgAVZaeXOWzwnlDVSB2BkURb6MhxpG0ioRPZlMABL+yyNMUQjH4ipfB0x86kfw+6XJxGAOwAsjk+Pkx/AGG3NtUB5+/wstG1OACz1k8+8EOsa6YLf1w7wjcM71Y/4EqzB7LNLBxAoRgdgPIOavyY/dvC84sRpbMM1MQBvQQ46wtx0X8sH0vGAHhn3yIonyQDvrD+wt2D36ucaF0v7nQC8NI+O3B/vBZbweOqs4AFYPBKAobdAtzJs0oVrEgB2g+IsTzEA45oATACeyzPAQfPIyLfYVvPSBX95MXKN2meQJvAdYJ8+zwWAJb6MCHvrzWzHC6ok4wbpV11f41Nb4HWLywAHgfDAp8okPptjWQLwHL02YZuBhbI9w0AAlr4FOvoiLrIvl5kBdgPwFhLe89j78Aj0W14ecTOrFWOrhbDbP/b5CdjEMhcGjUlkQ2enDXd/mAHevV8G+WlKt1/pgt8HBstr8EzjjjpjfQe1lQFGdNLO8kkh2g9QX+U6Rh70lmmwD+oAvJqEP3X9uafvKj6ZFdkFg2OuscmC+Hk1h+bZpfd9yHW3+Gkue7a7z3aNZ4CHdPHRb0pzWwpbCMApVN6jNrwXmHMBYMzOoAUWmKkMagMJyci+bAPwdHT1fgv0HR+46tzTJ09/0nRs6Ia9UAAubjv/UW970AYyj5s3dz3PEWMpMuF6AJwiPn0g2wnAW7+k3AAY7Qh0Aj8hc2eqMtIFvy8AD7eTf9w8rHthf5/t2UFfAEjRZxD8Rj8CDWiYAvZEACyxGYS4uo/S2JgjAMfUL9W8NZV2CMBT8cRC7IgMTSkWzcPPT0ZaYLW+iZugDSTcIvsyCQB76Lp8APaJLwFogRs4Kcby5AHYIz7bG18CvxCA61lPvHnY9BMyd6YqA4JaUDZ0A819mcZDk6F7p9nw+rHePvccsQQW8j0vwYIycEF9BnUdFYClcBgR9qIBsCP2qpCr/QD6Tbwp0DziDbYR7RlgYNx0Yx8+JZBq3ppKOwTgqXhiIXZEhqYUi+ZBAAIzG606ME22nwNJ0QYSbpjd3i80a8FJij5LwQzRqFlmLhlgqdZIv0I+1TSHI9BSzXDY9B/3Ur/gNlnGNJadruc9cKz5bIKNPj9L54WY5cHFuBgGmwt+BzidKrLsWWYh+SLTz6M9fe37ZI1rYZ4UgLUhB/SN9xFlAnAdbQTg9sAjAIOTLgEYFIrFMAUiQ9P4AAw+t1llDMDFfWtRB15TLx7B8uLMZmRftgE4ga7golysU3NkYJqtoQe0R/07wGC8mG6tj88C8Nfd8FncEWhcs7VvwfKe497PL0EAjJ0aqMc0+DyzPgAnmEewO2GaUuCzud035brBs/FSo8E2zPOX+UFxRVHkN5se933P3JoNAzJZVgBO0WcpvNq8La1DmqFdMABL43Wb0f3Y9T9ZZMUbBzZjSldtNx2E5Vdz6MegEwhjZoC99Usza02nFQLwdHyxCEswANj9XiYIA6MDsGARKfBn+zm9VG24DIzsy9biN0WfpTHm0se66HEeSZXXGpJd7WsN9C1qbPdFS3MHYOv3fJU1qzcY5BsoqFuspzM+YnZULnPUsNN/cOzAhm0LbjPgYBvODaoUfvLoaJRLUGiqsptgefzTMuZ485Gz80tdLyuyfQ7JG4A/8er7IJ/zCetzOORIQQn0zXpDtP5MkfMlWOv7rHlDM2hPp35Ih7oNJMix53TXNoOaeB9pBjXpZFQhTWIC8E1G5ycMa+2nH+K/JZUhAC/JmxPoC77zXxu7Wmzlefa/TOTFOc4FFpARk3jC2l6KNlxGRvblDgDH7rPWAntINw/NXG5QzwBvNhsQSHXati6whRhB3Sk2s3Ztw47yNvvt8WkfSDbruAdjFGrA9tyqR3yu+n9wkD8QyKyAdjWL6QNw7HnEo5NRL4FAUmJB55ndoforGHPaYHkO2HnN2mb/49NBfQ6HHBCuvI9Ar+bajyEALBHCzBotwIZ0WM+z4GeQQF1woxtvgQaz4njdq9tbdtv5D7lu9YLHteaQJjoAbIl/sH28jwOfKsMrmWdJAvA8/TZZqz0WcLMD4NUkKF9IW33WzO51C6RoYyiQIvtyfdM0x0WbNsTsM9gf5wbIkGbKi+9VUzEywKsYVshW2+JXqjN4XNhHh50YA21rutjjhUnu6Xlw3Efyy8bn0o2PVf/POPPIp4E3nLs7vlNCH4BTzc8enY1yCXgkGG27tXB3Z+Cq7OKrXFmpHZDFMoEts6VHXb36rAU5IKiEArBLd1SDulxsAHbHlMzk7ukCUHe0kR2QBetHAFjqu1X8Hxw98nnsBATWRdvpDOzK+ZciAM/fh5PqAbqYbRg9SwDWWWTtHn3uOjMcCN1t9AVQZF/uwEllR6w+g/ATBMDIi4mqfhZF9mfm5MP9zf+/YGgQxwJgia12++yxJdUZjTMPHXZiDG2rOz/d90feekvs+Kzqj+WXsv6Q/oN+LZs5NNs2v20e4HyK+e++FyNtuhsHgFPNz1O5+XrApNX07mLYAdfClw+1s4QgSDTt9HiZl9tD9uPZ4Vk+sH9BAKy8+bESKzYAr8bmx5wbJm7HrUvsbKxoZoFjxcZaAyjGrPEfUz9U+CWUIwAvwYsT64MwCzZbAPZcUO4s/Fzu81i0itvosyGiL8tb7U4GuLIjRp/BBXwQAJf2YwBT3Hbk6BmXIlk1D/AT9cFvw6Hfd1KdUV976GCNMZ+YbgJwqnGv7Zd6bL33J5AXxVTFPTLg+WuyovgK8EhLyz/SuHHNm6n8hNiRokzwoth6THlwkS569nIHruFneWv1NLLIbVf0fqIJgpNRP4O0utd86vpzXc9fVx0ustxsuBb3N5+tumAoHlMA8BoAgyG4V3+NLHNfZhQEV2cG2MNG7Q0gp40p5q0x2yAAj6n+wtsGF3CzBuCmC4H+Wl+uIwmDFG3Y7AHaLS+T+HIQgGPoGmOBPeS7HrCr4RQD5XhHoLu2AyAKgbVUZ6DdlalaAFz1WxLTXQCOEZ99sQToA/mlW79v//vjdnsiAIyB1hwAXuPV19WC2/3YSvD8LJnLY5T1WFRvzLA/wzn4jKn02UvLs4bCDKb1eWDtPq/hbB4AXNoKQTD4srJ6nq1fsgXpsB7H4DPAzbj39h343KrnM9KqGxuDawTsLdRVFTvxH1u/GHPUlOokAE/JG7SFClABKkAFqAAVoAKBCgAZNitQVs06wUrwsqxNnb1gAdhaVjFo7xpcnVlFZx1zA+DKXz0wVGvu9Ge1FRL5JVh9YY1tOniCNgKaPacBuvZidm4/tYQMYyBunfGP2eWnH9KHOZYhAM/Ra7SZClABKkAFqAAVoAJUgApQASpABcQKEIAFkv3WdRc9OsuLdzsuOVUcHFz+rJf/dflheP4zcwXo85k7kOYvSgFwPJrj0tmTfvmVH3/TojrPzlABKkAFqAAVoAIqChCABTKCiy8CsEDTqRelz6fuIdq3TwqA45EAvKCgeO4jfvly49APubqUF9ljn//Bl/yxq5zr99Ttuezh75gCt3z6tT+Z5fkbTenBN48XWfbeix9wzaOxWllqXxT468+89nie5c9z9jcvXnPR/Z/a+nyj8xoWmKQCBGCBW8DFFwFYoOnUi9LnU/cQ7dsnBcDxSABeUFCkBtLU7S3IVaN2hQA8qvyzb5wAPHsXijuwlwD8kp+/8HXmG5zlNwqH/rnt4IyzHvKMl370rqoQuPgiAIvDcLoX0OfT9Q0t2z8FwPG4A8C+c/7+KTy9HqcG0tTtTU/xeVpEAJ6n36ZiNQF4Kp5IZwcBuF9rAnC6OJxsS+CCm5sek/UgDVuSAuB4JABP0OnPfcQzX2zeofHMIdPM8dSbv37WiYe/8l2vvLsq5wukqduboOR7ZRIBeK/crd5ZArC6pJOvkABMAJ58kI5pILjgJgCP6SS2TQUcCjADPH6IpAbS1O2Nr/B+W0AA3m//h/aeAByq4PyuJwATgOcXtQktJgAnFJtNUYFIChCAIwkrqNYXSAVNtIqmbs/XTl5HBagAFaAC6RUgAEcE4DdfddWR/3beZz6YZfnlrWby4h3PfMWtj7E1DQLX3UeOFOf90stu/aeyDrO4e4Z5pvkl5nhZb71luV57GoaEfj4kRRuVuaBWreOQv/kLD37gGYdHbjFH7c5pdLulZ9MvYBt1BtjH530hCLWdFy8ysfRs6dTRo0M7TAM+JZMyDvr6DtjQ63dET6B+M/Qx/0C+zrLuuN99l8FAe/U80e7czqMewvE1RZt4BBoJ4MRlUgNp6vYSy8nmqAAVoAJUIECBvQFgaLHaJ+QGLMFF6gqGDorDH1pB6cA/NtgE21gtOv+/bz/5zXP/8dgXTRP3XjXTA8BgnV1LexfGti6laKPbLtpmqfP9vnz/37duRjQrtegHthHk826/wGyV2F8BYwCOBVAvse2SOQ6B+536QFAtr/OqvwOvnrG8GvcnisP/0bKJ06yydST/+PEHHWvNEzYxLf0HfTlFm1YADI15x5wviTtbWZ/nV//9I37xgiP5kVtNfd+2rbP45tGzTp5//F2v/BpqE9R2nj3nBe9/yQuH6oTqydr2/cq/eURVNgAAACAASURBVMbV5pMir8/z/Pee//7femJZvy+QYu2Xt7/2Z5BSt2fT8Pjx4wcn//zrbze/XdmrMeCDtX7yz0HZNZDFkj0e273R+gQVGtu2cppHoJHjsEOfU3Lbkt+RHSkuuei7rvm7si+f+tT159595pmfzIrsgh4NDo3Gz7jwX13z8j6NQm1GtUfaMXWdOswOLn3IA66+paz3lk+/7iYzKT/B/OdtFz3gmgd51fGZ133EXH9Z085hH9RtNi5p696sC7SpnGj4GSQ0WCZejgCMOEgKwEX2mTzPvgequpNlAxedt526++AHzzjz8LOmjTX8lv9YAM4TprZVAlnAFG3YtAS1KnV5albk5SJvq1WfczogALZxymx2ePu8MsUTrJo96X0WWaFu56dlxoqDpgCBNjhBP7D+3owwGGd3G6h4RJYV/6lzgsEWzatY+O//7Fsfd8JvNX34zUVTtGmWAHzGI+75dhcsNYGybwpDwK97re3lU1UZDLzWUPXFO+6+6zvudc/bzcLivpvrf9/8+9vNn34A7OlI1Ves/TUAIxr2Tv0bWJe01/fdYQQad+0YBlOJXcafX3V+O3kAvCFwtwg5FEfIeiikjBs617UPQpMFstw27ULVJ/6fV9/ndHHG7SYqz+65vgWI0vLNOm9Rstndz3UJEBRX/Tua3/35jg5iAD4oTj/Q8X3n1uYAoKU1BsB+EYDRQJlBOQIw4iQZACM1Nsu0jhCCC+HbDGDfaqDr37Ya6wBw8GK9Z2HcbDNFG32CglqJ4NS05eOPIJ+XF2sA6saInWO9UAYQ60EvYI8ZB6XpAdntbs97IbjnCDGmXLOUf7b1s2bCPh+A36o1+zzRb3Gr7+D4mqJNswPgIssfb5bmL22AY7+XesDFD7pazZw4yIpLfu0D//ETzb9FwKsEn2PFXVecyM/+m04f9g6AfTYg2vdxe1Ye8YOp54SBhWdnRfFSZGKyZW4V4mgnG4/YElomBIDRawdsbEEYkNENBmBtm1H9MVDM7zg8OLji4PDUzZ1NABEAm3nxWXlWvMjYdtRh30r/g4OTNzk2HrbVdDK5WL/M5cwAo6Ey+XIEYMRFcQG4BRVBi84GAIP1IL0vy1iflUzRxpCByu3XTTWPpkdqo+VzRXhb96GzEaLcB9/PgwXFmutiNTi16Ff+leIGRVndzkaCso9ccvX97jMX+baFXudl08yOQJ8wYpRHni/BRNnNFGpAy7rt3boR8CoB2Fz8V0b3azt92CsAro5+Y34cKGXZ5ED8IG23m7H9mYt/5mgngy+tsipv3UzxrQy5DgXCbgYYvQ6woYZaAIBbwOy2oZ1ldpcHrF0XaYE4chUGisberPh7U9/FnTolAHynufae5o8LfjdN9LbZ0622pli/TFUEYCRMZlGGAIy4KS4At46WBi2EG+CjlZGr5bFkrVK0MeSeIK2GKm70NVYbTchWhquyZ+4XEyFxby+zA29jx4H6BoJlwydCH1svrIsVZ1I3J9j8kZrkNT/ODIDlmjSed/U9rtrXaPeYNQheZdb4AvOn8dzyqoW9AWC9TYiVbjsACfpBGkutdjTbSH0cGoXCJgADoCrVcwV45UXOo8kNkAJsr+uNaTPSWRAU++BVAsCIOSFlWpsQYL8IwCGKT+zavQHgpu7gYtY/07UBKHRRq7bo3AAweuS1ahe0s6VHijZcYwW0u37uEgZNHwAO8DmQvayhEyhbyuZ+K3Vb3BqYkbHRjNcpxAHq18puRMMEffQ6ai/pw8rFmzlBqlF5KTq+pmxTFeZIXJuyzmfAXXNS93dNoGjV3cgQKoOXaaadBQ7sw94AcPDR507weG5ESEO0dVxZuQ9Js8AARK60aQIweo1A1Dqj2njxk/3yBgC74CuVzUg/XbY66pgSALdgFu4XM8BImMyiDAG4303eAFwtCNFFZ/NTKeii02q2bLFbQxJoZ2vBDl4T1IZrBKFaVf5AYc3HHyE+BxbntfZS3aHsqPTofGODQGoPWF70eSIwDuo6ofLx++iT2ZT1oeTfzYutoDholBcA8BRtmsxnkGB43AAtDLMNAAaO3dYgApQtXa+WFdyXt0CjR4erZ26xuPDciNjEBtbG9u3Z2EmCrU0ILKd8OzQKs22YtL0puLXyqLOETqBdX1aXdwFV0w5X2eaxW8AOb5tda67yd6etw5XIAHgDm0Cfq1ZX9aOx0NQV7hcBGAmTWZQhAOsDcA19MYFrCIChBX7jmCdqp0emul4c+7ThGkFgP1P4I6gNCQBLdYTAJwCAQR9EjQMko2tiSbaJINUkzXiqN+XAjYQUADxFm2YHwBUooCBlOlh/vsgNIltoAQGbAJxnH3Ldf5pwJ9UVLN/Jzso+g4S2UcUSAsDtDQ3AHvATTy6tkd9R6GkBsPsNyo2M7mt/0vE24hYAA/Zsj0tvPxNk62r7eeGINiM6w6Bor0wCwLX2cJsbOIWPiQuy8HV3CMBImMyiDAF4gQAsBQIpVJWSpWjDNYJA+AqC0xRtjA7AjaOfUH8b2dEpxIHUBhAea7CDNPEAYI+TBtFhcyE2zQ2Aa+CMDcBo/U24QzOJtvl6XzLAmEbbjYiIfvCOJQKwdcVRQxjyeZ1VDRtAAspHB2DAhnWnBVAHw2gwAG9fUgVsJrT6QQB2rZ75+yrs91EGADhKWXyPQKcALrvbNlkrKRCgANxcHKdowxWbIJik8Id3G1CGVpq9XA/sJ/3yKz/+ps1mxevMJ7OeMqBnbT+kaQIAbsaaKw6ksSgFYGn9PuMJ0r0xJ4F9kD4L3vpO8YxtIgC3Bk0S8LIOUwJwUxa5H9qZfiDj2ji+jkK2JAPcfLEVBP0LygBLYdINYQ3AG87qtt7U7Hy5VuPNzlKbXffa8vclAbDoGHoljmCzANGTZcZTgADcr/0cANj6XVZwwS6POjn4BLXhuhhcoHvDadl+7DakAAza0wIZNB6a0OzSvvodrRutry5neet4Xx2gDbIj0A3YlNZPAM7OQTZbwNj3gfK9AWAka9d8qRV6LJYZYNkRaOzZ6mkDcDlm3cfpt8+Hzx2A3YC6msWkR6Bb2VQHrG7rHgTgLSinsNl1r54wANdHxUGdWi9Eg/tFAHaFyGx+JwDPF4B731gKLtjlQUoA7tMsCLIRR4AZv21V8pc4VddaN1UC4RPpYrtMRACWGgOOJ/FzzgmOGzMDvHG276kfaax0y0OQEDlr1wRg0J7yCEnjGWMo81h1vffNvwBclQvSm79+1omHv/Jdr7y7qhC1ufvCpZTtLQWAsX5sX5wVOj40r0ePyVZZPxCSxM+hCp4xXtV99om7Pn33mWd+0gT/BT16SD+BFGSzyycwKK4raj2/XNWN1SE+Ak0AdjmPv7cUIADPFICHsnXggl0+FAjAyQHY25cdgPSpB8kI+9QLBR4B2CaT9BlgAvDCARgaS6YQmvmt6/MAYNd3X1MCadmPlO1h4Dj9DLAwTpJ+5sgV61IAdtVX/Y7WW5UXvGV6BWzHTt79+iEAbtaXwmZXGxi8lrVsAbZbJ1YHAdjlC/4epgABmACMRxABOAkAw0dohzxnAUhfWB17s8UVoGC/RJ9WarYprR/2n/x70wTg6y56tMmcv9sVE92YXWoG2KUDBmaWWjwA2PXJm5RASgD+j5+QPgNcRYFPzLh874pTjd9RUEWBUvDpnZb5gudKVwB8cHDyptPFGbcbYDzbpgNqb3mths0uX2DwWvJv8ZqL7v/Up9nqw+ogALt8wd/DFCAAzxOAB4+pggt2eeQQgKMCsPiYsxCAy+IBbVgBMkWsuQIVtIEAfN5nPmhWJZcP6rkMKN+bZ4BtvoTBZ3D+kB+BdkEQAXj6GeAQCC6vdcWAay4P+V0DgOGXRg0Y2s4AOz6dZCDxSHbqeUMA7HpDs7bNLh9g8EoAdunI38dXgAC8vwDsDQSlZLGhAxka4Auhgp7PTdGGQE+zsM/fW2TFxeaae6MgYysH9mvnUktm7RnmDdMvcfgrKNZcsRA7FqX1MwPMl2BVMQs+v+r96Zrm2BAeXx0eVvIMsPM4LAF4PgBcBod/PG376Zq7NX8PAWD0WsTeJgC74LQse0Z+8okDAGx9hra0I5bNrj6CANxrd1k/VgczwC5f8PcwBQjABOB/8gkhKRT4tOG6BoS4yQMwmpUt4fPr9z7xB+f+47EvhgJwpS3ox6YrWqcPwOsnB8DAkdj6uLG0jwRgAnBqAEaPrZo55M2HWXa5+fd9hzfQxBlgAnCWv374njUvABbG8O5maZE99vkffMkfu+7jWr+jQNg9Uiw4Nvxp80K5+/UdVa760azf9aKtsmxeFL+T5fkbzfVHLVq0PoFU/R7TZpc/MHi1v/yqqhurgwDs8gV/D1OAAEwAXgEwtMiXH4FugY+0DVdoLwWAJbr4wJVLR9j/VUWb700LrosaB5B+jW8pb+x2fRuZAIw9bzvF55L36gg0mqkrj6fe8fWv/+l33OuetxOA15OZ1lunsQ2IeQJwNe1jfWzdbZybIsi9CS3jA8DoNeUxZOdR5Y2hO4A9/I3f27KieH4/AO++SCqFzUOaY/BKAEbjluXGU4AATAAmAHdjQP4cZFCWGchGBtWPTi/wd1kDvpELQ3Pkt0ADmhOACcDo0Oktl+IINAQmmyPN8PPBPAL9IZfzm8+7Qj7I5g3APiCc5/nvPf/9v/VEl5Yav6NgKHhLc7VJ8t6LH3DNo13Hmas+yDLM+R1FfvjGvMif1aNB/Qmk6nck+1vZ4GszAXhAAX4HWGO4TqIOAjABmAA8fQAO+sYsAHt1/SAE1+U9s6/u54YJwLaZaYrZ1inatFcZYODZ2qBnjKUQ33dLBexUy8iWNqRsb58AuNT2+PHjByf//OtvN/955dBK1vVpLM1VsBcAD2dnS/PqZ1l9YXI4Y+oBwAlsJgATgDXH5lTrIgAvEIDBo8FBx1JTtOEaNKANQdnT2G1IgdPnCLQEgEvNgfK1pqA+QbHmigNPCB8+At045i3tI+qj5gvFwDamCJtTtIkA3Bo0aTOPBOA+BdL6wS/b/8wXm+O+z+yfc7d9wCA43QuxIgFw/QxuHADOTpldn/eaCetHbZrbPoF0ixuAg20mABOAXeuuJfxOACYAwxlgjwW7GHyGvjnbdRUIDQTgn7/Q9bxr10+u8tEBOEIcyPpIAM7A8UUAHlgJSLOnUmiRQoi0/nUm9ZcvNwt015Fg5/OeKTOyqTPAmEZyAG4es8bayAKz/TgAgxo740JrIS0FYNcLqjZ2BcOkwy7zTrrsk+bP91l16By3TWUzAZgArDUup1wPAXiBAAy+Vbj7Nl8X9LSyKinacA0ccIFe241m5swO+Iue+Ypbn122D7bhDdkTyQBLY6GGySnEgdQGSPNGDEjrl5YXxNkUYXOKNu1NBpgAvL1LdL9BmxK4MTglALvu6SG/TxWAHZljA8D5V83r2O5j6fvOp4QIwNY3ZVfS1XqBOpWPXKye7y4rAF/uVX7s+jUX3f+pTwuJVV47DQUIwAsEYBT0qiwbWL4FSeA1UvhsteEaIiCclhPWCmhBMKnLC8DEG4DLNoAjx7WO0j5v6nc+cyuMBfEzycL6RXGAxqKJg3eYOHgMEAdBsQ76qJWRBq+ZImxO0aa5AbAJzfUnY6QZWgLwNAAYfBN3nQ2Vll9nW2WZeGksrdtwZYC3GWas/HSPQIOQFJwBBtuxLXd2PoEE1hVsMzPAzAC71t9L+J0A3O/FnW+XgovUIBiSttFnPgJVogBuHAmtrkvRxpCNoFaibpaFPY56B/lcXcdVJ8RZbIlONfSgAC+pvAJVyTXKGrb6B2WMJcau/bOC8eoyMJanCJtTtMkXgNW/Vw1CSznpPOcF73/JC0EwqstjEFKG2xqwpfb4gFffUADgarYvwUJhU+aHNjyCvgs6Ao28zEu2WTNdAC7jFHiets74oRlCz+d2IQBOaXPfOAZ12MleN+vD6uB3gKXLCpaXKbCvAOzMiHVkXC2MTp86uNSsJN7tkDgIhsCFsDNDBmS5JJFibS9FGyMAcKuvUn8IspH1MWvwJU4Sf7UAGLYJbaHzhuax46A0G/QT1EPb88ea9RsjdsYTWP8UYXOKNtkA2GvO/6WX3bp6R4LvPyC0iKtvPxvqzNqJ66+APDUAm6Og3zx61snzj7/rlV+rjEY19DkCrdUelomXuaH7CSFQhyAABtuAO7KAt0DDfa0KWgH406+7yYypJ8gq2/0GMAzAsoZaR4Fdl2Lwyu8Au3Tk7+MrsJcADC42m96ZHQCXxquB1cAnaVK00TdMQD+eKorsM3mefQ843HyOpgZteigD5LqbHZ+p+SnLrFkytfoFnz/q+lMlC9zTvmoW2NIGGMtThM0p2rQDwKC+O3P+RAG49WIhJGsHzn3bYhG+Ayy3cw3DJ+869mDgJVx1lrvqROr2lOFx5+VRYP1BAIxmsuF4asQRfI1nQekzwCuY9ALTYQNtAAxCY7finW8Ap7S5r5dgX5gB9oxjXpZOgb0EYI+M2CwBWAWCLUefLeAhza60qwDasA0JcFF7Ks+LhxsI/k1DhZc7h1YHTtA2ioODy5/18r++GY6tRjtCuHqJyVpc6uyLBbIUIHXw5EFw/Z5xUPlUqONuKDjah307FGQ9gA3G2RRhc4o27QCwh+9UjkOj0GJC5lbz5xLn/LQq0M6SwsemscrXpSIAMKhFw8owAE7dnmoW2AKOYH+CALgUX75x0BdY6Y4/r8HwtT+Z5fkbzX8eHQr1JqCi10iGjj0DjNnWbMdWj6SfoTb3XU8A5kuwJLE15bJ7CcClQ4RZt9kCcNlXj8XfZg2UPemXX/nxNyEBnKKNrh0gNKyg7X/64nf91X877zMfHARHCwBJ2vAF4LJfELwZ+/7Flx7w485+rBaw22eAm7r5+snU0Xouti8mfOuXfPbIFY8+IC5p3zPTPLh5AMbZFGFzijbtALDvnJ8oA3zi4HTx0MMj+a8ZO690xXcTTtfz+/GDk3/+9bcj1xZF8avmaO1lzrIRAFieXQwD4NTtlb6Qt2nxdk/WNBUAlxYpQHCyzx9VCoJg1jruC75Uat1EXvyZ+Z/7mwouGBqjWgDc97bhVDb39RHUmRlg50TOAmMrsLcAXAkPLpZnDcDNIAP6G5z5SNFG2ScQGlrg0bPx0dtnaRswAMoAte4DBMrrm3X9jHHfJIP0TQKG3XZSxUFf/wBfOJ+lH5qgoU00MKuN+MLYMkXYnKJNVgD2mfOTAXBWXHLk4ff6pAtku8+FVn1CILi89oyHnfskVxvrxf76pVzlf0rBa2jMyLLVYQBc2pG6varvyAu/LDoNQqPUDzCM9wA3fH2nIymf+202DYLZzmdsQKC87cwTd19695lnftIHgB2fQrIPmYHP7aSwmQDcowA/gzQ2t6q1v/cArKYkK0quAAgNQZCTvFNskApQgcUoIIWWfmjDjpP2QEsNVggoxwTgyrFYhjEcgMdqr2oXAfC+TY3uIJDGEgywwHO6SNvdl5ClGsQw+FYG9QBMD6QGfVu2ahIE1qZkgxnUqmBMmwnABOBUY3isdgjAYynPdoMVIAAHS8gKqAAViKgAAg6m+eTHRSN2mVVTgaQKCAF459u6SY1lY1SACkxGAQLwZFxBQ6QKEIClirE8FaACKRUgAKdUm23towISAO57sdQ+6sY+U4F9V4AAvO8RMOP+E4Bn7LyJmf7OW6+9ybwpfOg7jXeYZ78uufKi6/9uYqaLzfnTj1933LxJ+HnOC81RwSu//4anOcstvECIXgTghQcHuze6AigAE35HdxUNoAKTUoAAPCl30BgqQAVSKgDDTZYRgFM6ZkJtwTFi2TAgAE/IkTRlkQoAAGz9nu4ixWCnqAAVgBUgAMNSsSAVoAJLUuBPb3k69N3ITZ8JwEtyvqAvIQAsaIZFqQAVmLgCtz35useb0zN/4DQzz37pe2+8/mXOcixABajAaAoQgEeTng1TASowpgLAseemeXsPwO/8+LUfMccIy2/IDv3jpVPMukNjjAAcqiCvpwLLUIAAvAw/shdUoFSAAMw4oAJUYC8VAKGr0sYL7KYorC/QgXp56RSz7lAf+OoV2i6vpwJUYFoKEICn5Q9aQwVCFCAAh6jHa6kAFZilAh/41NPP/eaJ/JPG+At6OnBo9gefceWFr3r5LDs4YLQv0MWE1Jh1h/rPV6/Qdnk9FaAC01JgigBsbHqLOZb9uEGliuxvi3OKBz/ohhu+MS1FaQ0VGE8BAvB42rNlKkAFRlIAAOBThwfZpY/5vutvGcnEaM36Al1MSI1Zd6iQvnqFtsvrqQAVmJYCBOBp+YPWUIEQBQjAIerxWipABWapgDYAY5CUv9dklB89JBj4XHIN5/CLvBpvKMZsNVZ23mocE1K16wb8W3bQ6Y/SV7562fwM2QV+fgq0q7WR04iv26688PoH9cUiVrdbP6yedqz1xIJ4QwrQWlxnUy+g/p0xNMvJkkZPWgFmgCftHho3YQUIwBN2Dk2jAlRAVwFo0Wpv0vpsKwhu3Rp7n5OdGgCfczR7luOo+JCDBiErwBdlm9a64Q2BttWDIOQDcV1R4DraFw4+Tw3Wuerbsez0508dHrndVH/2pgmrftrxDNq4AsWsOPiK+/vUAHTL3u6+kcNdb+UauE8CX+rOcqxtnxQgAO+Tt9lXTQUIwJpqsi4qQAUmrUAAdLVgxBO0mtpYnzEmAMPhswNwnvDWaNAOQTDw9GRug+3qqRe0647sSH5Fdrq4uQG/OxsIseIZtNGMheyd5s+PQd4fyJAHau18gVtg/VEywh84fvyM8/7uH/7KvKH9+3r0O3ny1Onv/L7ffc0dkL6dQkD95RWv+943XP9UV/0+R4h7AE/Up9uefO1Fxra/MH/O6rUR+HSRj/229rTsWQ1k5WeAIX8DWm1sE382SsPfZdtAPwZjyMdH0DXgWHGNJf4ergABOFxD1kAFqMBMFNAAYAVYqNTayTwSgOFAagEwqBtQ+S4EgxBnhZtgYKostkAfaNcdWZ7/fVYUF3c6X+sXM55BGwG/tIrsgGrAuO623X86A/sMmLsv4BF3V0XgYrtbDQSqa3gBoHHXSAdU4N/RzYr8S8A3d3v7AwCQXeKBF0aFALCmPd51rXpcfOh733DDw7qdh/vWvNDxci24TgPUof6uzPKM2504+tuf/umz7srvYU6lZPcaGIut66C2wc0D1/jn7+EKEIDDNWQNVIAKzESBgIXyamF8zpnFPwYcCbap5ANyyZ4BnsMRaEWAK/2zk5mHIa4DNvB12NjZ2SwB67/TVH9P8+dop5lV3AWMhz6rW/EM2ogpsC214yO9DZBVIzunC5T7EfTs8cpAJOvXpyrwRuCg+tftWsEUBKLTRZa/Os+K66DAsAAFBCKuyq314gD/vTde/7KqCW17tAE42N89UJfK31udgTdig+MC07i9mQD093SeFz/6PTfe8F5X+PH3+AoQgONrzBaoABWYiAIBC/4VAJvd8x80GbU3WoDCt4d9Lykaqo8A3IAUtSzrVnE/iPN7aZggbtrZ6UAoW/VRefOg7EsrngNt7NemoXXAmO6rf/dkhlb2t24Rf+a4aSS2KAdCajDL+fTnm+MMzwVqcRXZgWAAEFx17v7e6QuYuUPa2YEV2P4GEMawJywOdqDN/RklRK2QDQOk/qqMJXbD9Gg03qn7tic7xsJOeecGiejovkQWlpUrQACWa8YrqAAVmLkCgkWzNENbZ6fArFQrmwVekwyAr/z+G55WuRoETedzlLbQ8a37PZ/42ft0Xu5kj8wNMIFA5gdxDSiLZFf7OfSPX3fc/dKo3oG6imsg3oLiGdTbGLkGQrh8863m6EuvNtcAfW4dZ0/hS3Q6dS7I0YpW5XaPwqpkKrc2+AOkqB9Zqx0YUpE25ICzrrUBgzHsueM+9/mW47nvgd5t/a5qW5btwJ1y/VWfLHGltmnTGheA/a0+S8sjIcgy8RQgAMfTljVTASowUQW8AdidCZLCKQHYxIgvAIMZzFpjsHwLgCJCmdQuPzC3j8E1AEeOZ6l2sH8an7AC29iOS2jjYJuhBW0K8iUyTaplubaN2YBFJxtYtyE+IopIsVumDZyaffCD68j2fPlf3Of9SgCsqVXpl84zsc6MaLC/Y44LYEOoEx+yjLFf53mVlgIEYC0lWQ8VoAKzUSAFAEszR6V4UHaqccwUXJwHA93KNjcslcWSZoCl8OPjE7ANH41rKItqlxIAR7Sxhke4jQYARxoz25eEQcC8PfoN90H4MixgMb729Aa+oGyxz1Hdun4IbqQZsipaVyAFZNRafQZhqLYJevbVJ5u7uSa2PWXnoT5Yjg3DR7Ml/vbNmG/AWervdf/Bl7V5jAtAIxkA97yAbDYLp4UZSgBemEPZHSpABdwKEICL5zlV8numdRkALM8wtgBYCmU+0ASDOQG4VEB6MqOO4xS+dI7FNeggn5Rpwh1Svs7YgSBRL/jB8n7HgWtYAeFmA1AYcIqPADc0gnxQ9zm2PSEADPpP6m+/DQ9Pf2/6j8S517iA/CfK9tvfwI2Mf5bRV4AArK8pa6QCVGDiCvgAMHiNdKEdBE77ngGOBidTBWAfu3oA+JxjxaXAG82D4hmE9ClmgOMDcMOXyHQJZXQbz2FigCOGwRokgOxYKzsrgJUauuA2CMCPG4whSwZYuqEC+0KeMff29zqmoOd/GwCMbKo0x4Wz/uYGietIOfwZMmROYJkwBQjAYfrxaipABWaoAAizq/tr+axk+R/gNcJnDcuat88bSoGOAHztTUWRPcERgvKjxj6g2ciYg370GDmNZ1Oxo7lVGzufDkoRz3sEwEG+RC6OstBvgFE0IGo8Fwq24Q1EUMZO3ue4GeAAezabCi7oMu87y/62OKd48INuuOEbVaxJ42mvAFjkkzUsQ7HHbwAjU12yMgTgZFKzISpABaaiALj4bwEwajsMpXWFBGDf54tB0Nx3APY6ll6F2/WQ9AAAIABJREFUZ0g8TxGA0XFclQNjTFpta+MLuVgKLFAGuLXQd2a6SjPlGeCEAAwCYeNYL3Sk2RuAY9sD1p8WgJP7Wxa38nHhyBhvxhDwZm5+AxiZ6BKWIQAnFJtNUQEqMA0FYgCw/0KZAEwARseFRwZY+LKlcPAT25j0CDSqdLgOrpZk3wImAA/q2YBUCIhazya7PFX9DmawO889x7MnAQCj0jTLSTcMvDP+6/5D+sqOQDc2hoDM96ruO7/7vDsdb+YmAPtEU8RrCMARxWXVVIAKTFMBLQCGX140KAMBmACMjhMxXLaeMXe1oh3PzAAPKR4XgF2+7v4uBQkADKomEgMR8oxn3XsRlPgBcDx7CMByAJaOC+Bo8yqGzjr85n++K7/HV0z99+ppY+ezY1JbWF5XAQKwrp6sjQpQgRkoEArA8mOh2EIYzCKneDHRDjj5QioSDr51S/XCAS8MNEG7EGk6ZcR27Tz7a2s0VjwTgLFxjwSCFFCROptlpPVPFYDXUAhlBdsSAc9n+gBwTHsIwLCvg+DTEU8YAFuew5aOUZbXVYAArKsna6MCVGAGCoQAsABuPm2kuJ/5c/awJMwA7ykA1xsZPkNGCpd9bcSMZ6mNPhsUoP3eWseuH/U9CHXeC31p/VMGYG/oLC8cAGFfAI5lDwE4FQA7nhU3MWNeNPafjT/+wvw5yz6m+QkkdK5LVY4AnEpptkMFqMBkFPAFYDhTZp67PCM/fN6pwyO3E4DdbicAuzXqlpDCpa2F2PEstTEVAAPx5v0ZJLknsSukgIrVui0lrX/qALyGQ9Hx46Zk1o2EEACOYQ8BOBUAO+PodcYXryYAS2edccsTgMfVn61TASowggK+AIxlg9YZ3RSLeQnAXPn9NzytlBqEEh6BNj701QuLk6yVlcSu0T0CLWnTJ57BWEv+EqzYACzRFZ3+pICK1luVk9Y/BwDe9g162/OuZJ1scCgAa9uTAIC9TxRsbHu8eQX1HzhiMelLsKTjoizvjvXiQ+aG+YvDAJzxG8A+4ke8hgAcUVxWTQWowDQV8Abgj1/7kSLLLhvoVdLFPAF41t8BHh+AI8czAXho/ov/EiwDbMPfiF3gZ5CGFAchv1lF6yVZWgAs3HTotYcA7JcBloyLxqZF/1gqx1Ge/1qeFTf2xh/wjPk0V0vLtYoAvFzfsmdUgAr0KBARgIO+OYtljraZQwIwAdgxyAdfggVkQoPimQBMADYKJH0LNHLTk4Hw9tlNbQD2A+H2s6ROmCsbsbyACdSglQEGr0nqb9CmTj/wjSHQRyfLZ8eNzq8iACMjcBplCMDT8AOtoAJUIKECPgAMXhMEDATgwSCon8usSoGAJfdJ49u5YButI+PgNaNmgFPEM6hD0lMTZewA4H/blRde/6CyLNiHIF8iU1/shb60fvex0LpXSYEI0bIsA3zeZl1VK0sOHqX2yPb52FOaRwCG3vitAMCDvj9tXPF+8+eHe+JP9LktNIZZLkwBAnCYfryaClCBGSoALv5X64tqIQxeI4etjG+BBoCk9AUBWA7mvRngFPEMwmMQAINttAHVffQ7PgA3fIlMoVJAheBogUegASCsYQiEzrq8TwY4pj2QjzsQX8WaXzxBsJl0w8OvHz4Z4MEXYbkAOOhZamR+YBm5AgRguWa8ggpQgZkrAC7+pwrANTCAi3+f7OQsXoIFHgHf6nXL038yy/M3GsceHQjhFjR6aezRDrQJQADeuK3xMjCh1tjY96+/NFDqS2Q6jbLQz8THe+uFPJwBbmRDQYAMfCmSA26yTJYNzLLaHtD+1qeUJAAMAm33ueTh57x7ARjKZu/nEejGuKjGJhDvnzVlv9s6lvkNYGSKS16GAJxccjZIBajA2Apgi+CVlXUmSLqwhcGpkQGGr9mAEHhkerEADL+ZeKMXqG8rWwhe09JYahdY3gfMQ58BrvsF6yCP56AMMKhdPZaBTZOWZnD9mxgDyw/6xTY/gvAlhDsCMACoBODffc0dazgHMsDpNzyQN017j4vmWARixb60IQCPveSztk8AnqRbaBQVoAIxFYgKwGLDxZ+2EbeQyTOHvhngFjyihkIZs6z92aCyboEfUVN2Nj1g8OscaQX7FNuucACWWLgqK47nIACGN6bwfuwctY/tS8Q08Ju2NayBx3sbx1Wd3zotzWzAoKz8GqCgrGPsDLA0gxr7CLS3PRtNPTPAXv5zt5UcgGX9kI6LNgADGwDWwdx+cRky3lkmvgIE4PgaswUqQAUmpoAAnNoZ4Fuhtw4Leys+bimsv2SS4jXB3wGW9x2GYTiTve15XTcMqJhqO8AI198BYCDTiFm0LuVr1zAAy30K2JwegGEfAdY3x0pVPLYvEbOAI5ibataLbQCYW+AF178BHBBmu5k3JFsXCMAApGz6APY5EIDj2RMCwGDf6+PcYHmfz0YF+Ru0y0jlNy7aAAxt4NiGM78BjExyicsQgBMLzuaoABUYXwFfAFZeCG+E2AKDwC6ZiAoA7AEZMACH1K2r2e63WWHbLC818gD7Hr962zUIwLHjGdQuOANciqaTpe3/Nm9MX6KD2fsIpq2BzrFMMDOGmtqC8eoiEJqDgAhsA+9H4FugY9oDA3DnueeGP9wZXVypGjJT+lugAdaTgePKwKaSvQ2Pt4JjxrJUiAIE4BD1eC0VoAKzVEAATa0MsOC6cjHwZ2b7/P7mPy4YFqm96Aahoazy0GSrfjsr8qeY/x56qZNKBhh8trHZVRiAQ+v2uN7iEjv8wP7oeauvAji1YrAyHLRrEIBjx7PURtyPu76S9cU6Iq06N0vG8iU6iarClGVRrlp/47h0SiDCM4Ko6uLvGLdeghXTnjX8ARnmdlcbGW3o+DAq1M6nfsB4Ctrw2AAwcrIA68cArHr6kp9AwpRPXooAnFxyNkgFqMDYCggWyzuLYvDa2845Vlz6zRP5J6UAXGoDLbQNcGXFwVcMaD/PqadCBrhsQ5gxhAFYq27PLOBwlvTj1x2Xatz1Bw52nSsHPpUjhcu+GIkZz1IbcZ2UM7WCTxLhNuK+dI7fRgGlLLD1SKZyFninjXRAJIbCPhf4HOFuAbAnpEL2eMKfz5udkRAdzd8bHTSy2c6jyh7jj59AQqJnhDIE4BFEZ5NUgAqMqwC46F/dV6vvAINQU8MU3oZ9MT9wvfQbpSoZ4Gb/IUC3vLQK8bpG3SCoOzN+KzBXAGChdtDGAWgX/LbhHrALimepjThc9gNwpTVQF6xNX9wCsQr5EhkXVZlwSB1+IY9nlqvbBStIpAJgJej0zWjuAHAse8p6Pfy1A2QeWeSOv+0xldLfscdF1WGxVnwDtGR6S1qWAJxUbjZGBagAFaACVIAKUIEwBcQL8bI5wbOIHpmusoXB454pgcgTDtdO6YEW0P5enT1gddCeLZSJjjJbM5Letg3EFKhX8BHo5kia3rjgG6DDZrp4VxOA42nLmqkAFaACVIAKUAEqEE0BAFyCnkHEXvyDLfLHAKItJAJv8HVsEID2QxsNUF2CDYuynyD8OY/kAvU461jbA2je2DQBYrlyp/OoMlAXNC6AeobHttCH0SYKVryjAAF45kFx3S/c+uiiKN6t1Y0iL550w8svepOtvqf//K2vy7OifOGO1j/vuP4VFz5GqzLWMy0FUsbLtT9/6zPMtv1LtBQYGgdabbAeKjA1BVLeT6bWd9pDBagAFegqEAjA0EYBVR9HAQLwOLqrtZpywZISaNQEYkWjKZAyXgjAo7mZDS9IgZT3kwXJxq5QASqwUAWCAJjZ30lHBQF40u5xG5dywZISaNw9Z4mpK5AyXgjAU4+G6dr3n95w2avNM38/ayz8o0de/dGrpmtpfMtS3k/i94YtUAEqQAXCFPAGYMJvmPAJriYAJxA5ZhMpFywpgSamZqw7jQIp44UAnManS2zFB4B9rpmDdinvJ3PQgzZSgRQKvPYNn311XuQ/axbkf/SUq79rtQn32td/7to8z15VZMUtT736uy9OYQfb2FVACMDQc8XUeRoKEICn4QdvK1IuWFICjbcgvHAyCqSMFwLwZNw+aUPe/zuXPbI4zN5pjDxm/pjP4GQ/Zd6M+7B1Brh4q3l7zYPM3z3Q/P+/MH//Q+a/bymK7MZyIVp1rMizF+dF9nTz/+9h/pwy72D46TzPb7TXmd1h/v7cg7x40L958l/ePmlxjHEp7ydT14L2UYExFSAAj6k+294HBQjAM/dyygVLSqCZuVtovlEgZbwQgBlyiALvv/Gy9xVZdkUDYv/GgO5/GQJgc5O801zziCwvnp8V+fESirfXZH9kfv/2ss4mNDd+/8LJw+zBP3LNR+9E7Bu7TMr7ydh9ZftUIIUCr73xc+8zc8QVpq3Pmz/fWWZ0y/lhk/G9w8wd55oNtreZjbZ/V2aAD/Piq+VvzfLMAKfwFNvYNwUIwDP3eMoFS0qgmbNbrrrqzUfuc/4DPmj6cLlSP+4+epCd97KXXfhPSvUlqSZlvBCAk7jUu5GpjIkKgE2m9wWPvPojv1p2aHuc2Z4BbsCsKb2+rnkEugbgrTotQJ7Tc8Up7yfewcQLqYCnAmPMQ0MAbGD4C/nhsQcXR068oDoCbY6lfHsXmAnAng7nZVRgQAEC8MzDI+WCJSXQzNktY9xkp6hXynghAE8xArY2TWVM+GSADcBe/IHrH3Hu4dl3f9n0qDz2bM8AW6F6Xi/WSnk/mXbE0rolKjDGPFQD8Oaxik4GePXMb/MZ4BqAG+UJwEuMRvZpbAUIwGN7ILD9lAuWlEATKMuol49xkx21wz2Np4wXAvAUI2BuAGw/zrw5At08Nm1OYhTvNdngJ5sebo9AZ9mbzf//cfPn/2oekWYG2P5d+WlHLK1bogJj3JsbGeCVpATgJUYW+zRHBQjAc/Raw2YC8PQcOMZNdnoq8BngKfpkLJumMiY6L8E6ZV5O9YDDLH929RkkA65f3fx3JdXOS7DKY9DmeeB7b8p1X4Jlrmv9PqtPK6W8n4wVi2x3fxUYcx5qvtSq8QwwM8D7G47s+cgKEIBHdkBo81ywhCqof/2YN1n93syjRmaAp+0njolp+6eyjveTefiJVvopMMY8tMkA/89mY+wPTP733zozwNuXYNUZYx6B9vM3r6ICQwoQgGceH1ywTM+BY9xkp6dCWosIwGn1lrbGMSFVbJzyvJ+MoztbTaPAGPNQlfnd9PDQAPBPGaC9KU2P2QoVoAJ9ChCAZx4bXLBMz4Fj3GSnp0JaiwjAafWWtsYxIVVsnPK8n4yjO1tNowDnoTQ6sxUqMAcFCMAjewl4UdA7rn/FhY/pM5MLlq0ygJZdGW87duSuh7z0pT94l2YY7NNNtqH5qSw/uPz6l3/fzZpaonWlBGDQv1FiC9VjauVAzSRmR/80mIfNo/scmAN5PzFRBuiU5F4hCfg5l52K3h5j2iU75yGXQoG/O2JHZd3hWj+YbzW/6IZXXPjswK6ILp/KmBEZPbPCBOARHPa0X/jEAw+Kw1tM0+dImrcNwpQA7DEgXd0bXIy5Lo5gj8oCdqybrGsSd+nZ/b3Iiyfd8PLdN7j2xO/OjSiCf3rjJUXfA9oQxVWq+FGfOwYWCan6JI3xbnnlmA2a39C+zPV+gvZPo5yyX0uTRGO66kPAHNKSoW9ubhbyjQuL3uK+TkXvbl84D4WPJq0Y3lhi3UDwvDeJ4vT48U8d+4c7T3zR2HFvgSoqwG1rb6pjRqDN7IoSgBO6TGvybd78PCeK3l4P3VgjDFDxAtFz0hJ7GVlg9FWq5edG/dAus/KNyTrRD8TAYgFYayGJ7iKnih/1uWOmAJxgTomyaNKKk7HuJ+JJWXhBAr+uLJLcK7TGHDKXaM1bpovQfXqKes8JgBPopzIPKa8zWtCqoQEyNhTWstCYcE1ZGv11tSGdo5D6llKGAJzIk4o3o8ri1QDUuqFWlU4VgLUWe0J3QzeMqdimfGNq9R3o4yIBWFnTMvycN05Aa2EYZ5q77P2bZw0AjtAHpM/QeK0qGsFGaCML6egS7idIP33KjODX0kwo9hT95pxHtNYGLqCYst5Ttm2u85DyPbEGYK143ehqHR/KwCnKODfnsjnEpc/cO7drCMAJPKZ40+tae1t+kD23OMzeptWNKQKw8sToI9XgYmMqk5nyjalerIP9WxwAZ8XBw/KseIpPwAxdM8KCkgDccciYc4okY2iLo6XcT7THVVnfmH4dWnhHgB3n4ltLi6F41WojIBZmcW/u69+Y+vnOQ8rrjFUcnzw852FFUbw7IA5sl7ZiQxl+q/ac47Br2Jg+R+YoZR9MujoCcGT3gPAQ2Qq8+qkB8AQmC+dEN5KPd4BT+cZUQxN4XGhRAIyPGK+Sg9miCPFEAG64SXmceAWAuciZwbNVHCE2fO2HrvNdZEOVT2hTo2PK4KIYnE9dEjhPE2jFeZ8PeW/udRF0GkDLP65AcfwunoeU7X7HYX7wTJ934iD9rjabI8HvygTXhnbTzjmMGUTXpZQhAEf2pPJkEdna4eeZlG7czT4MTr4RMx2+OlrtHWlRGhuApTuzBGBZVPUukiPEEwF445sJLUBKi8ZefMoi1qN0KgCey72ilFBpTeCErJjtzEXvCHMpMgqcvpnzPKQUV2t4zLN35UV2T/OflyPC+pQp56BYp7k29jj9XZaby5jx0Xiu1xCAI3ou5q5TLLOnkgEe6cbllNW22zeSrdEB+OS3Tv/g0bOOfNaIgrwlkQDsjJ5Wgd6bZoR4IgBPcwEiyh4s7X4iGy79pSOMFxXT+jJDWvDj2lxQApWduWNOeo9k6yAQTRCERPOQUlypjLGpVOLKAo8Uh055XHY7K5h5AQJwRAdOcaJzdXcqAKy1SHD11+P3nZvbSJNbbAB+R5HlXxE8A0sAFgZT380nQjztPQBH0FTo7f7iLpCprlza/URLwDndKzQzQa64UTqxtXNSZU56jzTuU25uag0j+G3mBGCr5IOPPcxpzKgF1AwqIgBHdNIcJ4opAPBINy1JJLSOLo5kb2wALjO/55s/6LeqCcCSCFqXTXWkfu8BeOJzMfQilYn3wRr9LkiTD5n2FSPNvRKzd8a4ls2u7E0MANayXSKgsOwk781VHyY+hhc7DwljyKf4LDc9Nh0VP4rjI9AUryEAR/TKxCc78YJF6YbabDfFq+pjeLgFFCMtCmIDsFQ3ArBUsSyzLjgixNNeA3AEPeWedlzhgpny8qXdTzREnMGxcOvYU7qX9i5cFWM+xZt0NUKhqmOS9+bSOEWfaOrVqmup81A0wRoV9232zXWOSqHZ2G0QgCN6QOkm17SwtWCOsSCaQgZY87hIsz+aN6BY9QrCkQDcECv2WIh0/JQALAh4oKh1F15zPjE21D7TnE+a9fb1c2n3E8CfziKavo01p9vuqUrzVfQX6XWBaG56K49RZzxuCix6HlKK3TZ4mxdV3fDyi95U/qVmjHUcFmvuXjWT4m3pKecoNNjnXI4AHMl7ESbeJM+eTgGAtSZY226mFsjEmogE4UgAjgvAO9kVrbhsmE0AFgQ8UNS68FQEx536teaToQVU+dsS7yeAP51FtMZkqntF1SGlRX7vp5C04qWry9z01tLBGYjtAoudh8puasVAJZltzak4Z1fN7IwV7cxsX/ZcS6/Uc5Qw5mdZnAAcyW0RJl7rzU5rcA1NRtVvESYl6xEupXasemlNekNHhVL5vhu62rEgHBqLOgId82azDwDcjZ2xxoTWeN/0J/YiKsWR1t4FYarFrXBeGSw+13uF0sZJ73OHWnHfhZO56l0FEechaPQNPhOqvM6wbgIrbRA1OxvtWfxGI4tcz0IRM9NCBOBIjosw0VonCuXJaPBNgEo3v1STUtTsGgF4Z+AsHoC1FpUN5aybNBHmjuTPAE8FgJVAo+rOzpyi7KvoR1pdmy8p7yeht15F7ZPfK7Rsj/zcYWtO17LZ+D253mMD8FLmoQibZFZo1AbgvvWa8po2JmSPNmZC5+kpX08AjuSdCIvlJDtlYx+BnstN1oTN6NkaZoC3CqRYuCvG5mAWLlU7qRYZZWdT9ak7JpT7GBuAo2f0XACsrBf8aRWf27BiTEVdXPbdKzQW3333ayXgivVCqVH05jwEj7LB7xgr32ut6yil+K073DdOYvdl7nMUHDEzLUgAjuQ4AjAk7M7kp6jb3t1klSdzyIGNQsvKADdeypE6e6B40xwEbXXYybIX3fCKC59tC5xUfYq8KWSdUzRAprI7ckavKc/oG6rSCaZbfu73Co35ui+zpQQQLQCeu95jArCGr12bVynmodIG5b4sGoCXMGZC5+kpX08AjuQdxcCvLBx9waI5wW46FROAYx8vZQa4PXYIwPK5JHaM7j0AK89ZMZ/xWvmqD2iWeD+RD5f2FYqaxB6HMY95xqy7teaYu95jAvBS5iEC8OCstbNGX8KYCZ2np3w9ATiSdxQDnwDs56NRFjVj3mSVd2alqhOApYplWewY3WsAjpB1jg7AxmGpvo0++oaqfLgsC4CVsrQx/RjrG8Cx571JbU4vaR5KBcDK6+feI93Kp6AIwKGTeuLrCcCRBFcewKWVMW90tQpjPwOsqJt10lO8GU3qJhvhxiQdGQRgqWIEYLli2yt6PwFTFVEc61WVKQDYOs8rzouT2VANcX55raImo9wrlOyP+YK7WAA8it5jbU4vaR6KsM5IseG3BAAebcyEztNTvp4AHMk7Sje3pnUEYKGvbMcJFW9GBOC2PwjAwvg0xWNnQvY6AxxhDiYAC2N8aENVWNVOcU3/jnWvUDgaa10Ya5wG6mqyBL0V7/+Dc2szWDV129Q72jxEAB6ctWJmgK2PxyjG8+Cnr0Ln6qleTwCO5JkIkx4B2MNX3QVYiglDsQ34JhvhxiRVmwAsVYwALFdse4UzAxxhDk6x8Iz6/fKG4KPfT0KcX16r7d8x7hUqoGp5YV+Mepeg9xj3Zm3dTOiPNg9FWGcwAyyYCMeYowTmza4oATiSyyJMeqMvWBR2q7tqx/xuWt1WzCyELXzGuMlGuDFJRwYBWKoYAViuGAH43iGiLQmAI8yzUT/bZPObxjOItuy1wr16Zz5fgt4R+rBXG3ER1hmLBuAI8ZZ8jlK630yyGgJwJLcQgCFhU+xkrgzpe7sqZKWwUIRJz3mTjXBjGuo1dFxGYRHm3DCpCmhkPJqN2TZNUvk1VTsai++WZhP7DFKEOTjFfMUMsGC+jTDHJL1XaLwIKxUAl26Zu96p5tZmCC9pHoqwzlg0AC9hzAim49kVJQBHclmESW8vMsARJtimhwc/8K4VCmPcZCPrVlYPQXhTwwiLpV7wJgAPRm/MF+XUDQ9tMo0xJiLMwQRg4SQZ+/SN9rhvdC/JvUIpRnfiUmHutc4Zc9eb8xA8gHvv98oxsHgAVtYr+XoWjpgZFiQAR3Ka0o2tad3eALB2ZsriYquWWqEwxk02MgBDGd+ufgqLsG6VBGC/ICUA++k2xlVW8Fri/URD3LnfK5QyRK37mdL9J8l6Yx/uzRHGrsbQcdXRuwGkDHSLB+AlzFGuYJnr7wTgSJ6LMOkluSGN/Rmk0h0RtOvzchQQVlqANG2Gsq/KN6aqfW+NCMDOyYVvgXZK1FvAOSYSziP+vdi9kgAsUDOhj73nQVd3FObt1lhQuv+kAJMhaaLoraSN6N6cMEZdoSb5nQAsUWtdNtUn7JKuZ+UyzOcKAnAkX0WY9PYGgJV2xSWe9cpw9jUwxk22tEVhIdXtUtAxQAKwMwQJwE6JCMClAku8n/i7vn1lhHlmyDTVe0XZkEKGqDVPK8VKbz/nrPcY92Ylf2gNF7QeAjCq1LZc76bNnMeMXIb5XEEAjuSrCJPeXgGwxstBPFyrsrgZ4yYbCYCdWbYhjSNM+jwC7RHU5hIegfbTbYyrmAEWqj7ne0XZVQ37mye3NNYeQ8/za9grdHFZfLb3Zg1/eOgVegkBWK5gLwDPeczIZZjPFQTgSL6KMOntFQCXbokAUKi3g262CwLgoGNoEfxHAEYjuF2OAOyn2xhXEYA9VI8w16BWBN0rykY01gpNYNVYbLteXjZXvce4N2v4Fw1GxXIEYLmYg+uluY4ZuQzzuYIAHMlXESa9vQPgCBqKvO1aBPRVNsZNtrQlwhHooMVdhAmfACyK4LowAdhPtzGuIgB7qD7Xe0XZVY37RWoAnqveGlp3wtN5SmpsrTyGU3kJAVgu3CAAjx0HvutZuQzzuYIAHMlXEYJ97wC4dI3Gbnagi8VZ0DFusjEAOPTbyQRgZ+TxGWCnRL0F9mrhucT7ib/r7VfO8V5R9URh87LeHFTQAXr3g0I7oSEwi3tzhLEbqhtyPQEYUaldxhmPcxwzchnmcwUBOJKvIkx6ewnAE4FgaEFQhRIBeK0EAdg5uRCAnRIRgEsFlng/8Xd9/5UTWGCK7hVVTxRehFWvDxTqcm4uVXbPTe8x7s0Rxm6ModOtkwAsV9kJwHNcz8plmM8VBOBIvoow6e0tAEdaAIo9j2ZEx7jJlp1RyCK0NEH72yckAdgZYgRgp0QE4Ejz3+j3E3/XD18Z4d4rNlU6dyqAZD2XKAAwtJCvRJmT3mPcm6egjziAeQTaQzL7Z5BsFU0hJqRzlI8gU7+GABzJQxECfPQFS0qgSQhVoghAJo0xbrJRADgvnnTDyy96k0igRuGU8aIO/5a+p/JrqnYUFsrwhkmqPjUNijAH+w4FyXV8Blii1kDZCPOPyDLkXqEIkXXcKMyFIgCu+jAHvTkPwSHMDDAsVV1QPG7mMGbkMsznCgJwJF9FWHwRgDe+UtgtD/K662UCY9xkCcC3PiPLipcEObZxsc3Hqfyaqh0CsDhagl4KJ26tccES7ycheqDXTv1eUfVDY8xXc5YCAHvH+dT11tC5E3vO4+IRxq63f9BxM1ROIb6a1Vv7oqxZL8wr3wPFAFwKMfUxoxEzU62DABzJM8oDuLSSANzxlfJELImEwZt0pGnyAAAgAElEQVTeGDdZAjABeCCA+RZoyejuLzvawnOJ9xMdl2C1TPVe0bQ+1MYq4xyaVZJkrvvUD+0L5lVrqcndmyOM3dHmoQjrjL0H4CqKpzpmAsbi5C8lAEdyUYRJjwBs8VUE2IQiYmiREMEm5y5zhBtT5sp0u4QKXYhZ6udnkFyi238nAPvp1r1qtIXnEu8nOi7Ba4kwL0ONo0AZmo2aEgCXwkxR7wg2Oe/NEcbuaPNQhHUGAbgxi0SIT9U5CqpsRoUIwJGcFWHSIwAP+GqEYyS9N74Ik5jzJhvhxkQA7jz/nMqvqdoJXXB3h+PUNoUizMGjLTwj9GX0+0mkW6+z2indK5rGKti1is/QjcfQjc+uAxT65fRpp8Ck7s0Rxu5o81CEdQYB2BLdUxoz0sE3p/IE4EjeijDpjb5gCb2xSjJ6vm7RXtQP2dG3UEgFMF3btI/QhC6EUsZLir6n8muqdrTHyj4DsGL88SVYvpO/8Drt+Pe5VzSvUVgz3FacOnZpfsaJd5l6LxfKURX3+owT0tYU9E41tyr7tStvipNQfAkWEtTtMl7PAA81M4UxI5dhPlcQgCP5SuFm1rWMACzwVQT42mm9b8E/xk02ws4sM8DMAAtGnHkFWZa96IZXXPhs20VjjIkIc/BoC88IfRn9fiIKroiFx7xXNLulMEbuPnn09HcePXnkbQEADJ02CnHHmHoraNztulOvCGN3tHkowjqDGWBgMI05ZgDzZluEABzJdREmvdEXLBEGYdSjPBF8AG1KjHGTjXBjIgATgEWzIwFY5S3kzACLok6n8Fj3iq71gScJTOwUjzQT91tNvff2VMYJdJ71ti4bS+8x7s0R+koAlgXhpN8CjXYlQhxB61nUvjmWIwBH8lqEYCUAe/oq4jES62JhjJssAZhvgR4YHnwJlufc0blstIXnEu8nOi7RrSX1vaJrvUL7TzV1vjAAgNWPcQ55SKG/fdVP5t4cYeyONg9FWGcwAyycwlKPGaF5sypOAI7krgiT3t4AcOAueOXRHb0iZLAnc5ONcGNiBpgZYNHsyAwwM8DdgAl9j4ArAOd+r+j2L/jlN3n2MvMswhMDAHjwVNbc9R5jczrCWpAA7JoY2r+PmgGe+5iRST2v0gTgSP6KMOkRgGW+SqGXdWId4yZLAGYGmBngtgIR5uDRFp4R+pJifgzeRHNN+bEWl2W7ypkW6OVSCn7+P43pP2z+nOPSzva765NNc9d7jHuzgk+7rhptHoqwzlh8BnjuY8ZnHpnLNQTgSJ6KMOmNvmCJkEG1Tn4xJ4zS3Yr9IAAPjB9FnatWUtz4V23ZMlepFk+p2lFe4PMlWJlKBth6qmSJ9xONW+/c7xVdDRTG/mdNnefPEYCXem+OMHZT3Ad7nwVXGnOD93RlzRaZAa4EVFxnQZt0GvP2VOogAEfyhPIALq0kAMt81fssk+LCnwBMAJZFZbv0qEfoFcfBetOAb4F+SUgwbK4lAAtEVFqMj3avsHVVcUErUHJd1HVkfe56K2wwdDV1vjQswlqQACyL7EUDsOJ9nAAsiyuW7lMgwqRHAJaFW++iJvg5q60dBGACsCwqCcC+3ycVLzwjLHZHW3gu8X4SMnCqa2MDWex7hU0DxQWtVGLnAnjuekeYE5wAHKHN0eahMqCUYqCKTR6BxkbpaOtZzLx5lmIGOJLflrhgibAzbZ38lBYAo00YEW54zptshBuTMxvgGjqp4iVV31P5NVU7SuOsDoOpZYAj6DjawnOJ9xPX/IH8rhTDo90rbH1UhG5EwmYZJwDPXe8Ic4Lz3hyhzdHmoQj32sUD8NzHjHQSmVN5AnAkby1xwZIKaGJPGIq+YQaYGeCQGYRHoP3Vcy48y6qV56wUC08rjCnOWZXio58o8nf99sq53ytsGkTwNSq1c0zNXe8IMOrUbEnzEAF4cCjFnFN7N+kU5wvnBhg6kcylHAE4kqcUg3IyCxblxWTZr5gZ4N4bk6JvettQ1gq6ySofTWIGmJ9BEs2OrjfILmBM9AKwYt8IwIKoUwKyUe8V3e5GgDRUUec3gJegt+JYLXUd49482jxEAB4NgCc1R6ETytTLEYAjeUgRsgYBOCX0KN84egFY6QjYqBOGslZj3GQJwPEBuHfBmSJ+lBaz9Qw6RQBW7mMKf6U4Elj6zNqXlPcTjVvvEu4VNh2Uxz8q9eA3gMtKlqC3srbQvXkp8xABWA7ASxgz6AQyt3IE4Egei7CLO/qCRfnG0QvASpsHvcc5lCak3kVk+YOyVtDRlKktXpU16I2XCDdl6xuNleKyOeOkAKqyPWv8KC/KBt8CPdaYUBzrveNdc67v20TQbGMTgKPfTzRuvUpjctR7hU0H7bEJau0E4CXorXxfgu7NS5mHItxrU2z4jfoW6CWMGXD+mF0xAnAkl0VYsFh3GpUn88Gsn3ZbRnrr5KelXd8nHRQXFymOIvUCTDd0CcAq32GtZN3xrfIiZvQNFPV4GfgM0lgArLT4qGIi9ieKehdqWnNiY84Y/X6icevV0mXMe4VNhwhzjVNu1wmOsoIl6K28joEAeCnzEAF4cBhZNxWXMGack8dMCxCAIzlOK+gb5u1MtMqT6qqpoe8AKt84yuZiA6S1fq1+DC0YtNqo/O/6PmOEG9NeH4E2eu7czBQ3Tnohu/ohRfyot5EWgOH4VOxn7Ex674mAJd5PtG69Sv4d7V5h0yHGvd2lN3KPUdzIGk1vpXip5UysW9nuaPNQhHXG4jPASxgzrrljrr8TgCN6TnuiNaa2du0j1D8ZANbKTnVvTlr1ujYLNNvZhKjzWSPtNtEbe98QihCfKd7C2+xO3V6MBenQBoq2L7tzRwSYdx6Bjt2nvjhU7mtrHGrW7RpvEcbTqPcTrVuvVlyNda+w6RBhw8MlN5TJ1ASgsfTWipeGoM57c1lWc66IOZ+75iFl/fYCgLU0G2vMuCaPuf5OAI7oOa2gj2jiTtVTyQCPcQRMqPPgTS+R71s2aLfpuhG69IqwYE8NwK4uBv0+BMDKi6UgO9GLXUcoteOzx66dcTkCTKCSNcs538CbSD8f23uvCZ1DEGPmfq9IuIE4JCcEcWUFc9c70TjiPIQM3p5TgMobzqM+A7yEMYO5cn6lCMARfTbLRWxePOmGzttvK4lSAs0MFq2DLwxJ5HsC8CY4Ey1qNGeLwYzLDBaZu5tnjiPQY4yJyshEbXvHBwKKU++DrfNIv7xF21w493tFX/8Tz2nODZjKzrnrnWgcWTcUErXtPaSQ8aocl3uRAZ77mPEOqIlfSACO6KBZLmInAsClWyZ8s3AeF0vkewLwfAF4MOOivAMecZbbVu3KAI8xJpodj7CBp6Wr8+27M8ki7G6KDNxPtMSb+72iT4dE46VqHgbgueudSNfe+X3u8xABuHfmGhxDc17Pas7VU6qLABzRGzPY9REtWCJM3M6FX4Q2NTzutDuR7wnA8wVgZwwpLzQ04n6wDhcAjzEmmgZPdFMBPnqaSD/VOEEySloNzvVe0df/xPHqnI+6ds5V70TjqHdcJ/YrOrzgeUj5vrQXGeDKCXMdM2gQza0cATiyx5Qni8jWTuct0FVHJ3izgG8UCXb8CMDzBGDnCYI5ZvxcAJwoczQ4PhNlf9B5GoqDZmVLup+gIqHl5nyvsPUxEaitmkbGbtfGOeud+t7c1W7O85DyHLRXADznMYPOw3MqRwCO7K3YN7GiKP6PPM8fr9WNqbwEa6KZGxh+S/tj+940QQCOA8AGTPJfz4riP2iNq2Y9ksVmxB1j9T4i/Uo9Jmz+m8ri0yc7Glu/lPeTGGNrQgtM0b2iT4uI47/VpE8slhXMVe/Y46h7b17SPEQA7p25oMcI5jpmYszXY9dJAE7ggVgBX960DrKDr5hFy7u1ujFFAE4Eky4JvRY0kW+0BOA4ALy6kZ08POdhmmNrY6roqOGs5g7HS7CqAZZyTPQN6li6uiaRze/izG+KDcHU9xNQK3GxyPGF2ON1r7BVrAwbfbYH2TtXvSPbDWk6x3lIOSb3KgOc6B6YdI5CGptqGQJwIs8oZx3qyVX7KM9UAbhyk3Z/QfeLoKVbZ8QbLQE4DgDX/laON684Up476m99Ky9kRMcoU40J1/jW1sDVnvkdyhK46lGOiVHuJ64+hv6uPHZRc7zGuK3yiGOk25xKTM5R74gaQwBcOWJO85CyrXsJwHNez6IT4RzKEYATeklpsm1NGNo3nakDcOIbhugm5gol5UVr2RwBOAIAd8eAxi49cjx4KH40bDD1tzKPygsZEQBXfY09JlxjMuF8EpT1jQhIo91PUN+EltOO8x57VO8VSmsFVDo1aC8bnKPenIfQUFH3714DcML7z856Eff4cksSgEfwredka92l3VcArtwWaaGguiCwhZhnDHSrIgDrA3DvQtZzrKlkV0J3jG0Arr1QDYX8GGNCOr0rbTQ0m1UFI8W5ZPT7idQ3oeWneK+IZJNIKt/nf12NROrbLO/NLq26v095HlK+bxCAG86f65iRxvdUyhOAR/aE4yUX0RdPI3dfvXnPCST6TVW9o6xwVAUc41Y922frLPCCHFX4HlXwkRr3WIgm8X2fHLyf4IEyhXuFpw14J90lk80Rnn3lvdn4cG7zkDvsWAJRgGMGUcm/DAHYXzteSQWoABWgAlSAClABLwU8F7hebdkuCj21oWYIK6ICVIAKJFaAAJxYcDa3vwq89vWfuzbPs1cpKPCCa67+rl9t1hOzbgV7WQUVoAJUgAp0FBgZgJNlf+l4KkAFqMDUFCAAT80jtGexCsSE1Jh1L9Yh7BgV2CjwE//r777YZMOeaf7vR8yfHzTfVn9OdpjdYZ6PfH2WZ58wb/g67+iR4oqTp/MPm9+/zfw5kReHDy3yg18zm1p/XhTZs7OsOMyy/HPm73/V/P37yjre8oc/9cLHXvWmy/Mi/1Aldl5kjz199NStB6fOuLWqqzidXXJwkF/cbM/8dmjK/mKRZy81/772LW954h//+BPecIHrurPPzP/V7//+T32Nzp2+AiMC8KhH9afvGVpIBajA0hUgAC/dw+zfZBSICakx656MgDSECkRSoAvABoZ/76DIP7AC0iy7+a7//v8+/Jx7/LPnl5CcZ/lriqz42VWZLPuy+fcPmjLfb/7+debvrymy/PF5VvxJCboltG7qfnr1943r2nU12juS/8O/OV38D39ovln1D1lePMYA8iPf9rYnfqKys2VDx853vevn744kE6tVVmAsAI714itleVgdFaACVCCaAgTgaNKyYirQViAmpMasm36kAktXYAgsq0yuCz5NJvhGkwl+qckC/weTDf71Mqu7gtaf+L2rNyBtWLYFxWXGefVPE7hb7RX5d9gAeOi6pftqSf0bA4AJv0uKIPaFClABXwUIwL7K8ToqIFQgJqTGrFvYTRanArNTIBCAn2I6fCQ7PHxOdnDwbpP9faPJ9v47cxT5/Ooo8s/8zP9+9Kt3nnO7KXffVgZ4A8SlYBUotwA4z364PH5dHWuu7Ry4bnbi77HBiQGYz/zucayx61SACrQVIAAzIqhAIgViQmrMuhPJs/fNvPnNnzr2tW+c/V+NEA8MFGPnJWmB9S3+cm8A3h6Bfshhlv/4QVbcZMT6VAnE5bHp8jhyA1ofXz7Pa377e3Pj/YgB4V8yWeP/zWSNn2v++0+qI9c1AJeZ44Pi5w0A/6Op60dbdQ1ct3hnLaiDiQCY4LugmGFXqAAV0FGAAKyjI2uhAk4FYkJqzLqdHWMBFQUIwCoyelXSeAZ4dX3zJVgVkHZfQNV5CdZzzSurnpwdFGU2+ErzZ/XccAmtwEuwVkejTav/vDwqbXl5Vl1XxwbrdV4C8KJRFIgEwPx27ijeZKNUgArMSQEC8Jy8RVtnrUBMSI1Z96xFn5HxBODxnGU7Wiy1pvWs7+YN0NI6WJ4KUAEqQAWoABWIrwABOL7GbIEKrBSICakx66b70ihAAE6jM1uhAlSAClABKkAF9lsBAvB++5+9T6gAITWh2DNsigA8Q6fRZCpABagAFaACVGB2ChCAZ+cyGjxXBQjAc/VcGrsJwGl0ZitUgApQASpABajAfitAAN5v/7P3CRUgACcUe4ZNEYBn6DSaTAWoABWgAlSACsxOAQLw7FxGgzUUeO2Nn3ufCf4rXHUVWfGF/PDYg6+55n53usq6ft8nAL7++k+de+bZZ3/ZaHIPly7m91NH8vwBT37yv7wdKDuJIq99w2dfnRf5z/YYc2ji5qeeevV3l5/Egf9ZGgC/7nc++0jzZuR3GgGOISIYzW4xml2MlNUus/h4ff3nrjWfXHqV0c0rNrX11q6P/tNWlPVRASpABZatAAF42f5l7zYKSBfjA8J5f2M1JgDHrBsNIi0bzKT0R0+5+ruuQtvtltMCya4dwkX2yiwJ1GnZbZr1jlFfzcvrFO2vzIjaj6nEq09cWfxk3USybPQZAM7ej2z+2WLBNTYdG0OD4eWqu3vx/vpPvrkWMq55LRWgAlRgiQoQgJfoVfapVkBrkdSVVLpYK69XtGUHDGLW7QqnkEXvUN2+2XctEGv6OLCP1qyblp0u/5jfo2b9lACutxs+Y21Ik0Bf9lbtG69K+rUAeKDOw6wo3mQ+dPzTQNzsFHFt6ARqC214BLYxe//5nC7x8TWvoQJUgAosWQEC8JK9u8d9SwQXIrCICakx6+4LI8WsuitSoYVxVYmW7yvwUlpw78SKlp0u8WICMPooAWCjq4horNkqm2q8agBwE74d/TwsisMX5vnBM41G0NH0ppZOAAYfLbH4x+lf+m+lmlMn10Di71SAClABKpBlBGBGweIUSLhQWmmHZqhiQmrMum0BogSFcOy5Ft7NihTB8gVFXtx74Flf2P5NwVaWTtFOlx3qi+aEtrf6ho61riBTjldNAL777q+dcDx7X8bCNXmWv9JohDyf35JyKMsdGBOD7wGg/2o3qI9l1+TB36kAFaACS1SAALxEr+5xnxRBUKQiAmiKto16BDr1YrRyBHrENHAhXvvdPCv5ZjNB/rj5C3GmrC94mgCnZScQqOqL5oSZX1v3RCcCph6vSgC8eoEY4JfDw8PTP31wcOS5RtgHArHTLdILqiHxPDS26b+WC9THskcM8BIqQAWowOwVIADP3oXsQKWAImB6ierKTinaNxoAp86udx2BbDSELMS9HC+7qAaIhHaqLpoV41im3LY03J85xKsWAGdFfuPmTc9Duq60M+dWrvZ8EVYvAIf0o29c0387roRj33dw8ToqQAWowD4oQADeBy/vQR9DFl+K8gwuThTBYRQATghsLpcMZgAnZKetH3WMJLRTbdGc0ObBGEBOA0zFVtORwXjVmLuMHm8zx5q/17TlyuquATjPHuZ5tL83lkL6YQNg+s86BNTGsmuS5e9UgApQgSUrQABesnf3qG/A0b8kagwe5dt+izPUllEAeKyjiBaxBp8XnNDC2ern6qRAQjvVFs1jZ+Q6gg6C5VziNQQcG3p83vz3dwITyxqAi/yfA9nivuqsuofEhu30DP1HAAbimUWoABWgAl4KEIC9ZONFU1JAaQGp2SXrAnHOGeCEsAb5Yei4+dRs7XaoynYltFMNgCcEJYPfWE6obXC8Jp6/VrGQH2R3ZIf5O43xPs+3qwOwsaNVJ/3XG1ZqYxkKXBaiAlSACixUAQLwQh27T93SAMvmEbyQTEape9/zbBp2bvyaPAOsYbvid3VLjb+QHx578DXX3O/ObqxrLp6bNmuByqwB2P8zNys3ab4ELPZpi1TxqhVX4Jy/AqgTd33rTxxvi+6trm/zKWCO2IG6gLpqu5fsP/PCs5tAf7MYFaACVIAKWBQgADMsZq+AwvHn3QXYGz77as9n5HrhTGNRNxoAB+ix2RRoAavCor83E6IFwDbA0siA9oGblt3dbJrWAA+1z6pn2GMBvUfhQ/3UtTVmvCrULXFxMAD3bvD5zxE7fqT/el3KDLAk2lmWClABKtCjAAGYoTFrBUIX5TY4K/8uEFati5TAOpt+SpoBjqGxRp19mSiNurvZykp8DR/OFYBDQc3mr8DTFlYA1vB/10cadfbFa6iuwgl8NTd927nfesvXvnH2fzXXul6atVO9NgDH0DpGnVPyHzPAwqhncSpABahARwECMENi1gpoLB5tQBK4MC81TQqpGmC2CYQdu5U0Xn2ntBlsoZn72CBpfTFPWMay6n40cOvzocYgV4iDndgKHGdWHRXstD7GECteNewV+LfenPPtT9+406pPQw8bpPvaV2nb128Ne338J7iGRakAFaACVIAAzBhYkgKBC+iVFDEAOCI8JYdrJY3VAdgIkRwkNbQYw26NMa/Qd+3NFetJCwU7owBwn9/HAqiAY8bWcecLmF1Ypf8GRyuPQGtMZqyDClCBvVeAGeC9D4F5C6CR+bRlC0IXYdYMhE72MDkAx9LYd8HciFjrYlDjuGpfJjU0Ljb1Jgd3jVEe2nfbplAg/EV71CBGBtH4wGpvoAZS124zwP7z0U78hoy5blzMbb4Zy39Sx7M8FaACVIAKbBUgADMaZq1ArMVS6GKfANwOq5RAEbIY7wwG7SO7VfUE4I0SgfBAAJbP3rVmAXPcju6BY641zmLN6bE23AJjWOpBZoClirE8FaACVMCiAAGYYTFrBWItlgIWhys9I7zxtumntM8X+7/dtbY5EgCX9e9oEbgYH9Q5NC42le8lANtiIBAe7AA8s3gN1EA6f9eaBbbbGncBdam+gb8SI+V8E9B3qe/K8gRgH9V4DRWgAlSgowABmCExawUCnmMbhLNQ0CEAt8Mq1oLUdqyWALy7KaAxyEPHhG3xHggPswPgCMfApa6tNQscJ1oArP4JpM0GZIx3DrS+Y10JHxjD3v6TXsjyVIAKUAEqsFWAAMxomLUCUwVgI+ruws7/mbuuj5gB3ihCALYO35340BjkSgv96BmsWHOCwhHayQGUb5+64y4gNgjAssEZffzIzGFpKkAFqMA8FSAAz9NvtHqjQKzFrkK2iwDciFJmgFtDdpZHoAMzhs5NHK1JLdac4AuLzX6NkAEe3Azx1Urrzc3WkzITPsI+Nf9pjRnWQwWoABXYNwUIwPvm8YX113cB15QhxlugmQFOE2jMAKfLAJctaUBgZXHfd1VDI0djTgi1oe/6RABl3WCx2eSrlSIA7x5VVgDgffFfrH6yXipABajA0hUgAC/dwwvvn+8CzgXAMWTTeGHXxq7ZHYGOoWdZJwE4MQDrHeOvDbdtQIXEi8acENL+0LWxAVi6qeA7J3Xb8a3H+r30PQZgqf9ixSnrpQJUgAosXQEC8NI9vPD+aSx2tRfgfZL7LhIt9RGAN6IQgNMCcMCzns6ZyOZL50WWAhpzgk+7yDWRAVj8fGjAox6tLHPA3LY7l+0vAIv9h8Qcy1ABKkAFqMCuAgRgRsWsFdBY7BKAWyEw+wWp4rOq/A6wDTBv/Nz7zI3jilgTR+h41JgTYvUtJgD76BawodEGYD9ojfYW733xX6x+sl4qQAWowNIVIAAv3cML75/GYtdn4egja0CWpNscM8DMAA+FYJS3QFcNBkCTaNj4ZoQ15gSRoYLCMQHYR6+AzaIWvHpqbn1W2bMugRf8i07Nf/494ZVUgApQgf1WgAC83/6ffe81FksEYGaAewYCM8A9wihu5iBzkAjoNeYExCifMjEBytgj0qmyP+DFZnV7nnUQgNtB5OU/nzjkNVSAClCBfVeAALzvETDz/mssdgnABGACsHwiSAzB0d9sLFdAfsUkAdjv+HLZ+SAA7nvhk8acLvcMdsUU/YdZzlJUgApQASrQVIAAzHiYtQIaiyUCMAGYAOw3DQS8RMmvQSDLqTEn+Brnum6KAOW7kdHsi08GuG/epf9cUcTf+xS49PJnX35QHHzIqdBB9tiPfug3/rgs53ONs/4FF6BeC3bunnWNALxnDl9adzUWSwRgAjAB2H9mCHiO1KtR17OuGnOCl2HARREB2PsNwr6bGNW86ev/Pj/Sf0AgsYhVAR8487lmn+WnXvvs/WX1nQC8LH/uXW80FksE4PgAnErjsie+C3LL4OEzwIIZxTeTKGiiLjoEwXOaE8oOKb1UzBuAfdsPBWDTdeszr/Sfz4jgNaUCPnDmc80+q0299tn7y+o7AXhZ/ty73sxpsaQICLN7CzQBuDU0rc+zxgT3lBODz3FYT/sIUFvhxgDgL+SHxx58991fO3Hm2Wd/2ZhyD4Efe+2d05w+hQ0MgeaLL+oDZz7XLEHIy37oOS82/Ximoy83f/u9vvHwd73rlXdX5fZVryX4nH1oK0AAZkTMWoE5LZYIwN99cYpgiwmSvsdFO/1eNAArQsFguMR8iVLKDRvfDGxHHG8ADhgvqzj+5je/+VUCsHgDoBvb3v5LMafOpQ0fOPO5Zi56DNlJAF6CF9mHEAUIwCHq8drRFYgJwIHAugM5gfU1tWYGeCDyAhb03Vp5BDpwhCttGAxZsTsW/N9qXLezTwBcdtoza7+a407nh9+dHebvNNUcE4RL71u9Y87pAvvgomNvYMCG7kHBfYVZH9f6ArBPW7yGCkxRAQLwFL1Cm2AFYi6WAoGVANzwYu8bX2/83PvMJHQF7PBOQduzoARgv+/B+voAuU5jnNrascWVRlsp43UKAOWp2SprmR9kd0gBuC97v4LxiBsYnqBfh94UX2KGjL99KUMAxj1NAMa1YsllKkAAXqZf96ZXURdLr//ctXmevcpTTAIwAbgvdBZ/BLqv46EAYql3d5wRoMRTVsBm3wuKIvuSdJ4cyrBHndMjbLiNvYEBQt83D0+def7NNx//Whkcl13+K1dnRfF644ff+8u/eOET+wPm+MFll3/r7VmRX9lbpvFJoaHAA+3MskZ9D33ov78gPyO/NSuyb2vU3epLs02fNnyuCdCr13Zk0EK25tlzPvrh33ihqz5fAIZsKBuH4gKILzDhKK0AACAASURBVLA/Pnb1aBDkI5fu/H06ChCAp+MLWuKhQNTFUgAA2zIcAYvMrjKLOQIdCkTMAFsHjfXlUB7DK8olSsBQ2bbz7GTUOWGBAFUKGXBU3QuAx3qLd4z5RimevZ8BBhf+q0X9qVNfvOvYWfe+3bj8vqXf+wAYrLM7P+y8MMkfTs98uwu8bbbDdit/B7gH1IfnTxDsVhsW2AurAH8AwNljdaW3j8bdKr30yrJBMJXYdVgcftX5vWiBf6LcKFlpdAUIwNElZgMxFYi62CUAr1wXVeMIQMEj0PGOQAcCRAvMNeLKhCcBeD3BegNUebEvxJUge5gXX82L/GeF83zvJo1GXOzTEXZw4X/zmUfPvOLuk3f/TQW/fQDsCVtb9/dk/kA7DZTnj8+z4qVNO3tjqwMpaBvN7KTPNU17AvUa3DTwBMWmeSeO5IeXfPjDv/mJ9V+OD8CBemVZD5iCfjxhRHi2+VPGl/sfKIvtroYlpqkAAXiafqFVoAIaWdXexRIBeOWFuS1ICcDzAOAytgIyj80ZQh2s9wmgSiF9x0ypk1mQ/hcC8HhvgQYX/jcbN/+V+XNtc+B0s6jBcFJVbgEH0M4TJp7KI8+XgEuAVlYQbKN1PNfnmlCY7PTNCsEK8Fs109BoXACujt6Dvu0vZoFg2I+yxgc3KGRVsfTUFCAAT80jtEekAAF4LZeGDhvhk75VNzCjaNZK2R895ervuqoZNL6LeUvg8S3QHVEC/bWjp5KvCMCBGeDVHOJxGmMFwFl+p/BFdoPZ6rltuPlmzztDyzuDjyz8iyz7hHlO+4LOs7StI9BIPYKb885xVeX6t6YEHmeG7epAvRrMmZ7sHuf2B1Wbj7b1+9cbegRaEejLLnYy21kG+1EQxLZ2ZJez9JQVIABP2Tu0zamABvhFygDf8tSr29+91bC1F1IDstUdkQnAW0EIwJEB2Be8hmKWAOWcNq0FfHRbvesgyz9nKvzXglZ7P4G0ige+xEwgZdjCvwleatnfynrf48mi3pvCjXZgCAqE5pCjxD3da20YKMNi2eSm/uwbrmer++QPBWDt+OpuGsC+l8YXj0FLFZtNeQLwbFxFQ20KaByhJAC3lI3ygq2UR0qVsoqlKATgFAAcDjztDLDCZlDKeB07g1i52BM8D831XzZ/Vi9VQv4Z+gTSCoDpP0TGukzIwr+CiIsv/pmjzZdj9RqwgQGwzdbxUfCaGmhhCBwBgGHbNnpB2eIGaAHl6wwoULZ0507GFATSnSPAsB8b/YkUX37H3zfx4tMP0cBk4ckrQACevIto4JACBOC1OhqLxo3OswJgG6QSgKf5DHDfm389was5LcwGgG3xOhkA9gNPHwDeOR3TdKbGXBZrA2OK/oMX8pYbaQXAINDVEAWW9wOUDTjB0DQCAIOa1/2Hyjf6AcBpXTfoi1EBWGojWD7oWW64Db4NerEQQgBerGv3o2Mai8e+jETIQsy22A+pr+PNKJDaB8BRNxk8njt0aUEAjgjAAdnaVAA8t3jVmMPMmPB+hrQaTxq6IXedoU8glddr2EEARjyxffYUArTGZ2hgOJUfNa5BDW5jBAAGs64iSBUeR6/rhnXqPsOMfVpJJQO8lPjCRhVLzUUBAvBcPEU7rQpowE4vAAcs9m2ZgrkCsMYC3bYgVfCdddGvUG8VazwC3Rl1IdnaSAC8EwNzi1cNezUAWMkO553KBcAadqScbzTsDfEfCBdWv1TQJQU6H+gC7dxbADYOqmFTkgH28UUZDEAbZbFpA7B88yMovpyTGwvMSgEC8KzcRWNtCvi8vbRTjxWkAuq1vuRlrgCsAZS2TQaFhaNVZw17N/ExSwB2AUbILBISw5GycjtjV8P/KeNVYRyULg3OAGvoBsZW7zeAy+s17Ngn/4FgOQ4AJwYUWAt5Zrp13Fa6YQAet93A5r1PAi+qEmWXV84fMQMs1QuG+sTxBc5vLDYTBQjAM3EUzexXIGRRXtXahYaQRWmMl2p1ep/0CHTZdsBmQGX6DqyGHnXs01ljAT1nAO7TRWMOCfTZTgwo+Mq+2RR+tD5ZvIbMNQ2fBgOw0jh3hRlk55zmm7H9B0Pf2jM7z4KWfwkCisu3u78nBhRYiwUBMNznzrOsKTPAYHzJj3Unji/5AOAVU1aAADxl79A2SIHARXmzjRosAxdg1gyHBqj3gVnMulcLY78X5LT81wQzpUWjVWcFqKrsTpoBVgQQCDKgwdUpFOq3LpwHjrPy+5lfyA+PPfiaa+53Z9PUOcVrqKabfqv4POSIOxhPg59Aquqg/0A1TTEYgCzHWatWQEDBjapKJgYUWIvEACwXzn0FmFXeVkQALrXgEWh3aO1NCQLw3rh62R0NXUhrqTP0iQ+NRd1YAKwIlVpS9y6kFW2dKwDbNIbAA3HOVMZaaWvfcW/FGEAkQcr06j8pAFbY6BoSw/UJpOpa+g8JqXUZH+jr1k4APviQU3HZZ4rK6lpvwXbWDxbw9hUBmAAMxti+FCMA74unF95PRbgMVar3+TZFG5MfgS5FUbQ/VOPy+l6dFRfP6QE47MVrQ7rqAXBkSBIEx2DWcy7xOiUAVjxNY3Wj5Hg+/YeNBAJw9pyPfvg3Xui7GeCjHwihagAMPxM7FDIEYAIwNqXsTSkC8N64etkdVYQeb6FcizvFBd0oALyC4PBnK731rS50ZZEUYyE9AMeDSzUAVtQ3KBZccTCXeJ0SACvZ0utX1xzZvXAO842SZt5H2EGAsz77W+kNAp18vPII9Pk333z8a3Lh1leIjzkTgF2ZfB6B9g3GBV5HAF6gU/e1S7GzFw5dnYCxBABWWuyFhKhTZ0VASw7AEfV16iZximIsS5ptloWAIaKeqN1O3ZVshPRwGa1kS28z0jeUx7bHpYf5ffL+SwjAQRlNqZ1w1lMO2a03IoN2Bb0FGoiznSKCTYk3m4svN3/uO9gOM8ClPARgn2Bc6DUE4IU6dl+7NdLCHFp8Kto2Wga4jKsRNxognecMwKW+kV5E5FzIS+eMSHZCZkhAaurxqgR50Nhwias4dvqaGvwEku0i+m/YayDAaWSACcAf+o0/Lr0BwmlLL+Cty/U3d+HMr3ku+cQ3//FPj51179sJwM++/KBwPstNAHbdBPbodwLwHjl7X7qqCJqIZPDCU9GuUQF4RAiGFs+Ki/jkGeBSW0X7m/GrDsARYX1w3EmP0U49XqcEwCufxnvMAZ4ruwEwEgRD883Y/hsLgCEIlGdngwAF1GKUDLAEgCXa+mTKVxD/Q895sfnXMx2LnBrKq3I+GkP9abw0zKdPoF1B8YUsCFlmPgoQgOfjK1oqUCDRgkkEFUsC4IigZvOyaOGsCJCjAHAlgDKIiGJVMNSSngiQZH67fVCMC5c8ongdG6C6nYmY2Q+KQfrPHnbShb+tFimgrADq8l+5OiuK1w8OBgJw/QwwAJw1bAJlg0EOaKN0LQG4c3TcNfnz9/koQACej69oqYcCyhBRW+CzEF8aAFdixNxs8Mn2KS6URwXgUl/FmAmCD2ToRQSnsnk1+6cWr5MD4EgvYkNeWobEGf3XVokAPI+3QAPAKQHg+ni1T7Z0tYHBDPBRn6PjyBzFMvNQgAA8Dz/RykAFtEDYB3wr0xVhZvQj0DZ3KIJn5gO+lU2KdowOwE2dA2NYDSBdQ1ETULSgacrxOjUA1vRfU3dtXyqO86D5Zmz/aQAwWEf7mVZmgIez353vALuA04yP3/vLv3jhE7Ps+MFll3/r7VmRXzkw184KgKXxBUN949vMYBvBmXPX/Y+/z0cBAvB8fEVLlRQQLvBExxmVTFxENdR5EW4M7oRw42e08cZ4DXb1qBXsq/+kC3+bk8A65ACcGFDAfgQ/Awy2I3oJFgE4k0N94vgadYJj4+oKEIDVJWWFVIAKUAEqQAWoABWIrwAIY4NvgQbfOtyqw5XRXPVcDij1NXAWUP6ccZBdZbfkegFZ3bofQNnAF0aVfYD8p/QMsFQvafmyP9Jx4BNf8UczW0ipAAE4pdpsiwpMSIFrnnPZ64ose4rUpCLPnnTjr3/0TdLrWJ4KUAEqQAV0FZAu/G2twzCwAVqwfAuYQTuzbAOCIATV5QUQFAzAYP/Lo/WrY81AX7w3F6S6Vv5PCcCoXtWGCdinVoYdvIZHoHWnn1nXRgCetftoPBXwV4AA7K8dr6QCVIAKTEEB6cK/z2YQiOAub4/0ri8B7YTrrwsGZJlFdjXaKa9T1qv1tmXlutdSdd5mDLax8+1n2I8tvaCstsj3nvFFABapvOzCBOBl+5e9owK9ChCAGRxUgApQgXkrAALJ4BHoUgEgSykRaqc90E5JG2VZvyxzIDSLwBnpUReukReMIfU2y3QBWN7GCoazo3c9+KA4+JCz+U6flP3vG18EYKfj9qcAAXh/fM2eUoGWAgRgBgQVoAJUYN4KgGDhBOBSBejbvohclm+nonaaTOWt5uzwJUgzpozPMdjgI9CVbWAWdbgrFq2UNyPW7XfaAf3RtD0IgMG3W2NuD4ivI/nhJR/+8G9+Aj6Wze8AYz6ZYSkC8AydRpOpgIYCBGANFVkHFaACVGA8BUCQgQBYA4K7R1MrZVA7s8PiodmR7NccnwEKgzqFDPDagLCjvX1aSeotiuJX84PsMqdeHZCDAXAb2oEAnGUebe4OrB4gReOLADzeXDW1lgnAU/NIQnsGAOi2r30re8gfvvSjd2mZ89RfuezR5vsm73bXl7/o9b/xkWe7y4WVmJo9SG+uOv6gY/e6+15fNGXvbbZzg3UaE4BR/c1Lut5x42989DGIPlMtw3E2nXGPxMj/3967AGtyVHeeVbelRo+28EiGkRxgs0MQCmAWFvAYZLcZDIxxiNAECLexAaMHIhaNCHvBwloP2NuxRogRJgxGEmwMSFisDdsWEvawwOJd0FiAkEOhwZpB9oQDhAML9LIMspAsdfetzfzurfrqkVX5P/mqqq/+RHTQ6puVefJ/TtbNX56szNDjDGmTZaiAqwLSiT/SjjOotLa91tuS2Xn8f7XdhWuCR7CNYBngsn9OmfMBrVC43tHguHNsWq3q8880ewNwpddP/+Z71N8vRmKxVmZwEQf0PbdAC0Xf5OIE4Bl59/zffMFb8yx/r4PJDaAVgI8XCKOQ09ef0PAzhj0CresyHNnOiv3XXPbVW/Q/HjhwYM9JT7vrxqwo9q8LzQ+AffVXffeKR3TccJyhSpnL+frZZdxPeZz5qcmnqcCwAtKJv1RPAO46ByWZ2nCxs2crcG97YBvBAbjsL7BwAGfiLXXW6gGz0ANbeQEfa3OCAXDZN2Srd3+WvBlloO8JwNIXwAaXJwDPyLmuE/NyQtnMbMAdb8AY8tT57/jp0/Oj27epsicg5e1l/GBvTHt8J+b9tss1MYO0XX1bCdu1SKH1dwEkWx/qP+c4k6i1Lhvaz5JdDlMaZ27q8SkqsNkKSAFls9Vg76gAFRhbAQLw2B4QtO8zMc/2bF3sAaUwBDtORBEVHj36uMed+tGDN34PKVyWGdsex/ZXff1Bdt/D6y3P7V7PA4BdYxbwMRyTQF2NIq42azDnOJOqbS0PjfspjTNrj1iACixQAQLwAp3OLlOBCStAAJ6wc9qmuU7MlZPfpybnv6LqU9+Ouv0Pybo5TkIlBkGT4QTwWzZhtcdRk0f3PPbYkxQE39Dc9lyXavoA7BqvkoCwZZ8ldZVlXe3mOHNRG3pmVuMM6hELUYGFKUAAXpjD2V0qMHEFCMATd1DdPNeJeaAuDmbcEtoGfQc6FXscAfgO5bO3qz839Ptu2gDs+x2oIGaDZ4ITxo6pmxxnZucPjvspjTNB7LIoFViMAgTgxbiaHaUCs1CAADwLN+0YOfLEXJ2yn51z9btuvrYtmeO3xR7KD8PflOxxmpgX2X/P8vyhLCueN0cATq9/2MOxOM7KqOM4k3yH7PFC46NUgApQASpABahAQgUIwAnF9m1q7Il532RwBLumkiUrXdprjxMAQ4Ey3QzwCPHQuzgDSdkqNIb9TRPMvh3BLo6zANeNucQgn6ECVIAKUAEqQAXiKUAAjqdt8Jp9JsD17K0rlJm+A3bP9q0n+W72mCFhava49Q0JnWkCsOtJ0/XYctQM2hqPKMtxVleJ4yzFveRIXLIMFaACVIAKUAEqEEYBAnAYHZPU4jExb8CB6/eZJgB2rKuRWXKsw3gwjmNd0exxhDkgnuQA3K7U1bahg6ccr8IJoX+wb4E5zhqRwnF22VcuAQYki1CB2Svw3av+40Vqp9cVvh3J8+zSUy+84B31emLW7Wtv6ufvvfLKfUfzx92t2j3Ro+3tvChed+pFb/y4Rx3wozH9N9e6YfFYcJIKEIAn6RazUa4T8za4OkKKNqqTZXO0qTGpdrTHCDxTs8cVMu1hOU0AdlyACBEPSjJ/TbTujjGUcZxZozaEn43jfsrjzKoKC1CBiShAEEnjCAJwusWRmDGdJlrYSiwFCMCxlI1Q7xQn5o4Tz8ZEOMS25VLuDbEHiB5/2HPUavB7W8c6g8QDclUXIOwkAXhMXU0LCxtiDxAO/uMMaIRFqMAkFIgJCzHrnoR4AiMIwARgQbiwaCQFCMCRhI1RrSsAtyewjhnXTgbY9XtPVVEU4JmaPVowR1AAwsd/Yu5qW+9p4AcO7DnpaXfd2H93cW+3gsSDqj3Id8AcZ00/tRcWOM6A4ckiVGCGCsSE1Jh1z01qAjABeG4xu4n2EoBn5NXJTcwPPnPvSY+e9B0l4SlCGYMAT2diPjF7CMBwVASJh40F4InFtfuOjTgLX1MfZ/AoYEEqMLICMSE1Zt0jyyZungBMABYHDR8IrgABOLik8SokAHe0bWT8xp6YmwDMNctqj6IJZoBHBjUCcCdqoiwscJzZRydLUIE5KhATUmPWPTetCcCbA8BfP3Ro78n3P3i7isHTfeLQdHCcT3181q4AAdiu0WRKEICjTfBDgULnxFwCMDR8oukPtd4qxHHGcbZWwH+hySUG+QwVGEOBmJAas+4xtPJpkwBMAG7HDwHYZ0S5PUsAdtNtlKc4MV/sxDzYFT91BV3hvPcb4PEzwMYre6SDleOM40waMyxPBTZBgZiQGrPuuWlPACYAE4DHH7UE4PF9AFvAifnyJuZDd+7CgdNTkABsFobjjOPMd2zxeSowRwViQmrMuuemNQGYAEwAHn/UEoDH9wFswQZNzOE+WwqG2jobxR5dqStk6mdjwq+PbcwA94VLc7tssNPW3TPrUeLa4xvgKPb4xHKKcRaq06yHCsxZAQLw2ntzBOCYsTfn2OA3wDEjI27dBOC4+gatnQDckXOTATjIlT5DAegK5wRgArDj6e+h3ochv7WPPs5CdZr1UIE5KzBnyAmtOwG4qeicY4MAHHp0pKuPAJxOa++WCMDLAeD2FU/ewWOogABsVpXjjOMsxnhjnVRgyQrMGXJC+40ATABuxxQPwQo9yuz1EYDtGk2mBCfmy5mYZ1n802cJwARg8OW2wTst4o8zUOONKOYwsT+S5XuedtqF531rIwQI0IlN1XBqADymzg5tmyJrOy+K15160Rs/3v7h3Vd8+CXFVvYZ9e97TQ/mWXHX4b35s558wQUPBAhZ7yqmFhuSDjEDLFFrWmUJwNPyx6A1BGACcMhwJQATgMF4IgCDQi2xmJq8flAt2L0pRN+lE3OvtvP8utMufMOBPrtj1t1u06utVmVSDeuPxwSRmHWjsTcVnWMB8Heu+o9/lmf5S1E9VuUs46CsK6b/5lq31iYmAHvq0rtAUvrUKV7WwTX7xUsCsOhNMW5hAjABOGQEEoAJwGA8EYBBoZZUzHPyZJMKmlx5TRDz4rbTLnzj82IAMLqdcQoaLgGAp6ZzaAC2ZXxtg0393DrevMZazQDT2JhT3aGAF/DJdpEV71YLGherssZMvq0O23vIZ1z4LLTZ7E71cwJwKqUDtEMAXg4Axz4BWitJACYAg6+ljQXgFOMM1Hg2xUJNVqEOW7JTXhN/CwB7TA6tmZcpabjJADxVnUMCsHqHnazSuFdA42m40CAEh9KSAAx7alvdBXKB8u0H1BMnwk/VCw68P71B3vL+dLI38UME4MSC+zS3QQDcOcXVR5fyWY/rWaLYEwMyQ+hU1kEA3ngAjhLXHGchR+G86vKAQveODky0fEBiKIPhOTkcBImpabipADxlnX3ituYvlSHMPqEm8a9xH1ytJwfGGgE4u/TUCy94h+e7QeKq7a3t7XO3t7berh46XfJgVXbAn979ALfOO9md6CECcCKhQzRDAB5WkRNzWZQRgAnAsojZKc1x5qLa/J8ZBShK2Xomcp6TuF5Q9al3CKynqOEmAvDUdQ4EwFFeKn3bZgnA6QFYH3K2nWfni7/rtrw39Y993nGr6gnAUcYfK+1RgABMAA45OAjABGCXeCIAu6g272dGBYpqMmc+tMrDtl4A9gKUHlj3sDNc8NgP/rooxHba1Ntc6wLNQWev+AoXDeaaeuKXADwOAPtscR9ajPONQdv3xbHDNET9zACHUDFRHZsMwOe/46dPz49u36akPEEgZ6hvEztbRUPYo/sRGjIF2liLhrYtFBiFqscqwAIXmkLEdUj/hLBn6uPMNQ6n8lyoiW+A/hi/rfU42bf3W12vyaEBIKauYembUHaOBcCh7I8Vq2W9XvEVwDhLFcaFoVDapo6N0HZ7Z05x/63eT1mR3zt0pZWLL/UznjFoPecA7+Z4JQnA42kvbpkA3JGMACyOovUDBGCzeBxnHGcew2qjHvWcJIXXwpDB9Jng9mUx/A7Xamaq56DhJgDwnHSenK3Nkdq30DTL3QE+74e6LOW7IjUAb2WP/aej+ePuVra4HITlfFe05eVNAA7/2401DinAiTkn5iFHCAGYAAzGExeaQKE2rVioyWNAXTrZKR9YjQHA7TrnoOEmAPCcdJ44AKvPO3e2+9bHbSh95153agD++yc8/pMn3//g7coXTgdhxXjHKVus12YFfOdHq4oZ4GjShq+YAEwADhlVBGACMBhPBGBQqE0r5vs9ZX3yFWgC3ck8eMFEzzexHrZ27JuDhpsAwHPS2Stmmy+ZCkRCgtncITUmuIfUGc2yesV2+Hdctgl3AGvtCcAzmrEQgAnAIcN1AwH4jgf/KfuJP/69mx/x0YnjjOPMJ3425VnfSbppkuQ1kdsVtj0597Kz/8CfD6rp0ZscfNnIjHjZtpqgFXcd3ps/68kXXPBAaUsMDecOwHPT2dfeKi5bcOOxcNMIdQJwd+T3ZVJDAfHQoVJefo1xqNkG3AFMAHb47TbmI5yYc2IeMv4IwMwAg/HEDDAo1CYV89lavNIh1mFQrUm/1wQ0MAC3gXUuGs4dgOemcygADroYVHt5EYCnBcBe8U0A7v21zAzwjGYsBGACcMhwJQATgMF4IgCDQm1SMa+swwqAu9cWeU3kSnENEzrXrGjfVr5Q9c1JQy2vt727PpodQCWMVS1RIADubLf3WgwiAA++vsfMAPvES987zuP0/I24A3j1K2qTfmFvel8mB8AHDuw56Wl33ZgVxX6h9qGuHWpseT0wMXu0JqEhU6jzYPHQtoXS3/WanSLLPn31ZTef5asRx1lHQY4z36Ca4fNeE6TEAOxhq/EwF1cAbme9PezaiZjEYDZjAHbdsj6Kzj5AU3uVEIBb79XUCy+6+ZiLDmX3PNvou9bKecxswh3ABOCZTUpcJ+ZtMHC8e1Or1fnG0hGiogCwB3BOzR519Vt2ztXvuvnamCHq6LtB2xzrDJRhzC//yGVfucRXM46zYQDmOPONsHk8P1V4M2U0PMCtMzn0mmx2v8l0nmTGBOCBrNBcr7qZlc4E4M04YToVAOt2nBflssx4ZVHo+ubxW61pJTPAM/La2BNzU4bN0aYOcL7x35/xsu0i+5zEHXOwxxEIFw3Args0oRYNHGM6C7XQNIe4dtQo2rif8jiTvNOmVNZjgtSbVQsx8TfBm8fW6qBZtHZmZE4aaqd5LCQ0Qjd1Jm5uOocYB0rwoLFbd2Bq/8017lICsI9GJn96jJmNuAOYGeApzTYAWxwnnZ3MrQts6kpME3PHuo5sZ8X+ay776i1lt10msCbgmZo9Lv1aaT3hDLDal9ebaQ2hf4g6gOHUW4TjrCkNx5lPNM33WY8JUnIA9gGKgAcJBb8CybQF2qevZTRuWgZ4TrGqfRDChwTg7rs1NbinBGCPRT7jpxQeY2Yj7gAmAM9sbuIxMW8AlSuUmcAnxPeajhm/TjZJu3Nq9rhqnQKAPeKp97ohR182FlccNQtyBZKOIQ9dOM4s79T6IppjrBjHvWPMJFlomtmvmcpcjwlSLwB7TeLWQgbdthwQgDt2zUlDLa9Plqke56lBZG46E4C5Bbr9e8H2Xa1XzLQODvT5zGNT7gAmAM9sZuIzMQ/TVXPmbxy7+rOQU7JnyhPzgDpVUOJxEJZXiIZcMAioi2OfOM76hTNrM+Vx5hgEoz82N6hwtrf13a7HRJMAvBu1BOBq+BqzZR4xVn8vcAt06y2ZOu5SZoB9oLV9OF/Iukb/ReVhAL8B9hAv9aNjT8z7IMM16+qh32C2b0r2THli7rjV2OS2RlYuYL1oiATL/vpmgFGDh8pxnPWq0+vnKY+zEDExRh3OQFkaazjBOFCGMeyppq3siGuW2pQZmaGGszwEa246E4CZAZZmgHV51zhvv5u84q/nXuExfkf5tkkA9lUw4fMjA7Bx62HZ/YTQ0/l+2OSCqdgz5Yl5wIWC5inO7tdRuYwmKB4kFXOcrdSCdOU4k0TWvMq6TraqXpoB2O+03p3KJwnA7SyLz4R1RA0JwLvie5+CPhCrXgCyfo0wA9x6pW5yBlh31WMBsfHO9Io/w3t9Xr/Z1tYSgGfkOeeJeZ79ifrI8t+orp7g2l3kjlVn+0RG4VfdTMGeKQOwlj2QRp3FkYBwPRgdIbc+lw05a8JxJhrJssLD437q40zW12mUE66btQAAIABJREFUDg3AHpO3tiB9AOwEb+3siLOdhonhUjRsOyg1iMxNZy8AIQD3viBTx502xGs7ca0ntm+AdVHX3Snq0cZiiUc96ly+7NJTL2xm8KfxG0tuBQFYrtloTzhPzNWpvcWe/Or86PZtjhA8mP2tCxI3I4TDb2nT2PbMYWLuamPN78b4cDzkCB5fMeDXb1GA4wx2nqigfdy7xnCsGBJ1b8MLB5rs11UyArDHpK5RnysAx5wYptLQte9jA3CoIZRK50DtMAPccvymA7BP3NS18XhXEoBDvWxYj0wBHwD+yGVfucQRSKCtkPWeRMj+iW2Yij1zmZh7LhT0LpBEOhQLXpCRjbCd0hxn6+vJJPqNOe7nMs4kes69bCiYMuhgvIfSY3LYBmCXbdpR7sZMrWGo9sYAEZ/xEqrfCWK13gQBeGEA7JVtru1Q8QDgKO85n7Hr8ywzwD7qJX7Wd2KuzRUCidfhQmEmxPbsD+qGMeyZ28TccZHECqRhtMe+S0Xjoa8cx5mfgmF8LRv3cxtnfgpP+2nv7aj27hknYR6Tw0Z9jt9+Br0bcywNQ4HgXAB4LJ09FmsIwAPvhzHizuO90+gJuoPEOWZrh1d5jPOg7zn7qz5uCQJwXH2D1h5iYl43aGDS6AW+fZ3GJ6myya+ryFOzx7Ufc3wO1z6zwnXo/nOchVUU93WacR+2d6xNK+AxoXIRsDcL4To5rE8+HevwnhhOQcNQNowBImggheoj2F7o3QoE4IUDsGv81s86CFEHGP+TLkYAnrR7msaFnpjPqOs0lQokU4DjLJnUbGjmCjjCom+vewHYMXvb+K7NpU+mK5DQTrq0h9Y9UM6ooevEuN3OFAF4SjozA8xrkJAxYxq/rtuXWwDs8plH5vOeC/DOCl4FATi4pPEq5MQ8nrasmQqUCnCcMRaoQL8CgSbvPhIPAbDTSdCKgK877cI3HNBGOYGS8G7MqWq4aQA8VZ0D2cVvgFtvkTEWXlJvgfaInWqXiutCoemqN58X+djPEoDH9oCgfU7MBWKxKBVwVGDJ4+yd+5+/P8u2brJJp05PfuVv3XTzp3S5y170gqccPZJ/Tf318bXnHj5yePu0g7fc8qCtrvLnYNu/+Y4v3fxuU50HleHH7D/jT9XPXm76eVEU/+dvffmrv1K19zNnvEddD3dxn331PvaVsbW5+1yvzTZterRtPIbYaWsH+XmoiR7SlqVMLwC7ZkfKiZ1zH8G7MZ3rDyBaq4qNzgBPXWcPiKm7kQDcCuolALBHbFfx4rTIp7UG33PhX1dxaiQAx9E1Sq1LnphHEZSVUgGDAkseZyCEZhq6jt50858OAaeWtg2dpoB7pwVETc+oX1y3/NAP/fC//tXPfvbR+s+H6qo/A4DrY9vZnp/87S996S9N7SNgangOWhQAbDOO2z5NQgxy54xBiMa7dfQCsDNY7GZwXSeXyAE2c9BwEzLAc9DZOU6bY4EAvEAA1l12BdjyPeX7fJzXevpaCcDpNXducckTc2fR+CAVECqw5HGGAnBeFK9Wq8G/V2TZjwLyGjOgjhBZb64DqRb7KwD9P573vGPvP37vt/rsH4JJF2BvadSbEQ6gyWpxoszOA76xFnGdLLUr1t+PHTmSvWDPMflfq5+daG24v0BwAC6/bXvco48+djR/3N1C+6xXg8xFw7kD8Fx0JgDzG+DO+zHPLj31wqYufa9A53G6m8F1HSfIQp/Hez35owTg5JK7N7jkibm7anySCsgUWPI4AwH4MaWo3vL8k6CyncxnCNDbbbtRt6XeCpht7fdlri/df8b5Cpo/AvZ7qFgHgm1QLmhzMHstqCfc6c67GdZYE/+yT64ZXPX86vu4PdsP3x8agJ0nq50ZcnHbaRe+8XkxNQxl6xhbUUPZXm6Hj6lzrLo94r8Rban9F8p3qe3WosXUvO9d7fOpxwOnPP6Mk+9/8HZV9+mS3wWqrHWhT1jf6MUJwKO7gAZQASpABaahAAjAYmPrWcmDlm91pZXXYdVWd2mHrZ+mLKoNmoV2S7PXoupDbIcONbGrfzcWa+JfF8cxu7EC4Pzo0acWW9lnVH17BYL3XoE0Nw3nCiJz0znWOAilQ2qQnGvcjQXArvGjd7rkx2bP2z6c/2cHAPa+6k3wTk1SlACcRGY2QgWoABWYvgI2MPToQZXxDAyS2qRGFtiSpV3ZYSljzKAG2PrckE96KJdQe+8ssHOWoW5o63Rk14lbq++DmQjHb0BXdar94/dKAXjoapC5aThXEJmbzrHGAQG4u404ZkyPBcCufvb8DIUALPwlzOJUgApQgUEFPnnmmR9Wp/G+Qb2czzn7s5+9NpZc15155lvzInuvqv/yV332M5dI2rnu51/+sjwvPqeeeXTrcXtPfeWnPvW9+vP1ulX28B7XdiQ2xSgrAOAVSApgtgJgYBtxBW9AWS1DA/aG+lBCJ3pYVqkxuj0ZzTDv1luB+0EsK16VR2Dc91vgABPHDqjGmvjXx4Kr3TrrpeLju+qo0ytEY2vgCiRXW2rtJ9UwgL0r02eYQUyqc6xx4ApG7Xifof9GibuxAFi367zTZXv7f8q2tm5RVYjOYdi0O4BX7ynRi56FqQAVoAKBFYgJwD7QawDc/6CgYv8vfOYz+pdH7/9CtRlYZqg6FIBLuELBUDVeATAAbxXogYDdAOAhm/TW4MOPPPbiY47fe0jZBF2XpIWT2gGWrw6sQgC4njEG/eR8/ZLus2MmtYoz04Qp1sS/Htyu2UB3AF7fIdweZHPTcMYA/EE1nX0T9JIzFEodq7HGAQF4GRng3fezy53n2+puhgvUWPmAFIA37Q5gArDr25LPUQEqEEyBEoBVhf9N/fmX6uWssrTb5+ZZfs92Vrxd/f8N6t//Tv150m6jjyoAe63Ksl5XGqGzx0Wev1BnktW//V/qz6vLetT/n6L++9Eiy39HlXun+vvlaunvlGbZ7PKjxfbVe/Kt29TPT1B/jpSwe+jAgb17HnroO1U9hra38/xHyqxvmQFW//0eZdMZ6heOult3xyZ1gNKnVdtf3C37DfVvJ2fFnpdl+dEb2+0GE1hQEQhWFXDGBmC0fsE3xg9vPXb0x4q9e27vOwHalDkFdYFPmS5dUrZ1EMgApwZgxwzDOtoMmdFYE/96iDu3oU5IzYrt+6UgNXQy6tw0nCsAz01n5xhtvst5DVLrd1vqzLVuPuaiw9CvbteFPnU34SG1ReMVqm7JOQcbdwew1pYZYMHkkEWpABUIr0AbgDUkql9k9yhAfV1RZOepv/+RBtwSMtVL6w4FDn+hf67+/V0KbH+79owGYA2Wp6ly31KvuGuLrHi3ht761uQaAFdld+s8tw6rv/DZz5yle1zP6u4+e0697RrUVu3YAFj348i+E39izw9+8IE6jOu+lO2GV3u4RhD0Jg3AuocDW6f1Cda/pP5co/483qCG+fvf/c9XixhbN1n8IQZgVd8qS3sQAOD6wVagn7wywHODitI3zhNSBexqHP4FAVi4BdwwKFKDyNxilQDMa5Daw0Z6xZBzDBXZrWq+8iwCMAE49fyS7VEBKtBSoAbA7SzpuxRk/q4C3EvyPVsvLI4Wl+tsavmtcO05NW+toPkN6j8uUy/4X4MAuFa2BsArC+sg2t7W3G7bBYA1lOtvket1tdtNHSwgWDkDMAJ6qs/SLdCdu28H+5FnH1LONW6X7Ds9GfwW2RmAtZ+BreGV7qCfRgbg7tZg50lbcyBYr+NwAiIFwGrB7QG14+SlgnE3aIuTHfXGd+/trP9TTA2XmwFOG6uxfOi8+NMK+NQLGHONOy1bTM2H3kOh2kXfdVJAR+sdsxwzwGOqz7apABXIjABc5FeoQ6c+rdboPqVQ9Kxyy3Mra9rIwu5mjb0B2HQYV4wMcBuAYx8ChoQaCFbJABi0R3etAXvo1um2Jp73/3oBMAjZHdhH/OpSZm7wVu+jy7e3+jtQtdj2TVXPzwj0GjwZdW4azhVE5qYzAZgZ4PY7xgUwveMef9FZFx3xqqZTkgA8HV/QEiqwSAVMALxdbF+8+z3uN9VLaksB8PdU1u6nWtnfKABcZpBVBvgLPlugNeC2vzVufQPczADvZqPr7aYOCBA4nQEY7Q96iFStvk62E8iomswxZk1BOPUCYGGfva85svnCe3KVOHvpC8DqeXVATHa3+vOjNm3Kn9tORp2bhgTgtedjQapuIVbdobKCzAB33wB9gBpTc9t7KNR4tbWjfr5xVyDpPhOAAc+zCBWgAvEUaG8B1uB4dN+J/37PQw/fuLPlOfsrBYX/XP37ybtW1A+0Wn3Dq6HRkgE2H4JV3y69Z+s1xdHtr6j69CFY6uW4vpap55qjqm3TFmjdj9p3xyvTTQB86Od//vTa4VuNduOpbq55bAAGQdNkfAdcHerqhUqwLi8A1p0C22n03/e6o74Ymxu81fvhODEUA7DtZNS5aeioWyeEUgPU3HQmADMD3B40Lhlg54Ow5BMLArBcMz5BBagAFZArUANO/bD43l55i3xCKzAGALtuV255rAPAwoyqrq4C2HY0gGDqDcCuELxaXMmzV/7WTTerTwbC/C8GVASasFm34wVqxy6kIctdf2huGhKA194LFEPGWCUAE4BDAHCgOLK+52w7XawVTLQAM8ATdQzNogJUgAqkViAlADsA6pAc3S3Q2MnN9TonAcDaIA9tevsgjSV/eCtuO+3CNz6v3m5MqKi3k2piqK4Tue60C99woE/buWm4XABOG6uh4rOdNYy5HXeusRHTbj3uY2pue2eHatvWjm2ni/X5iRYgAE/UMTSLClABKpBagVQADGZU9ZbxQ1tZtr/vzt6aPiG2QPdmUUF7g2SA6z4H/dEJkxDZ4LnBW12EVBND27bFuWkYExZi1j03nWMBcKx69diK6b+51h0SgG2LadEW2ZBJhmWhD6liimUIwFP0Cm2iAlSACoygAAhcXodgodlNDXFPfPix//v+4/d+SwrAB4F7dXvkHe0QrCF3gwBer8L7kCxvqDAcnBJoomvdAq2FCGC/bQRa7QhgQ+fbu5gaBqpbzeWzS0+9MN0217npHApU29AUc4fFXGMjpt1hAbi7C8H2Agq5MDHYFgEYcQXLUAEqQAWowFwVSAHAIMytQFTwfXCQa5DGvAcYiRlQu1VVfVc6Ie3sTqw+qI6CM96XjNZR3zoXbNKvTmvOi+J1p170xo8P2eFyFRLcr52C1oNhgtig7icut5LH1jAmLESue1axGsOPAXc9GMdXZP9dpN41VwjHX6d46oWX0oAACzC6Kui91u50oEUPC/92F7R8fTWF55kBnoIXaAMVoAJUYAIKpABg4HoirwyzlhHNMhskN2ZOQfAMvgXaFBIHwex2H8yjYRYE3tDGZOWgiWKoCXufacjBMHPTMJRmqUFkbjoHBGDZyMFKGxd2Zhwb0eA6MACbvGNdZEsQS9D7FgutaZUiAE/LH7SGClABKjCaAhMBYG+QHATWPPuQ+ri4N7Np+n42BQADCwOVLiAEex2IFWrCGyGYoQlZ9MxILTPb18e5aRjK3hEAOAjkpIrVBNDi3JW+hZ2lx8bQ9/4RF2CsABww898XM1YbnINt5AcJwCM7gM1TASpABaaiQGwAloKb6xboAZh8TMHvJeqy5d/r09y0dRjURQzuddiWALC2HSjv9R3whCfpEABHtx8A4Og2uL84Nmqb69x0nrC9aiey+VtUAnD/NuBQ2hiGMwSfgbZgG98myE4X99fQuE8SgMfVn61TASpABSajAAh6zluUUwCwBZof3s72/NRWdvQ/K9Ef3yN8J3MK6rJRAJwgs+Aa9xMB4OErkHTn5qZhqIl86gzw3HSeMAD3jq25xkZMu8sXWER/QgAcMQPduyDi+vKe0nME4Cl5g7ZQASpABUZUAAS96rogaYY2BQAPff+rv4s9fMzjXnrskUf/+8DJ0p3MKfhNcfWctLxLRhfIAHttgdY2hZo81kL6iPr7derPL3mEOQTAsaHIdgVS2b85aRjK1tQAPLdYjQhMHsNKsU5W3HV4b/6sJ19wwQPtiuYaGzHtrmsUCUIhAI76uceGngCtfUcA9npd8GEqQAWowOYogAKw6vHq1GUQ9LRA1SnNALhVgC21Rzc09L2u3t589MtfPeeY/Wf8qSr68gHPOZ0qXW5pBu1uACrynXFZP7jw4A3AoSFSg5HywSmep0tDAKx9G3FrIGzDnDSMCQsx69a+npPOIQBYw+qRI9kL9hyT/7Xq/okBfgsNxnRM/8217rrmoeNvt+7RARhd6AsQf8mrIAAnl5wNUgEqQAWmqQAIbmLjhd+6iusXAPYKbG0Q3v4O+CB48rLE8HYbobX3PQW67EuIyfqqrt1vCwNkSmD4DNBWn0uhiencNJw7iMwlVoPYuTuegtQFXMEz19iIabfp5RB40Q16z0TMAMPvWsnvvqmUJQBPxRO0gwpQASowsgKhIWy3O40txUim00EG6N7gEsQBG1y/A0ZN72yzBrO6aP26XCOLLXmwXdY7u1E7WCcAlMKTslCT37YeLgfDzEHDUHqNsQW69NEcdA4BrXWNPfsMQdZcYyOm3X3v1FBtqvqtvgkRSwO/G6zt+/xeGftZAvDYHmD7VIAKUIGJKAAC8GPK3K+pPz8Jmt2AScG2abD6VTFkS3YFnUg/29chHQybBTbCKQDmqCbe259NDTlkGjqwmhKAHeyF9HUB4LJiB5uSaRhq4j4mAM9B5wDQEuYUb+Ak81LPucZGTLuRl4VnRrgBoKH6gti9KiOID7jOCRUkAE/IGTSFClABKjCmAggYKvse297KXrC1nf2O+vvQd7RlVxqwJwFJBRrvKLL8DKCdna3N+5+/X3HqTT0aSk9p7kBqoCztYGY2AAR7XX+Exp8FZDc6c4BqZCtHDW0Khfn50nS2ADa8gyKM+qwllAKpAXiTv/9d8X0ox7AeKkAFqAAVmLcCMABne35y+0tf+q+2w6RMd+pqhRAIFhxYpau0fttb/yYWaX/oG1rbN8Q9UQCDqStoh/rud95RTOupABWgApunQEoA9tnlMhflCcBz8RTtpAJUgApEVkACwL/9pS/9pTanZ0sztAW3B/QqUERAdVeS3zzypZsvHwLyzqFTP3PGe7Iiu3hAUiuwItu5+xYBUFciPmlv10brZjkqQAWoABWYhwJJAVid2H/qhRe8Yx7KuFlJAHbTjU9RASpABTZOAQS2VKetYLhxwrBDVIAKUAEqQAVGVCAZAG/w3b919xGARwxmNk0FqAAVmJICBOApeYO2zE2Bb37kjovUh2VXWOzeVt+1v+6p5z/943PrH+2lAlRgPAWSAPCGH3xFAB4vftkyFaACVGCyChCAJ+saGjYDBQjAM3ASTaQCM1UgNgBv+qFXbbczAzzTgUCzqQAVoAKhFSAAh1aU9S1JAQLwkrzNvlKBtApEA+CFbHkmAKeNV7ZGBagAFaACVIAKLEABAvACnMwuUoGRFAgIwLymTvmQGeCRApnNUgEqQAWoABWgApujAAF4c3zJnlABKrDZChCAN9u/7B0VoAJUgApQASqQQAECcAKR2QQVoAJUIIACBOAAIrIKKkAFqAAVoAJUYNkKEICX7X/2ngpQgfkoQACej69oKRWgAlSAClABJwW+8dGvvyTfzj+jHt47UMGl/+L8Z7zD9HOX57Fniuv+xfnPPADCozatsvGbV9/xZ+q/X9qy90ie50/7H857+rdQob5+6Ot7j38ov12VP73nGahOsA/VNUh97RZZdttTz3/G80y2gG007P3GNXd8MC+yNw3Vq9sCdFCldvxl0xa0cyx/wv0otbP0t9Ibi/lVbb1jTf8QrGewDpuP+HMqsGQFCMBL9j77TgWoABWgAhurAAY03e4rULpr73bxrCdf8MwHyp9+/cqv7zv++Pxu9d8n9gvWhCPJJF4CTFmRfdd+364d1ED7Wt3trxfswwqAs7x4oYZSS/B1AAdsYwVkDz+8fX/dZ30A7KZDNrgoANq5AsFx/Tncj5QAHHK8buxLjR2jAoEUIAAHEpLVUAEqQAWoABWYigKOUNM2vwIwZHLeBiwAgqpsKFBW27adZ8UnFEC+BtS5N0PWkz2GqjUtEOgH0T6oonoh4UehxlqZQqQNbd/20cMv2LPn2L+uL1iYANhHhx37zQsCiJ1T8edQP1IBcOjxCsYWi1GBxSpAAF6s69lxKkAFqAAV2EQFsGwt1PMKUHVpGwy0wRCAoCqLCJSFDK4XMmay7dudoXZMdcfogzKmkWlF2tC2qcndN9WzP9PSo7G12uZPSIgeCEbsxOvfRVTDzgQkLvF2ujAPauS1BTrWeMX7zZJUYHkKEICX53P2mApQASpABTZYgZDwUQc9oF4prEUFYOXiBsCHhSWV+2x9qwvo4xJ1jT5gbeT3Kut+WDXW+N67bm+gjGPZn47OmJ1iObr+xL5tRxtyjRcvAA6pVd/uBFQAlqMCS1GAALwUT7OfVIAKUAEqsAgF/Le1NmSqoACAJueMcUgIaDlZtI1bGCBS4BdWXxVfH/z1kTsusn//bG6mDsCBYyTVYoDuWGNbe+x+pMgAB+5DB+Jdg47PUYFNVoAAvMneZd+oABWgAlRgUQog3+oqQdaZV/NJym3NVtABbNWUAnC1JRcHYPdTowGAL/u96i8IPw5w6t4HXKdu2JcADPixoQPYpuNigLsWKfoBxoBzBjjmeF3Ui4+dpQJCBQjAQsFYnApQASpABajAVBVAJtSNTCCUUdyBFKTueobOltmS27FSfQdO4a2v6+86pSCHlRfXn6IPxvAs9Qa1k2T+G8Cs/wPTzs+fKfoxBQCWjxP7CehTfX/RLiqQSgECcCql2Q4VoAJUgApQgcgKIJDqM6G2A0ENCK3ZZTE8ru/Qha5l0mKv27DbvnKOKJsn13L9XTKewRTrNAjAIJxWOuB21u5ohhZWkmjh1Y8YMbPrnJ1dFcChbPIYIwBHfs2y+g1QgAC8AU5kF6gAFaACVIAKaAXACXV1zy8GQziAVdtsgYm9Mle6fXiKACzUMgn0jQTAeJzsGujlTyx21wsaOMjHXTRxAGBhjBGA+duACtgUIADbFOLPqQAVoAJUgArMSAHb1mPVFeH9uzUgsGw9Lk+hffCk7KHjH8pvV22d3iOdw+nGfvAYI5snPCVbS5EC+gYBWKqDCziCcOqlRYp+SNsAt2Vr/6wXf6w7JdzH64xeWzSVCiRVgACcVG42RgWoABWgAlQgrgLgpL0xCUctAmBoteX04RO3v0MANqrqBX0gWJYNG08EBuPDYetw2gxwin5I23ABYLANp/GKjmuWowJLU4AAvDSPs79UgApQASqw0QoIJuFaB9G1KcAW61V9//TI9n86/vj8blX/iT1iu5wa7AWPIGg07JIECginXn0A29DXElXbZtt9kOoALHrsNkEAFoy9KgMseEY8XiXxy7JUYEkKEICX5G32lQpQASpABRahAAg5bS0ad6z2CWWpGwLgNqCBYOcFj6AmGwHAyne9vpTqQADO3mR5aYgOTtutq+Ef0CdO43URLzx2kgoIFSAACwVjcSpABagAFaACc1DAcVKtuzYIwgCsXlpsFV/Mt/PPqLr2mrSqn2yrfw7UqYsRgLHTlQd9CMYFt0ArFaVaCbK5nTEGtmUaTtDC1RzeWbSRCqRSgACcSmm2QwWoABWgAlQgsQKCCXnbst5MqL3O4rpiK/sQAdjobC+Ily4UmCwAQYsAnBiAta/sY6v3BeK8cyHxK4nNUYFJKEAAnoQbaAQVoAJUgApQgXgKgOAEZZdsW2J1djfbKn5jCIDr9/PqRkH7vOBRCn5Sb6Tog7QNAvC0r0HqizHQz9B4lcYxy1OBJShAAF6Cl9lHKkAFqAAVoAI6w3TNHR/MC+s3jXWtjIdkDV21pL/vVW28P8uzywdEb2zbBCf8yQHYdqXURK9BGjzYDIwBZoDx8eL9DXDfOAF9ZR2vfPlRASrQVIAAzIigAlSAClABKrAwBSQT6/b3uloqy/MaCN5ZFMVBAnBHAS+Ily4UmPQHfU8Atsd5KW80AC4bAH22Km4arwt7vbG7VMCqAAHYKhELUAEqQAWoABXYPAWAK43KCXXnSh0LiG2rB/9C/XlBj2qdDKUU7GzbsNftrq/mASGieT3T1Xf8marrpX3eZwa4rgyvQRJ8wys+uMpnvG7e24s9ogJ+ChCA/fTj01SAClABKkAFJqWAbduuMnad3Tv09b3HP5Tfrv7t9IFOdA7YsUz0bQDcqY8APBRC7mBpqlW6EOCy2DBFf7r0Q6qVCwCnGK+TekHRGCowAQUIwBNwAk2gAlSAClABKhBKAcmEWrcJlO9kbO0wUfxdluVPMvWpfQfwygbseh+v7cNSmEG0qW83TdEHaRsm/cE6HLZAr6/PAtvw8ifYhlc/pDETG4CRmFRlBr8BD/WeYT1UYM4KEIDn7D3aTgWoABWgAlSgpQAAtKJtvn0TaqAdo2/GAmApMCGwQQBuuLja1gtqTQDGFqCCjFe+KKkAFVgrQABmNFABKkAFqAAV2CAFADBtZIiA8sY7RsHsWEdZ0yE9KYAJzM6toQzaHu6+PdmeRS+lc2/DFNZSHaTlVwsHKTL6H/36S4av2lr1vvKnSz/AGK/aAPut7VovFli+M28vQLmO1w16xbErVMBbAQKwt4SsgApQASpABajAdBQAJ+2rCTgIYUYAFkz2W+Ksga78AViXV8YQ7Gt1ii4ATM2FhATQJ9XJFJWoDiWkgW02s5QJtJhQPyqgBcdeA4DBZ7zH63TeULSECoyvAAF4fB/QAipABagAFaACwRQAgQVuz7RlWT8MAGJfG50TcEGbvQBYGwNkz5x1SdEHaRtGAIYy27AMq4LtrL7UThxm14sn6KnIkp449kPSRFlWul0cbqNvvMIVsCAVWIACBOAFOJldpAJUgApQgeUogMMEqkk3Y6ufdGzHeEBPCmArvleqAAAgAElEQVRaATCWmUSFaYA8WLcXxEvb6OsIWA+qwyjXWkXwZ6cfHos8Nu2q2HEcRwP1m8erzSD+nAosSQEC8JK8zb5SASpABajAIhQAt1UiWhi3P5cPOmRUfbZTe8Gjh80GncbZxg2Cq/UU4LDZ03G0WC3CBM1md/sRtv5GGDUWT1KNV2TAswwVWIICBOAleJl9pAJUgApQgcUpEGBSbQUpaRt92zOlYIdnzcJDjekQL0E20gvipToNBT2u4VAt5myj1E7cFoM/r/z6vuOPz+9WVp7oPsj7s6ZgX3TT21mRvzvLi4vV3/dabOl8BiAdS4b6rePVXR8+SQU2S4FZA/AfvfKKt6pfRO8dcMkdxx7z2E/84h+/9ZGYbvvDV33gZdl2/jl7G/k5r73homt1OZdn7PVPu8QS+zxtj9A6KkAFNl0BHCyaSqDfEUozwGPCY9vXjsDRAZeyXhCUJgPAld32U4hNw2QQtlJo0TZKGou7z0PQCMbKpepj6O9meXYF8F4xxlHs8QrYxSJUYBEKzBKAcZDKCMATCmPcb+uFggmZT1OoQK8C7/2Ds19d5NknLBId3d7eOvM3zr3u85SSCoyhAAglvYCnbXadoNf6a6wftM0LHvs0B/oEQVKKPkjbkMQZ8r1r3wJGB0axb62j+DNkP+r96tsO7XAXtK52cJzpAqCvrfVIYoBlqcBSFJgdAH/s3151+tae7duUg04AnEQABkRKVYQAnEpptpNaAQJwasXZ3lgKALA4ZNrg98Rj9YntUgEqQAWowLIUmB0AA9ue6x4kAE8ongnAE3IGTQmqAAE4qJysbMIKeAIws1UT9i1NowJUgAosRYHZAfAfnn3lh7OieAPoIAIwKFSKYgTgFCqzDR8FfvfaV31S3Wh5tqWOO48/bs+zLvrFP36oLEcA9lGdz85JAQ8AJvzOxNF3nPfmV6v3oPWTjjwvznz61Vfxk46Z+JVmzlMBcDxm6tvztzzj6ivfN89eprd6VgB86MChPYeP3Hujkml/j1RHtraz/b/8J2++JaWULmDn8kzKPrEtKrBEBQjAS/Q6+yxRQAjA0LezkvZZNr4C4IT7KAE4vi/YAhUAxyMBWBgqmwbAjz5WHD71vE+95XtCHbyKu8CsyzNeRvJhKkAFrAoQgK0SsQAVoAIbrgA44SYAb3gcsHvTUAAcjwRgobsWDcAIhOZ5fvlrrr/okiFdkXp2no9zDRLSPtKPvj4CmXdo4QGxs62Th00NvYXjIsMOW+Np1VJdp16eADx1D9G+TVFATersnxsU2Z3FCcWznnnVVdXnBpvS/yn3A5xwE4Cn7ETatjEKgOOxA8B8xw6HwCwAGACwvl4avwEWfkdc1t37PbEL2Lk80+5k6H6068cgsPnUEGgH6TN853LDLuhb8NBxNoW378EvvuiYfd8++VZly7N77DlcZMWT3vb6G+51sRf69rXIPnzxOde/cah+qB5Vgbpu4i1ve/31q29cLv/Y2c/dKrIvq78eV6vbqz+pALjPL3lW3PTrr7/hhRJfAD5u6CapuyyLtKEasfpZ1wf6uuHH91z7ynfmWf52mz6InfUYChCTDTuN8TOgS9mvlh2db8xdfDb1Zzg5m66HwAk3AXi6LqRlG6QAOB4JwEKfLwqAXYCupafxG2MXsHN5prQlVj/qfXWE68HFAp8+64o9bVI19GdsA2g6WL9wXHoX74HD4XpBgNGVgKDYbq93Yg9C0QrkfvDkB66wQL06CwIHSQSa+oQr2wHtX90DnG8dfaGGuSFnIJAGtgn7wGSPUxxl2eAiBGj3qo4fHH38g/v2fP8eNXZP0vb1+RWsU6QFWOfKziLPn2RYjKm317gD+uA15x5X75cxFgTj0fuFMUIFBOARRAebBCfcBGBQTxajAmMowHfssOqLAeAwgLMSs7Pd1wXsXJ7Rjcfsh67fIwvajrRO1tW1z7pif/gtzetC8KEDB/cePvIj31ElTvF8SY1yCFvbZkc4LasZzD45AlEvCJQ/AGFDF1efIxQKHneAaPB/IECkBGBl77fVn6fYTNc/H4JgTx9DGWHfNvoywqCv73ysKP7V3jz7Zt3XJgD2tbNPZ9DOw8q+s5S3PqVcVt+JYHLxCoIfLvb9uRV+d59GFkKQWJpiGU7OpuiVHZsIwNP1DS2jAqgCfMcOK7UIAM6yJz1mOT0ajaey3Kdfe8Ob1aRn538uYOfyTEA4NfZD/6PwnmWbbt46yfS1mbP6uccCBlQ/tN0aqklYyAfkWk0ZITgA/JbNdDKEIGwcVRXAAKnKQtuhfXQTZoCFHjXb7wt8pRFDcNWzNVdqv6b4zrZo0Nd3Kvv+Sv2COrPeaBuAY2oB2nmXsk8vnNngt+yGsV8Dwm7sdmjp5OzOc8897pH8RLUbIDMvfrW+F77jvIueq8q2P5GoS/3hZ1xzZfVphsWewWznFw8ePObUv73vVhWzfZ+a6HYb7ckH084TIJw2tkP2aHH48JGjT3r2xz7U+fwFbKPSpL//xU3PuOYq0ScdYNtOWgIx4XWQEBQHka+qAWzo9TsSk0D9cKyDvm7Y2zNOe+PhjvP+3TuVU5s7rgbOFpixTdwCjQRwrcwiAPjRR4/7sa0927epfp8g1KeveAOiXGDW5ZmA2d+yX41+RABsb520oeGyvzvdbn+nHLj+0bLAwaBFa9TaQuwDiaZB1K4fhA3x8EUyaD59iwzAjW2zuvOBdTIuEARc6NAmu/bBCJb1uImtReD6xbG7+0BHP9eKpvAcOHk2mprn2ZeLIvsf1Q9BALbeZVtNmgG7jAAMAVW3N14AAk7QV5Phe37sCVfYwbwLqWAbK02UTxTgDn/SgdxPCi2ItLUEDkkDfGseGkDd5YOgXs12BPUjY9cxFuGFBMf6B2Md1G1Vx7HH7HmS0mFoQasxRq0LZjuidvo/Y5sEY74vouQLVkhsTrXMLAC4FE8AaI3MI5DVrKAFKKvNaUCOC8y6PAPY5tUPHLB3thED9miUWpXVorn0Gd+evNMO2EaVpQVjqgJ5DJbTnw7tA3E9L6cGHAWGIt1ko/5osAFsg/bRLjIAd7Yqh8p4Vj436BO6jZCLHfW6QtvZzlZHi0nhbABZxBFWOVpxZxhZWVx8SX07/0MDWdZWpsiQ+Wn0fD3ZAybLnYm8E7A1lYfho/4YOEHXv3t3PxfpWTAYsAVsQ7Yjpyfz6QhWdet7s/MB6rZmhL3jIEBG2MsGAMS96u8BTf3PYJwdVuP+LHXWAvSZiV6UOW774T8f3C1Sj56W/jO2iQAs/M22CAAGoKUCHBACRwHgifRjDYPAicz1bCsIpw1olvoDLF/1AQTgakEF6YPPlVPC8VsVRwG1nEwj2eL6xBsoX2WqgLLa7kZmC4aNXWBD+4ueTFwKCUJVZ1uq1H60fN0H0MFJGhN2T8oG22j0JVIbwRY7SgCOZGdDC1C/Sm8w7qvdFWgMpwLg737+7I+r8PklpfHnT/25G14meRd99/85+6Dq2P+mou+O037uhmf2PesJwDdl2dZ9qo2ze+pvgJB10l6b+FtBqbO92gbXsHpiCAYn6DI4VQuS9e3QYBtwJ3cLGhYRrNvU0TY6dQOLGmjdA4ANXOWFtOIIwX7jqWbY4JbgeLEOxpnsMxPVF/Uu+ivVu8bnM71u6Ixt684RXdUUbSIAI2OtVoYAvCNGDYjQA5H8MpsISO2YVmvn7Cs/nBXFGwZ87NUPLKO71gqETRE8dvoMQLaP/zYFgMHJegUiUPladhAAw6pucGLvBMAlDKAANDUALu0HNWp8Qws+U+kKlnfJ9EvbaGSyodjrecmVAAz2TWqnC6jLxlRtgQLdeUAALoOhUACc/fnAdlsPALZNetfZYissyyZh4pOUQWiQWbGaamRvecbVV66umIvURqOvweCt6mlz+2bQPhgAMWj9rQUI1HnG71vRhzvlTFvhgy1Q6NY6sR5YQ9eet98br1a/eD/hWlmg59xsgj976LOSW6AD+S98NSCs6Iabhy9FBkcnmMXAbhMAuNpu7KKTFMqlW6bBmBL1YYwMMJh9EkGqcLtpVTcKp/WJPQhFFdCgbUwMgL3sBzVK4YcUbRh/gQi3nKews8oag1BeLQaMCcB3f/5Vv6y2FP6BEvlY9WdbbTF8q/rvF6i/rzLAKtP60frP1b//pvpzofrzFPXnv6g/z9HZXkVNt+tn1B99ONU/j58BHgTgCuJAuKqyhnaQqANwoKxfD7jZZk4RoaHKRkdrowHZQeFKy4YclmSTt+/nJnj75MBuBJd2RLsBwBiX2BFjm3+r/YiLFJKetsvGX/yRW+diEwFYpPPGZ4BBwJFugW6CqQvMCp9J0Q8pbIIZYBE87kTvOusttQkF4MbWbPsCSbXlHYH4TQFg5Yhqci/JAKNwSgBe32/b+9auZeGlixwR/SAGy/pCBAjyRklKAJ6QFtEBWLqIg8wA1Jblr6iM3xlqDH5ETQJeoybyd5YwqwG4KPIf0j+vYLfI/lr9tz7pugnARf793XIQANdts25R1oXl2xNXEAFuf60BsBVqJfVWIA6CpOhQLLBOrd7KZkHG2gWAd9uwZdB3Pd+Y1Fu31lbQaV+gWNUPnErdGB0S/zcy5GB8yeIA+Ba3OX7ABYRdzSENa/6J0kfXrfaSPqxE2gFtOPYdYVPvmIB0TWxTGScu71jk98emlCEA73hS9F3rCtHy/PLXXH+ROmTC7XAnBKR2TNuBQSkAo/XX+yGFzQkBsHg8OvS78oW4sQQPSIEAzFatJvf3PeG+f9r37ZNvVd0YuuJDlF1e/Yra/VZV/x2EIq8MKuIGAPR1Na7fAHvZL/UxCsB1wErRBuhro7tiA7ADqEsBeB0DX3zRMcC4Ml4lhcTyUJkSgNXvlw+d9nOf1JndrP4NsAMAV1nhoW+A6za5TM6ACa0EVGuAZQHgagIOQUetXqi89aCllm7YFs1dm2GQqZ2IC0O2TBfdjTpk2zKoNUCFdBQCcCOrj2has11mDxC3WpsYCyF1yJ9CH1222kv7IN0Jsik28Rok4S/GjQdgVA8Q5qrqUgNwin5IARi1qSyHQrlDBlhqSmMBQ+j70a45GuqkFFxiAjAMOLXsJviMF0AiQbIBAIx0s1kmQZbZASxLG43XAIHx7qUFGJOzBuCAGeAkAGyHOVHmZwVMd//YE79gvSqoAj0o01lN2O327oao4BAkEE4rGIRtkAOwbxswAMN92NUR2x7sA8BTiANrBr0B1RiEizXxinUoliWH1ZVvfFEcqIekGeAp2qT73j3R2jbGOrts5L805/vE4gEYhL6Oh6cGwCH6AdbRuNtXEvpTBWDdB7Dvre6mv+6oT28QCIz3vkp8OFQWhOp1FQRgtW00N99pWqokh1O5O+VtpNoC3cm0l50D491LCwJwbQu0/t53vd15/Q2w4d9iZoCtILQ7Mc0f2Xo5dJCNmjAev/2DD1muTKlnipEsmhwKDPeR9gUvBA217cBWzdYNSbdAzxuAGxADAW1NHxl8wj4QLYTIbIAAWK6JV6xDsZwCNqWLP1O0iQAs/n2/SABGvxMdUnMKABy6HyAEbiQAu0Pw6q1T3XUsHoGBHgCBIAoAg213e0oAJgAPxP/Q6cfOMWcbb/KYnGUGuHUI1pFiO3t+vpW9TcljPASrfkhWbQWrfgjW7j8PX4NUl99lC7Q1s1cBcPa/DpwWXTfjw+o/Pqj+fFn90d84m/4nOCxr9bgXFNhCFIKGiQOw1Y87Iki3QLczebbsl3RhIz4AixZCYgOwrH4Y8uPDpnAr/CrWZIs/cgCOb9NqKro+yV3/p8s71vb+2aSfLwqAhVtdB/08JgDH6sfSAVg73ENb54WBEC8UEAiCATD8felQ5+SwwS3QWf72EPHSqGOiGWAC8K6Xav4J7vsRK3SdnFmeW0HTscds/WowAG5MduNDgc0lywRgKEPbAhnIV6Lvr0vf4Acf2bzZ+Tl8EjRog2wRIXGsQ7E8Rdicok0EYPFgWwwAg3CnBNRXQOTPU385ZUjNsQA4Zj/Aup1BL+IWaGeb+nyM29quYZxscCoAFm9zJgDXFfACeNDH4l8CEz0Ey/jtb9m5FFps8hZoeZCEf8IdgAfBZpVpKYqt/xm7okbfLbx15eB26cRQYFMagoaJZ4BtfVyDJnTYVL066UFV5bOi+5hB+ES7abTf9jBog+hgrXqb0vqZAe7dQaJlZQbYFtAj/HwRAIxn9fJzjj3mvk8cPvIj35kiAMfuhwsA/6H9CqGk1yCFHkOgJvVmRzkkCwQCrwww2IY+VOGrWV48Q/J9KwgbXgCJxMYGHIKVwscpvgEOAcBeWoAxOcst0MhYiF0mFgAXeX7WVlFcpnYQDJ1av9s9AIB3r1TRD6SAApvuSwBgUGeTVI0MqlM9wHe4TvXaHLvz82gZYKz5dSmwj17b/aFYnmK2dYo2addxC7QozBcBwAjElBld9LvaMTLAsfuB1K+iq5FtnSIAI/2Q3tWL1FkbeZ9+7Q1vPks0Ej0Lg3DaAAIA9qST+9XVRj84etKH9u2R3XELwgYB2L4F2gv6pHEEb4X32O5uGhpSO12GFxiT0jEyiWuQXPQI/Yw7AA9vh1UZ4IvVgV2/AgGwnshuZTfkRfbWgf5N7NtPaDuw7wFVyGFfXm209RZkEIdCsQOQIMh16xwAYec67YOIANzWaIqwOUWbCMD20dUqsQgABiCtytpNGYBj9wOEvEUCsB434F3MumiV9RaPSMcHXIBAAsBQ/buQkwKKXNpApAU00dXM4h5gbajEb3B5dThNkRVPetvrb7jXxQ8gWAbPAEu1AO0kACMDy1DGHYBt22LzS9Q2FP2tfPuE9bvUv+lPm+qHXR1W/60PwlrdhdzzPwKwWZggAAydTozHmBEgPdowbiEmAFcOYQb4PNv7aKUVt0DjYzhZSQLwjtQV1M0cgL36sVQABhYWaroe2nP4yL03qpjZPzBKg3+TbHsjQJP7Grjo+gDYqyb3QFmv7CwIG15t2DQENdHFCMAE4DKcCMDIwDKUcQVge6Ywv1YB8CtUkxAAq0nQTSpb/OLebjTuCIUOVvKCApuc0LbRmXwDjINk/lXlU/VZTcenbbkGM6igdl0XdLaWyuLA5lOXn4Pa8Rvgv73vVmA3CE+Bvuqqh1zicM7PbDwAg1k7L3DED0xaH5AkfSZFPyIBcLUdWNpnPbDAZxrAifSjsYXd/h2zNOud/DvgCQBw0qygS+YReVEDoE8AZga4HkoEYGRgJQXgzJTpVRYYwfio+sG31Z+n9HSjcTiSFDrssF61Ktj6uhlboOGsLHZXcykkpCPox3pIeMWB4xAZfAzsQwOArYtOiQ98gxYkprjdeIo26WjhN8CioUYA3pGLAOwIm0D2dJIAXL+7F+jDIgE4V4e//Prrb3jhwS++6Jh93z75VhUiQ4fKEIDz7BOWt69XBhvMkje+AYYWRuTf54p9Xb/SCOzH4BZosI4UWhCARVOOdWHrZFwXrU00yyeBO2SNAKwmO9eoOp7bygYRgNcukWXBvLPMUBZ1ZVOMhQTdbRAidxUqbnrGNVe9UPBcCz7x/iJDCrSdAMwM8NmD8WR4xyLxtwllCMAE4Mtfc/1F6psp+A7c2vfS9u3AvoeFgSdfNzKuANDqpbJzXnvDRWqrnMoy2zPA0vqTb4F2AQJbtpMA3PuKH2ULtIuPEQB2gNONBWAHLQjAjjMhVwDeAZA3fxK75mhtnOhwrPVjLhDDLdD9MVGHbJsPg3xjbAtPYEFlpwqP7KgAmqEMtqA+AjABmADc8xLYeAAGAacCInDLbeYLdmg7QlDz6gf6/bNqZJXVBeC0CY6v+sDLsu38c7ZfSPU+4zbtAC1YvmEXsmW6tAmsPzkAg/fzyk6gLQ+1mk4GeHXK9Ntef/37lrgFWupjPc5sixw787odTfXfpW1Iy+s2QJAfzAC7tCvVArSTAGx/oRtLQBDbk50As1/1doX3A+8+2mofbJcAHAaAvXQE4quqH4Tgqrw0DgTASgBux84UtxtP0SatG7dAi34bEYBFcq0LTxeAZR1qXwcEZEMlDTROQ3aBfnwBQ2LWDsCXT+B2wW0kPwUaBcIyqwsARANAJPAAgoMmrw9ffM71bxRAUfUMYP+Os2ptIN5D+qnqGSUDjPpYuEjQ8LO0DdDXja3I4DODACy1EyzfaBO0kwCMDCxDGQBQjFugBTBhAOBMbWHN9QnR4P/W21532oW+v5WDG3D3bGkwaINX9jR2G1LgdNkCDcSXLDta2/IN6uOye2BcAG7ceR0/1iEdpwibU7SJAAy+02scJ35ixAfAg6C0hQ3AwTJ8so6NAcCx+7GCTThLi+i13mYsq7v5HJBpRowpy3QOqAKzunAb0juG4YotBUF4Q5trQF7gundscAFg1PrdcvXsJvIo2M/OXbsgLHl9A6ztB+1DuroqUy6IlA+A33vD9ZvakGrV11hsLUA7CcCiaFgXBgBlAIChyXndshWMHHvM1q8SgHsdluwbYAJwjw/CL4QIIb/+nTM0xrwWewjAgy9P6XhkBlj4u2gRGeDAALUzcczz6ttZHBrdT4HWbcbuRxk7IbLAJgh00am0KRT898FpqPqVvcm3P5cagRN26BXRBkfkW1Ko4nqh+AA8mEU02evQzxUMbxX5zxaRD8HS9sKZb8wZRn1CxpEyo9MGWL/Vd7G1AO0kAGOx1inlB8DQ3ZvrNnczNvkjWy9XVG07rK5uayMjB55cXGVfpeURKSFo2Fl5esszrr7yfY7Z01cDOjlnmScCwK2Tna3flde2QEPxJ62/AzBD8SCNLVDzGnTJ+ii1R/cNiuUpZlunaFNtzJdx4/OORd5Fcy+zCAAWZI6zvMjeqyayz1eOHbrndRQAjt2PMpgl7fQMgEYGvgJrOLvczAAHhGCjXQHrT379UVv/IFkxw7bhwLCxY7YcgG0ntrbl6GRqbS9sEHrq1SQFYN2wA6Sbu92zPTxoFtjQBqixFYBjawHaSQC2Daqen/tMzgRQt9v6TmYLnKSvLW5l5OB2d5+DJvjqWjGdnX72xz50LyIlWKeuagUzgj5LM07OALwLP7ZDsCoglPZ5p37g1GXZIoFzthOMmwYw22IBrFP/okVjv9E+XL9HrEN+nSJsTtEmHTD8Btg2bBo/XwQA6x6DUPfpY4954isOH7n3RvXI5AA4dj/akeOWFTXDq67bJwNc2ua+Xbnfrnq/3evPkn/3axrpvvDS3hJbtiGqt1DXjeTZc9WzQ9cmuQFwsX1Wlm9dZq1bGy78/lc/An4rWpc+OQDrxn0huM/Plb+vOfe4fXu+f4/6jXqS6DdKvXCP/iBYQgAcUwvQTgKwY4BAANwDh/DkfG2b9DqdnSdbE0owiyZUpPmdse1hCBpslZh+Xusr2EZ8AJb3QwrxeAudA9GsGWO87lVJWRzoJ8AxhNnR6l+KWIfibIqwOUWbDO8rMD5EC3BYMM2j1GIAuHRHD+CIrvZZxdkIW6DrIRWjH30hC0AhlPkMAcB1GwFA99qOjNmLgXXq14ELINm+l0UgWIPVPz75H14M3BvsBMDb21tnPvzj93/BVr8N8Ib8Icx2jwLA2n4HWN+ZZtVOfbbFpeOOghB3+MIAHEsLArAtOvx+DmXomk1IT+1dPy3L9JXPGTNy0KQdl0aU9duFHmR7Mm7BTsn2dl2kDU8ABjK00l7sZr31Yw6LJLbWXLbD2+ocjDXbw0Fj0fD9cdD6WzEGx/IUYXOKNmlBOxlg8RhbFAzPCoBtLwP+nApQgaYCACSJQGMANmRXLO2QmPQU6IatPaAq3vbcFzPgIsJoAFy3G7DVSxdkUQBddADBUhyXpR6htADtZAbY8aXrMLkWHuhTGVaBmjCrZZwMCuuwqQOf+ltWBOom/lykvg0bbUPdrXzm06++6vMC2JR+Y2rTr/3zFqSKAaCvPWMsOCzi9NUvjoNaPNi3kttVNLYfO9ahOJsibE7RJiMAQweZ1aODAGwfKyxBBagAFQinAAgbzlAUzlLWRAWoQAgFBNBUNudyrYx+Vn4Y0c4C3Z3FCcWznnnVVQ+1++tgu0kyJ+iBoEH1ucjzs7aK4jK142P4U5Qdy1rgCE2cvTLAErhSmZprlI3PBfrS0TQApA5m6f3rl299rgeTREfzuB1uP2asQ7E8Rdicok0GAHbwHQE4xC831kEFqAAVQBUgAKNKsRwV2BwFBAc06U67ArDbcwMAXHoA/Mau7TDxtud6BRA07EL/3T/2xC+c+rf33ToMjl0AkrThmgHWfcLgrbjpnh9/4ovt/eiCfKmbAwjsPArEgC7mXL/g2iPbqHcCcUH7MWIdirMpwuYUbTIAsP4nn3esLebm/nNugZ67B2k/FdgABQjAG+BEdmFjFcDOQ1jNwM557Q0XXSsVApy8t7dAI9+pdiAGbEvTz+r0XKQv2CQTr2+oTQgaOllv45U2vdkeaRsCADRmvXued9m6bs2qQ30TgGHbV0B8Rc2yAb7wXIBBrkfCYh3yxRRhc4o29QBwGZ9AXOqiUWMTeZemLEMATqk226ICVMCoAAGYgUEFpqtAbACebs+nZxkEDYYDh6bXE1pEBagAFRhPAQLweNqzZSpABagAFaACk1eAADwdFxGAp+MLWkIFqMB8FSAAz9d3tJwKUAEqQAWUAn949pUfzoriDRYxJnFX9xwdRgCejtcIwNPxBS2hAlRgvgoQgOfrO1pOBagAFaACBODoMUAAji4x3AABGJaKBakAFaACvQoQgBkcVIAKUAEqMGsFmAGO6z4CcFx9WTsVoAJUgAqkVYAAnFZvtkYFqAAVoAKBFSAABxa0VR0BOK6+rJ0KUAEqQAXSKkAATqv3xrZ26MChPYeP3Huj6uD+nk4++lhx+NTzPvWW77mIANSf5Xl++Wuuv+gSW/0uk7meCbaoTx/7t1edvrVn+zZl3wn9NrpdI6LrQzRCrymZu0Z/9Mor3qruvnyvJRYq/1LYQosAACAASURBVGG+0bUN+werx93HZX9c/NNjW28Mg200nq/p/unX3vDms/r0R2IVHc+6jdAAHNo+kw5AG6L3S7sNoP6o70xTn1OND9vvAP6cClABKkAFlq0AAXjZ/vfuPTahaTYjmdi61K9aG5w4ghP7FexkW9v3ZNv554aEGuoPMgntqRs+sAfvT6OlwfrxOqepUUoATuHjdoxI/HPsMU/4Q8vilK6+A6xgG6uxduKx33/48JEf+Y6q55RdW40AHHI8e+hu7K/+x5D29b0zXNqY0zuzfQ+wh5/gd6D3LzJWQAWoABWgAotSgAC8KHeH7SyYdelr1Dq58ay/N7sBTuyPqAziu9QA+W1MtW5Wz2Wi221rOFvoq1FfRnPuGqUC4BQ+NsUf6B81BrI3FkX27hqY9oZzG7LANtQ4PvanDh85/I1WG12gxk5qhu3zACsz8Ae2z+g3vzam/s5cLRrWAXis8VHX/nevfdUns6w42/Iev/P44/Y866Jf/OOHsPc9S1EBKkAFqMCcFSAAz9l7I9nuOfGsW907oQMBxqqAKXMCTuytdbcKNPpy6MDBva2MmLS+svyRre1s/y//yZtvaVfgD79ljV3InrtGYPx4bYFO4eO+oAH9oxdx/ka95J8OBl9j5wTYxh1ZkX0ty7PXtNpoADDoD6uZ9fHs+R6Kbl+9M562zuiduX6XjDk+CMDWocQCVIAKUIFFK0AAXrT73TofajK723onUxQma1D1rQOQ4MReKk6jncBtdBYKAtff2TIeuH4jzAduo6ERGKNeABzTflvwBW671twaYMA2dOb3NPWn/V17Na5jjWdPqIxuX92HYDza3F7+fMLvTHH8oH22Zr/7KmIGGJWY5agAFaACy1GAALwcXwfpqeek02RDF778tgma2mhMGMGJvYNetclf2D50IT5s/Z3t4nPXCAQOPwAO64PeTL8pEGP5p55h9WyjGnPhdipUSqzq9nwXRbevtNbTzpm9M9O9A9EXNAEYVYrlqAAVoALLUYAAvBxfB+kpns3ZmQhhIOKybW7nGXCS7rK1s4JCsA2l745N4IS3sgkDhOgaNTIsaJ9LYELLp9IIi7v1YWnSuI7tY9tgRfUu/YP2LzQA49tg3cez1gobQ1kni5jCPlT7cmxgsRv9feD0zkw1vm3jo/5zVwB+7x+c/eoizz5haetwkRVPetvrb7hXl3vPta98Z57lb8+z4qZff/0NL+x7Fqq7yD588TnXv3GofageVYH6FOItb3v99e/TdfXo0eiHTd/LP3b2c7eK7Muq3HF9ZetteunQsr+nbZH92h5Iu3A+cIqTg1980TH7vn3yrcrcZ/voDPc3QqzotoF+DPrPJd6QZ9TAsI4x21jgz+erAAF4vr4bxXJw4r2Gu1d94GWSU5TByWKVLQPLV3C6miwDNu2IuzPJRNso4QGEo3UGCrCnDiagPVKNvCa8oE3VokJsjTCIiA7Azj62DW5pDKOgFxqAwbiQxmpjPK/GNJaN7wBwCvtAX23UOzP2+LaND2DC3VtFCa8QIGXZauL+g6OPf3Dfnu/fo35nnLT6zdEDwCCMt23rPaALtHEFwApYv2sF+gEg8NA0iP0/ePIDV9hg0LbwoIUdyQeiOEH92gqUwYPc0DpDxEppFwSh7Wg3xODBa849rj6+jIO39RzSNrJIY3vX8OfzVYAAPF/fjWJ5JLAQgYLqeDVZRCf29dNJwQlpNSlH20gFwKD9i9YoUpxW4DX2BB+MAecYli0UGV9FqzEN2ukVqz4AnMK+SLE4xXfmZMaHB6xV8AoCw52PFcW/2ptn3yzh1wTAyGTc8gv96Pb21pm/ce51n6+XA208mhfZBxX8vhmZNJigIID9jSx0aQdovy5+icpjv72ucW9feiA+QB98fADFiQegV3L0QR2otXeslIY4LjSUjzdgHhnP7cUPoL9GfyJjhGU2QwEC8Gb4MVkvIk3mqsxMrAmpQ2bLGR5AOBL1uW6/1AcowE9wkSCZRmAmUDrBd7bfNqDBceIcw1MH4M6VTY4ZYFBHMaD7jFcwFkWx5bJo6PDOnMz4QCbMfWNMmAG+UwHHX6mJ1Jn1+uqT8QDgVVbd2SYKTPJtrxLTz5vwgWTfsFY6wAHaf1RV/2315ylYMztZ+XJbun5mAj6wxkkI+C31MUEwqDUocVWsk3X2GXutxht1l58XDBjYKA/0V7xtXioOy09bAQLwtP0zOeuk8CWdzEnrR+HOYTLnBw/2CXlVPzIJ95lQU6PeYRT7ECxnH9sGPhIzqg6/GAa25g/YucpQphjPK1i3jzddrLMFOoV90jZm/M6sABj0SbTx4TMJFwLwXaqvp6g/jW9hyzp87DCNLYcsl+1VYvp5A1QBkJC0IYUUSd1V2ToATsQHg3GiDQ+sc6rFks6iBgCqsE/r8Q7o0+iztDxsFAtujAIE4I1xZZqOLGgy5wUPoE6NCSPqQbxutMadcqkXCfB+dO8ptvUMrNsLgME2nHxs698EAdh4ijWokVeGFYQtAnBx+NTzPvWW70VcEGvEOuj7KOPDB3qEAGwcqmUdATOPZTvSSb7tVWL8OXBollO96qGYcL22qbYNeso+qAOe55bhrj9aW8EBIHTyaczFBmVQFe+AHxuxBYD44DfTTmLwoVkpQACelbvGNxac1HSuNkItl9YfcTLnBcBgFqeURXQFDqgRKnlVLjUAT0AjLwCOab/NeRMD4N47WsFYJQDXzjWw+b798xQag/HWgNkxx0ddIxAsOpNhH2AowQaYhFeTdqCs7pYbQO7CENqnEmrAhYQKUhCt68CE2lOe1gtA0I7ra/AH6JrGB4aBXe0UALeZl9qBurll2x1jRXcP9U/ZD8A31bfjwEFYIgBGDkyTvotZfl4KEIDn5a/RrZVOtqQGS+ufKgDrfoN9aUlkz3a61Wv3RGoAnoBGXgAc036bt0Ag8VrEAdtoQM8YcKbb3KQt0Dbfj6Gxayy4vavs70CJRgiUqfqiADDQtiTD5QzAJXCggFICJALAwm2qDTgFQU4CQR0AnooPTDEr3ClQAR7oR6fdAq6xovsH+rOyCyq/C+RILEp2LhCAJW/RzSxLAN5Mv0brFTihWXwGuHQAqJfBX/2TQPc6h8NiDAB2h0j9pLdG3gAcy37bAAaBhADcFHIW3wDbfD8nAB5rfNQ1AgBIFx8dgIEM16pbDhnUCpzQNiYGwM72a70A/1dAhurj4APjsBZut09hp5fWSEZXCSFa9KmDqrX+Wubf6nfeASz9VbNx5QnAG+fSuB0C4YsAXHODcCtg3YFGHUEfiANhLADWho6kURAAjmG/zXkTAuDB7ftgrHIL9AZuga7HcOjxbRsfBOCGQs5Qg2Td6osHkoyethAqX9v2jQJqfQu0FYRqQIbWHxqArWC3485FArAkviSHz/EOYMlbdDPLEoA306/ReiWd0EoNkdY/5S3Q7b6D0GKQrJnplGok9YEuD9rqlWE02QW2G1wjfII+vD0zlP02n4HtePlH2obJZmmsuoznVbxu0CnQNt+3f55CYzAWlGnTGB9TAOB/fPI/vHjft0++Vdny7AGfirJhuh4H+HIGYN0eAJBV/RDQ1jJvUHkPAAYBPoUPjCEg+FbcCYDrCwGxtdYGSkEe3Mpd7c4Ayq/K3veE+/7JMvZ4B7D0F80GlicAb6BTY3ZJOtkCJ6fV1kRp/S4TZnAy5wUPQz4A+1ivopFlA593zsKPCcBlp8E+BtMoFACHst82hlPEsLQNAvBaAZ9ry2b8zrQCcKrxMQIAdybUUvgCAcXlG1ovAAahpgHmtvdX+XOwz872T8gHZZeN4IVqjOpalUu42JACgIEM/Wox4wdP/ocHCMDiaFncAwTgxbncr8MgmDTgC8jOLAqAHSeBq3tV9bMuPkCeGXMLdF9UInbXnnXWKDQA+/rYNkqlcJpioYgATAC2ZYDbMeI6vm3jIzEAe12nAmS1mt1NDDVC+0SZtdgAjMaJsI8uixDalN44WSoAo/4pywELGqv4e7jY9+f79nz/HvU+Oqmnjc49yVJbWH7+ChCA5+/DpD0AJywEYNArhw4c2nP4yL03quL7LY84LxKg0DxFANa2p9AoFgC72m8LHwJwfvlrrr/oklInYJFNF53NIVhAf5zfBxEXQ5TE8hOcXca3bXykBGDXbwmdoScxAGstXWxFdBkbgF36tYotuQ8GM+TOdtgGgtxO52y7IE684NOiFQrAXotWNtn583koQACeh58mYyUBuN8VDYC0f5NYO/gHguCqvIsPkGdSAzAwyU+mkQsAx7TfNuAJwATgY4957Cd+8Y/f+ggytlU8eR00BsZbA4DHHB9TBWBgC6dt6LvAlxfUlAa5QtoQCI8BwCP5gAC8jmwvALbFjI63Is/+fKvIvqyaPM40oHgFkv01s4QSBOAleDlgH6WTLd00MBGqtq6CEy3xZK6emQDb8PoGGOizNEte2QPa36gf8duUARiMo0ojpL91KIgNwFL7bUMWjAG/GH7VB16Wbeefs9gyeAo0aKfXeAa11cU6GeAU9kljEezPFN+ZzgAM9nkw1vriFDjEST/qeg0StOVXvMV2aNAlzurVTfHohxF6bDCz23YQgPewvesNDx+YXOu6uGD7PeGQqfbSGuyHFwBb/ah8s72VfZAAbI2OxRcgAC8+BGQCSCeM4MRmipM5P3gQZIBBjaID8CYtEkihgwC88x7wWQQxvUmk7wt0e257qy2w4DQaAEs1AN8HU3xnEoANgwCEAp3Z/WqWF88Y+G5xp3YP+IKzn5Y7UkFw7ajRzgaD9XhBmTZiSj7wAGAvcEyhNaizVz9sMayzu0fz/H8ZAuD6GJLNgFl6kxQgAG+SNxP0BQSFGjzat/fWJ93S+qXlV5NLYWYLnZQLt0A3shnABF56Z620/ubkdeYagQAsXVSQTvClPoBP7gZjuLLXKYaFMWB6/UjHp7R82SYwfowALG1PWl43Kn0G+SZ2ou/MyYyPeiyOmQG2Zqt2DdVg+IOjJ33IcnDPZAC41BcEnro7GhnzFFA2NR8QgNf3GWstgPHZ2Z1heebOIi9+Jy/yq/umxMj36Qmm02xiZAUIwCM7YG7NoxNp1a9VhgKY/DUgAa9/57AVEASa242FE3vUJvnVJzt9AOt33iYK1t+EtZlrBMZFNWEHgbkxwceecfOx7b2A9q+MSWAcrpoMnQEGY6/SFexXZ6HAFYBT2Ie3Mft35mTGx1QAGALE3WyrLbNV9WkCGeD2+wnq5+5D9e8vUwAwZFtCH4QCYEm/dJuT0TrzB2BL3w+rGHtLkeVXEIBtM4ll/5wAvGz/O/UenGyidTe+y0OyH2jFtXLVdkH9b+Ak228LNAaQkq40dArsA23HRmkE+liifzl9Wy1aCOJI0kbnG9W+hyfUv8HvMlOM55Uv7J8c6GIdcJ6YfWisTPWd2QDgCDEKj4+pADCQ3fLa3psCatCgBK6oKauqMnop7J+aDwjA/gBsiZujSuMvqD//pid2oe/20bhnufkqQACer+9GszzsxKZ7bUbY+rPOBB2s3wuABVkfyI/1zJx+AM3oQZVnm6dRYH1qMq7jNbaPh3wHxjDo/qqY1y6ARLBuBG4sG9+wsILhwFoa7QvbxmTfmQ0AHnN8zAiAq+8hp5oBBgBy3YcvvuiYfd8++Val/7MHXj5V+YkAcFIfEID9Adiyrd0GwF7fIEt/qbL8dBUgAE/XN5O2DMy4DPahDXVl4ZBZGVMb4GTUC4B1Xxwm5X16Gb8NDVX/JmoUMoaaTmnCRygfqDbg73+1PWgMq2+d/ka95J8Ovky8PhXoayOkL/reGaAedROlV2xBEvbZt/IZlqWe8zuzAcAp3oGIUwCA09UEPwUazIgmhS8XyAb0awAFUL7KwMUG4Cn6wBSzoA4NnZeyBdp0ZREQx99QOj+15/3AO4CRF+cCyhCAF+DkGF0MMKltbLlt2xgie+A5WfYG4EATwMEtpgEAzOgHECgmrRHYB+2mIwoUL1Avw6vU308YHi/d7FsAH4ivdwH7purN//X2VvEfVJ/2294D7fGCt5Ht/+U/efMtQ/XHHM+6XYf6G7Dv8Hynu0Pwu2Oj/UBAi4+m/s7sAHCKd6AtrgEgIwC3Rax9ZwzoRwDOs09Y4nBw220sAK4f9gS2kWJLvihe+u7sBeKyzyUEYNtLcyE/JwAvxNGxuuk2+e9CRJ99jlmTEHeTBoE7x8l5KQf0zZv75L3fD1L4QW3oz/of3Hv4yI98R3X8FGGsDmqExWd+Tra1fQ9w561xgp/Cx21NJP7Zs/eJtx4+cu+NFgjuwJWkDRsAl/bHGM9l3cJt78aMe0z7SjuxmGx7fBbvzMmMj7p64ESZGeC6aDIAbsAdoLd0C7S6tSZ7y9tef/37gMzfTi/KQ62EW7Kl9eumpGBp+v0GnlQt1bnSzcVOFy2k/YAy9D1XckEZcIPYfUAtnHew+AYoQADeACdOoQsAAImzXPV+gZPbwQxJNQnHDqgKBsD1fmBQgU92274HJtfQVlvMzvW3w4D/V6basmS6DNY2rtFA5k16l2rvBD+lj3GNmt9294yh3njA/ND9fhx5H4Uczw5jQD8yOA5i2lfaC4yZub0zJzM+6jEBAJkuHhyAdaVI2yXcgSCV/B5gBDSEgCoG4BJoQcBqaDQ1H5jejyhsCnVOfuUU2o8SQgF/9mbO4fHSFtxyxzXy+4tlNkMBAvBm+JG9oAJUYEEKxITTBcnIri5AAQSAlAydg3HACfbg1lawbZkXEl+DBOog6YP0FGhJ3auy9a2/U/NBX2dC29nOdIJ+9NoCjS76CBzau10ZgGdjM7wDWKD+hhclAG+4g9k9KkAFNk8BAvDm+ZQ9iqMAksFstbyC4a0i/9nC89tOh7btIiQGYDSrZzd8t4Tcfrjq3YKNRYmp+aCvM65A11NfZ2EmFQCD7UA+HYJVx7jkFUiQ8ssoRABehp/ZSypABTZIAQLwBjmTXYmqgMOEPBgAB4aaHZ3kAOmd1QsIkY1MO+gbfa3Nt9Wfp4CB0mhjaj4Y6kMwnQ3bfFGtt7e3zvyNc6/7PAyYhraCZLOBrcoO7fAKJHAQLaEYAXgJXmYfqQAV2CgFCMAb5U52JqIC8ER+bUMwAIYO+SnbLbJrsjx7rvrPoTt0RwFgbWIAOHPOSmbF9llZvnWZVZvWAoH+z6n5wBbqvjr3HfKUEoBFmhsEQQ+qctCKJ0DbAnBBPycAL8jZ7CoVoAJUgApQgaUpIMwCBgNgFMD0hP8fn/wPL9737ZNvtULeCBngMl4cFhPKR43gIYGyh3/8/i/Y9OkDJwTIUvkAGXuuOg9tGZZo7ZsBLvvoAKiN77dtWkkzwChY29rlzzdDAQLwZviRvaACVIAKUAEqQAUGFAAn5EEB2AKP6+3J2JU9o2WA27IiQGU7cAipQ7XbyBz3LGZAW1t7wDKpD6QDFIhZqO9SrWEIB7YqA3VB3+YC9QzKa4tHqW9Yft4KEIDn7T9aTwWoABWgAlSAClCB2SkghbLZdZAGB1XAE4ChhYKgBrOySStAAJ60e9bGfeGjZ7yk2M4+o/5l77DJ+aUvOf8r79Bl/t+PnHFRnmdX2Lu4fsZedr4lXPQAn9lWqrzuJeff/PH5qjMvy13Gg62H9PWwQtRnfH1AHyhDl/FOt41p/nzaChCAp+2fqVnnA8DM/k7Nm+PbQwAe3weQBS4Tfk6WmtK66AE+QwCGojhcIZfxYGudvh4f8Gw+mvLPU8QP2AYBeMqBQtsqBQjADAaJAq4ATPiVqLycsgTgmfjaZcLPyRIBeCbhLTbTZTzYGgHHy2IXO6jP+AsEoA8IwLbBzp9PQgEC8CTcMBsjhAAMfVc8m87T0OAKEICDSxqnQpcJ/xQnS1+4+ow/U6txL7WodNfh7exZP3/BzQ+EVNNFD/CZWUDRmNqH9KOuy2U82GzYJF/b+ury86noM9U4TqEP2AYB2CXA+YyTAm/+ta+9rCiKz1kePqKuMdp/5fuffYtTI3yIClABKhBYAQJwYEFjVecy4Z/iZGnMyauLHuAzBOBYgd9Tr8t4sJm4Sb629dXl51PRZ8x3yJBuKfQB2yAAuwQ4n3FSgADsJBsfogJUYGQFCMAjOwBtPsaEH207ZLmpTl77+ghOOAnAIYMEqCvGeNgkXwMSiotMRZ+pvkNS6AO2QQAWRzcfcFWAAOyqHJ+jAlRgTAUIwGOqL2g7xoRf0HywolOdvBKAKwWibD8PFkC7FcUYDyBczGKxI7Teur6p6DPVd0gKfcA2CMAxBgDrNCpAAGZgUAEqMEcFCMAT8NqhQ8/ce8pDJ92uTDm9Zc5t6mqd5+l/c5nwh5osYW1j1264Tl7BvhzZyoun/ex5X/2W1uz/u+aMD2ZF9ib115WOYB2NySP4TAOKevrYC041O4eiseob5g9dVdMnrtr3GTUQt7VHsLiotxFrPNiGutTXiJ22Nsufg21fp+L4AFpnWQ6LF7ufQBurOA+pT73PoeMY7JdVe7Aer3cF2AYEwLHGrzQ+WX7eChCA5+0/Wk8FlqoAAXhkz2Pwk1+abxVfTHkPMDY5MorXySB61KUbkMDrChKzh4+7f/v4R+9Wz564a6GkDmcAzreyewEfdfTBYiBzAuC/3/f9/71ncQWJ/GoBpl4Yn4Q3moAyy5gWbuPB1mGwXyuAyfLshbuLKwPV2qEShLl2G1YtPcZcb91j6FN23KM/1TukLWJo7SX6uL4rwDYGARivQz5+bWOMP988BQjAm+dT9ogKLEEBAvCIXsYm+5WBh9TfXqH+7B02eT3pxic6rUzhR894CQByFuXWdYaYvIJ9uWvr6PYLtvds/XUNfqUQ7QrAn1APvgYMpwZYgnEwCQB2hIaaLP1QCOpQMZF0PNh8A8aYBmC9uPKjtvp2fm7uL5aVHWyhd0dBgLqNdqfUp93zEO+Qss4A+hi1F+jj/K4A2+iPO+wU/oHAsy/qYOOCpTZFAQLwpniS/aACy1KAADySv7945Yv2tbKUgSzxA+CAdiFbIZE+S7K3d6kKv6n+/EyrYkkdjckjPuFEulKVaUygQfAbHYD94bfsf3cSHTDuWo7AJ+yRfN3Ylq+NCwBgZR87dQfUsQN5qfQxjaRQABxT+0j6NPyAt9GN+5jjV/T2axVGAEpdnXf5Vb//nEuk7Vz4a395+laxfZt67oS+Z4u8OOeq9z/3WtPPXZ6HntntD9J3bVfdxn/3q1/7cJ4Vb2jZ++ixW9mp73vfc76HanTgwKE9TzztaTeq8vt7noHqBPtQXYM00O6nr/z955xlsgVso2HvRb/6tbcq5d6r6uutV7cF6KA2+2DxB9o5lj/hftS0GwqnSm8k5ttxHGq8ofHOclSgrQABeKSYwCcyUgP9ADiwXavtlA+e9OBDvttwQbvuVWr9sPrTzpJPDYC1U6tvCucAwKD+aLB2wC1w/TU7RgfgBsB4gpxJ38ZugsA6NrZDB6677At0qJinbiuNPOtIrX29vepdgfugGff4c9AQ7oxf6KlWoR6Qs1V1x949j/zE7/3eTz3SVxABmp5nO3UfPPj1vfc98Nh3VPlT+tprwxECAyXQSoBpK9u6x3bfLgJqiH3tvg7VC/ZhBcBZUfz0LpT2+tm0IAG2sQKyH/7hvQ+3fGYEYBcdlNGDiwKgnSsAHtOftn6kBOCQ49X28uDPqUBdAQLwSPEAQo+DdX4AHC5LsDJ9Nbn9+30PfjIRAPfpRQDuHrCGxNb6EDbvrZOd5hqHCqUYD7YOB4YEI4QHzECW9TdgJMb4VfD4cd1YCn36fOQJr6s4jq19PH3Wi2V4G04H4NmGSP3n1kPB+ipzBI96dVU2sd1GgLob2Tlwct4ALACCKvuBsrqLqnz+LgWPv404aCij7bjoUDZrXHyA+5Blf6MqerpLH8A27jj8T0d/6tjj9nxDtVFfsOgAsKcOvZlU0M6p+LO3H6kAOPR4RWKLZahAqQABeKRYACf8VXYELK964w7A4CRzvRUXgiKniVjnIB584md0aAoAXk0IBXYmyQC/5PyvvKNUBISjjvb4ttodX4MaNNoB49trPNiGOmi3rkbo6/UYAPop7aP0UwPn8ZtCH5uP9M9d4zim9sIFAmH8+AFwivGL+E2XCTHh3W2rk4lDsrWgnQ3ABmCgAYYABFW2A2VBkxvFOqAKgjzSVqfuSH1o+Bds4w7Vga+pP+2zOBoADPgT0cEIj6CdUP21QsaFh5j9AOv22gIda7xKxWX55SpAAB7J98BkTFtWTVbxyWd0AK6ygqBNjUyB6+QVbKvPmwkAeEd3fLKZZgt0CAAGM2cViIHl+66sGhqRXuPBNtTxGNvxNdjPCphBeJN+6y0FYOfxm0Ifm49ADXWxzkIO8O5x1l4GwO7vCqkPVnphhxp6jV/EbwEhrGxOmnlFzCzLVNABQI0U1mIDcCdDDgINqk9M3UsbGn0AfKCf05nf09Sf9vfelb0BF2BW8zO9rfvK9z/7ltJo0E5UZ6MW+h9j9wOMFy8ADqyV9dMIqegsv/kKEIBH8rEUgMFJjOoNAdjg0tgAXE0eNxGAwUl3BQ+4BqLM6GrCUd7z7DIebEMd7KeXryUQJtUR3MERG4C99LH5aAV00M4TPwCWai8AYC99wBh1+T3gNX4RvwWetOsmG+Dpu6211YcKbgC7nTPGgSGg6kJ9G3SEhQcp8CPh0SlT74OnThUAB44RbXOKxYDGtnzdaOx+pADgwH3o/SzCKfj40CIUIACP5OYZA3CVWQEnY0vIAHtNalPEgg84SO1zgQdpGwTg+otrZyEBBGDn8QuOd6+xgLyOCcDZFXad3BeXXMav3Z4sAybV1SQWKLtaECszcCDkVeCGTL5LAAO2akoBuIImFOzKQ6jg8rWTrQGAX7mv7C+ivQuc+vQB7XdPHK70BvzY0AFs02kxwEeLFP1AYqC+ACWNsZjjFXkXsQwV0AoQgEeKgxQTfnDCqsNgHn4JWwAAE95JREFUNYEGIama4IL1E4DNMTabb4ClsYpPoNNvAx8a7mA8OwMeCKheWW4ADp3Hb2x90Fcx0EddVWMLdArtU+gDttF4p6cYv4jvAOiUbqmUArAIPEtIQSbrwDVFdYlEdtThFAaN2rU9UpBDytdPhUbKJ+pDXxiu9Aa1k2T+G8Cs/yOFFin6MREAFo0T5AR05D3FMstRgAA8kq+lkxKXjFfEyVJjgiWR0GXyquvH+7Kyxni1Cl6HeBu5MxRpY1PEAri40QEHgX2SMCjLJl8EmBMA4/EqXkhwGr+gPV5jAQkil3eIFIDBvmpzpVcUeemD2yXOACPSt8uIToKWALA0y4VAqjLeeUJtA4L65NvWTwd4rKAM1qUGwDbbd50qXXwQaana8OoDCpY9QbyyFayj0gHWupZtB9tIoYVXPyLFTLXLIPZ4dXmZ8ZnlKUAAHsnnKaDHZbKEg3Y/aA5J6jJ5FQJw5/Cb0h4XPcBnvCa1KWKBAGwf6Cl8bbcCPrSoXlUFIjHH72T0cfwGOLb2KfQB22gscIDvF0SeuQOw5GCrxim/ANisIAuZ2DtsH/YCpkgwI9JyowFYnm338icQi3qcygE4/qKJFIBFMcYMsMsrfNnPEIBH8j84KfHaDukyWdJygLa1lGted9Qna3wA7rfDRQ/wGQKw2zhaVAbYJpHbuFvVGuBOZfv4TTEWbBr5LOQM1R1C+xT6gG1MDoARMKxP2sFtno3DgWyZ1zqEIRBRn1AD9qwm63/3d3/32BNPe9qNqq39PfHmcrqxFzARgHcy/1Id4AxwYgBO0Q9pG8D4WA0H4acCovuyCcDIb0+WqStAAB4pHsAJ1ygA7A7B+snhiTQBuAq45PDnqj0Yqy4jKbkGQ0aCcOG12NFuX/C99JDpna2o7j7zXkAKqo+p065xHFv7FPEDtjF7AEYAdTWhlmetOifqIi8uAIZWGbe77vqbfyQAGxX1gng0HnZbNp4ILIU6wOc7UEcA/p4LAIP+cBqvyJhmGSpAAB4pBsAJ6mgArGURbqesK9m447X+A9fJKzjxM377W7YP1tGYPILPeE36U8TCyp+OW0dB+1xG0mIB2GNsmXQ2fovp0YZx/KYYC0gQucZxWbeHLoPap9AHbGNyAIz4VZdBJ9JlfcIsbeN3VPsO1yEbgQz2Crqe8M+O+S/3PfDYd1Rdp/TU53JqsBc8gqDRsAv1ly4HwqlXH8A2tDm998FKdSAAF++1xIH0u/EGzArHOq85kgxKloUUIABDMoUvBELFqAAsB8e2Tt1skuvkFZz4EYAbLmjq76q9NFZdRou0DRxi7Ft7hXHutdih2wL7qlMLt6tz+p+qHjnRoungYUTg2DE00dQOrMdbH1v8uMZxbO1T6AO24QLAvYuWNn+E+DkIJ52m2tseXeqpb8sc6oulbhSAG4AGgp0XPIKabAQAD/lSqgMBOC4A67EG+qQxLNHxGuK9xDo2WwEC8Ej+BSfBkwDgUiLQ5rqiHSB1nbyCEz8CMAG4NaKnBcAScN96ZO+7t49/9G5fAA41fqVjULC9W3SasOs7JLb2KfQB25gFAKOAMfQr2vTdn8ukWrdhm1jbYFU/X2R7btkqtm9T1Z3QY3d1erL+ua3O3ToIwL/2tZcVRfE523SNAFwpNOlDsOp+jDVebbHCn1MBAvBIMQDC5KQA2HEifdtLzr/5eeWzrpNXcOJHAJ4IAIPxvbgt0BJdYgEkaEMZSdX4lY7BWPa7vkPAfq9i0sX2FPqAbXgDsEQr6a9Q4dbHwer7Dr7xaKM3E2qrU9tS5FtXE4CNLvOCeOlCgckCELS8wFFqJ7oI5PCtu1c/pFrZxkbpj74FCvR5g1+ddy5I31ssv3kKEIBH8ik4wZgkAGvJwHs1ddHGtUSuk1dw4kcAJgC3RvTEMsD277CjbyF2Hb/SMegCkcjr2PUdAjznpX0KfcA2JgvA4MRa7fzPPq8m/XrhtO9b2lWo2E5+BYGkE3amiToAK5/ezrcuHgLgtr2gfV7wCGruDBIp+iBtgwA87WuQ+t7zoJ+h8Yr8LmGZZStAAB7J/1MFYGCSWEE5CMGNb8uA+jvQrP8BnPgRgAnAcwfgary4ACQwvpzHr3QMutiPvI6BPhrfIcBzXtqn0AdsY5IAjGZ5NHw+8Z897hOWw6QgAC7jCYTAevgZD92xXLV0R76Vvb3Yzm7oi+M2WIMT/uQADFwpJbqjVenh1QepTgTgeQJw6PGK/D5hmeUqQAAeyfebAMBaOmBS2YBSoDwB2ByTXrsBQF/5aN9Y6ADje1FboKULRi4ACYwv6YJUNX5B+PLKoiKvY6CPnThOoX0KfcA2GgAMPuM1fhG/IRBaZkiBbKsIgB0n1o3vdXUdlj48qr5TPS/P8z8iAHcUIACvJfHSAhlHqqlZbYHuGy9gX8vHO+MVeS+xzHIVIACP5HsQELygB5z4NCZLwOTSeQKdAMKYAW7Ec5hToME4cphAr+1LMR5sQx3spzPgpYCwmOM3tj42/5Q/B/pIAK7dxw76zWv8Ir4DsopeYIDYoMsAVxqVVXWu1LFkIo+oBz+l/vxCjy2drLI0s+myMABCRGMLNOArZoB3ncx7gJ/jdA9wivGKtsFyy1SAADyS36UTfnAS04BZl2eAyaU0oysF5s7kVf8D2JexALjS3SVrB8aCNBPXiAWfxQfw9FxpXDTsAzWoYgmMh44GQ8MdrHPuACz1k1RzZ33QVzHwjpoyAHu9K8AYbcR9ivGL+A6AKq+slaR+EII738VatnHbALhTHwG4P3J8wNJUq3QhwGWxYYr+dOmHVCvJ5w1Xvf+512r/pBivyHuJZZarAAF4JN+DE/5qIiMtL4BGBxDZydyBsLcQAM5W23nxCepOeRc/ucSCDwCDfpZO7BsgJu2TtDwyzEHfeQEeBm874wu0R3dNuJXcbfyC9njpg/gJ07B5+B4e/+7ag/pU/pKWd3lX6GdSjF+b36TA6TJpl0yowQl4J2Nrs0tNqP6bArd/2aOHNKNcVuOVGZfCDKhNtd00BfRJ2zDpD9YhX4RR36yXUAe24eVPsA2vfkhjJjYAgzFp/G7f9m7iz5erAAF4JN/jE3ipgettpfgEy+UZ2C6XU6Ab0CyY+I2YAYb12C0YVfNOGzgAZB3tBc9KRGhcj5ViPNiMA8eLF+CB8GYztf1zh8UUuIlq/KbQB7EK1LATx+BziAn1MjG193hXOH3+IOl7Y/zaHtwUAAYn4n1yjALAUmAC+0gA3vVy/WAzUGsCsNIuxYKV7b3Eny9bAQLwSP4HJ5MO1rmA1foZPFsAm1ZNEPUTDqCzmsge3c5fnufZFZZW5wLAzW2oHz3jJerk0M+ovu2FVYUKNifBrtr/7Hlf/Ra4jRKyShXq+CnFeLAZB9rgBcAOPrCZrX9ejbGY4zeFPkhnHTRcvUO2s/wSdW/Om5A2BGViA3BjrIA+UOa3ADjsO2bwPWvSbiIA3MgQSSfgZb/A7JhJhs4hPSmACczOVdogvvLZnmzLopfC+bRhEl+qg7S8bnOK/nTpBxjjVcyA/c7qiwXA+AsyXgXvchZdmAIE4JEcHmGiutsTPwB2hNQ+FV0zufX6NhGAG7qAhyM5RGpzEoxPnqumHA7GgcxsLIroJ1KMB5tloD5eABx4IaHsku8iEzR+U+hj85H+OWhH5x1S5PlTIyw0xQbgxhjE+969/9ph4aDPHZ3xi/gNmPBWE2R4Qp1ll1/1+8+5RLePTNrLCTgIYca7cVHb2pqY7iwG6/LKGIJ91eauAB0ApgaYpOiDtA1TPKI6lDECttmIEfCZJP5M0I9qvCJjT/ukDsDIMyHGK/JuYpllKkAAHtHvwgnJIWXqK9QfS5bQH4ADQbAxS+AAOnMA4O28yN+tXtYX2/2j1e1OTvGJbSZoq9mOq/Y6A1wOE2HMmkZX79ZJYd3i8WAb6qAPvABYuNih7xN9hvpzusX2DpAItTRV75ql99LH5iP9c9c4vu/Ef/zOKQ+ddDugp25GrD0aPz7vCrAN4zsm0HtdtPW57k8EgBH/18s4ZAklTXS2LOuHAUA0ttG+A1gXSgFMup3A2jd0SdEHaRsmByCZbUlw7JZtZPWldsJQXlvomVA/xHI5bBeXtGEcr5IKWHZZChCAR/Y3MFFdTSjzrexeLHsRBoAdJ5qlmo3vftsSC7NgcwDglY1YhqkLv6U+QCysJrbqrsnvAtvBjZNgF+3rAOwXF/19F2jgPB5sQx2EC2/AAyH4tr/f9+AZILAZM3IOoDg4flPpY/OT/rlrHMfUHtTH610BtmEc+6Wu7nFhH79DvkMyPojv62XqAIzCBNqGKWOrn3Vsx3hATwpg0jaD7UDStEEerNsr6ylto68jYD2QDqrQKNdahfanqR+uizw24eqx4ziOepvoG682m/jz5SpAAJ6A7/snZesJBz7hCwfAdWmwiZdsgoQB386hTBP/BrgB/D39gjInAxP06nnMF9p7vrBtPhCrHheAD42Hag0Nu1jjwTbUQV29AdgCIlX9IKzp6qxbUrG+DY9frI71990C0LLa3+c7IP70o50Y7LHNS3tQH693BdjG4NiPPX77fBVjUt2e9AaEbOP257JvDhlVn+3UXvDoYXPHlWNt4wbB1XoKcMjs6VhaaKfE7kfI+utB1F48STVebb/7+fNlKkAAXqbf2WsqQAWoABWgAskUEE2qi/y9WV48Xxm3f8hAE4QEmFRbQcqhDeP2TCnYoVkzky4i/c2idw7x0sVS9EHaxlDMoBpK4y6VFqVdMfsh6MtqgVH9uUD9uUr9OWFQt9qVUWU5h7HUbsI6XpO95NjQrBQgAM/KXTSWClABKkAFqMA8FQAh7NP3fvdvXvHE0552owsAa2U84AD6jtAhAzwaPLYjxQU4TN8vl/VK4RT1jcP33SIQcvDhDuzlW/uvfP+zbzGNwBRatNuN0Q8JnOrY2Mq27lGfZn3O9lbqiyM0Jgz1Q+PVZhd/vkwFCMDL9Dt7TQWoABWgAlRgFAV6Jryiq3i04ch3fwiUDAGeJ1Cv9O2rH7GtDl0oKCC6AHVBQJmiD9I2JEENbs03LmC025HaCfhgJ35qh2D19S1kP+ptDCxaSe+C7h0H9fYQDW3jVeJ/ll2uAgTg5fqePacCVIAKUAEqQAUsCqCg0lPN4PfEFJ8KUAEqQAXSK0AATq85W6QCVIAKUAEqQAVmooAPADNbNRMn00wqQAUWpQABeFHuZmepABWgAlSAClABiQKuAEz4lajMslSAClCBdAoQgNNpzZaoABWgAlSAClCBmSkgBGDo29mZSUBzqQAVoAIbpQABeKPcyc5QASpABagAFaACVIAKUAEqQAWoQJ8CBGDGBh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wP8Py68G5uDGCWQ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9" name="AutoShape 6" descr="data:image/png;base64,iVBORw0KGgoAAAANSUhEUgAAA8AAAAJYCAYAAACtlI8BAAAgAElEQVR4Xuy9DfAuR13nO/M/OScvBHQXLzehZG9WYSmlCk2CCdEssJcIlpFbgjcF7kohIVhC4hvCZRFrOVWCIsjymsAVCIJa8aKAF5FXF3BBMIuGsFxSV7hgXHmNmOsFlpDz8p/b8zzPzDMzT8/099f9656X55uqQ8J5erp//f39uqc//euZyTP+QwWoABWgAlSAClABKkAFqAAVoAJUYA8UyPegj+wiFaACVIAKUAEqQAWoABWgAlSAClCBjADMI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mIQCX3rP445nefY8hzGHeZY/47xHveXlkzCaRlgVAH1prs1fc/6j3vI0yrgsBUD/B41lsA3G2LJCi72hAlSAClABKqCiAAFYRUZWEqoAuKANWjSH2sjrMQVAXxJOMDlnVwr0f9BYBttgjM0uemgwFaACU1HgSx975XGzUe1KTKzn2R+4lpvZU3Ec7YAUIABDMrFQbAXABW3Qojl2H1j/WgHQl4SThQYM6P+gsQy2wRhbaIyxW1SACsRXgAAcX2O2MJ4CBODxtF9ky2Zh+hFzlPkyR+fuKI5kl9z3kW/9u6ocuKANWjQvUvCInYrsS8JJRN+NWXWKsQy2sRNjvjE9pp6abe97/zW1ZF1UYOkKEICX7uH97h8BeL/9r9573wUWuKAlAKt7rL/CyL4kACf0ZcqmUoxlsA0CcMfxvmM6Zfywrf1Q4Esfe9VHTE+HN8uL7I7iDLNZftF19Wb5fqgzjV4SgOP5gfEfT1u0ZgIwqhTLQQr4LrDABS0BGPKCTiFfX+q0zlrmqsCUx/K+x/S+93+uY2qJdhMApu9VAnA8HzH+42mL1kwARpViOUgB3wXWlBfNUMcXWMjXlwuUgl0SKDDlsbzvMb3v/ReEMYtGVoAAEFlgheoJwAoi9lTB+I+nLVozARhViuUgBXwXWNJF8x0fuOrc0ydPf9IYdUHbsOK28x/1tgfZjAXbOFUcZpfe90feektZx5fe+7ibzL+ekGX99Zbl+u1pWhL22Z8UbTStjexL05RbD80+x/S/a3AgbedZ8d7zHvW2Rw/VhdRjro8Vw616++wEbaxPc0Qcyzsx5hvTfX3VjM+ANiC/rOYz33c01PPgYKTXdnz5vT/xk0VWvNGUPjo8NrZzABg3sWIbmo9c45y/4woQAHCtxipJAI6nPOM/nrZozQRgVCmW61UAWwT2Xb4GS3Dxs1o0m4XVQ9dQOvTPLlyBbawWWAd58fkiz283LZy9bsUOwGCdXUN3XgI21JMUbVTtJ/Tl4IIzRp/BOkX+d00LIHDA8RGjDzisbM0cgnXQxhRjeRVjR44ePMu+Weby3rjjXssvKmN6YgA8pfkZiaLUZe741PXnnr6r+GRWdDeIm5YMf7rGWUee3Xb+Q66rN5vdC/p2e+7y5W0XfwbYae+q69jnekDwO1XkZrP8IdetN8s/9qr1ZvlGF7COlk09mrTaQWIJaXs1h//Azw1vuCb6DNKXP3Y9sGGG+c6mDxIbiB5rP0OfhhqMjU28qD0DH1s/JObmWIYAPEevTcxmlQXWex533Nw4XN+bOzRd/6r5cx9MgjYEgwvzO/L89BVFceRm08YGfu0LYU+4aZjuzoCmaKOpZUJfrm/8j3rLzrcDY/VZ2/9DMegDL536rM+7a/chUGvrRg5oY4qxvIoxbQAO1Kw37pv+D2yj5ReVMT0dAJ7U/Izdh9KVAhfnbYMGIHMQUhvXAYBxmBfFMw7ucfB6N5j36NUB7qqUdp+lkHNw9MjnixOnb6/XCx4AnGWHX3F9bxcBNGhToSvvoP8h2GtBPBrtQMzYqxJsimBguNPM4IYDGG+rOiyx8X+b1s4a3pjC4j+Ffqgv51qOADxXz03IbpUFFgbA0l63j8thbdxhbkR/b7aeL+6sElpHqwMXqBAEp2ijK2haX1qz9MhntIA48D4BAPk/MvxW1e8cbQXh0tmHMD+3eu/7STPAh60iPmNZHYBjj8kYfgmrc3NCZ0IAPJX5WRrAsct7wU/LqN0Mm2OxX4PClz/x6vu0ILAHss44M/9HTQCO0WcYgA2I5QeF2SzP25vlMgA+NDD0TrP5/2NYfNizoJ6g12xytUFx3iU/9/LmX4KwJwZgBXudbYbGRt+GA6RJf2yoAHAK/bB4nHcpAvC8/TcJ61UWWBicSvvbyqKB8HCnaeSe5k/n2bXtEWiwHtRW6/N7KdqwGZjWl14Zem9dQU2d/h8yIEw/W83to/dafdg+247KOVTOy0Zpwz5jWRWAQe3RftnHPQaaYBtrv4TF5OQA2Dk+U/gJdECyYqGL/a2hbcByLLRraHIuyDdQ6J21Kg0UH7lG5ReD/7piAznGJrNZnrU3y2UAjBpZt9n9LJRTe7yFncwnBHur+vHjyc7NEtxeK7SXl9fH0fG6rCVtEAxp0h8bwQCcQr9A2WZzOQF4Nq6arqEqC6w4ALyemDfHbMMWRi0AVspSrn1qe55SL9PU34YtotL6cgeAo+qq5f+hkahw9LlbvWfm02alBhBZe69o45C6PmNZ7wh07DEZNvb6/XLGmUc+HfoMNLhhkuIlWD0BknZ+ntLdGFqQ4wa3IMgNrGvwcduwLueub8DQBgC728M7bEr6gp99MyYmAJuz0s1MbZCeNol2Nhn0j0Cr+s5yHFpxQ6BUaAeyQfv7YiMYgMH2sQEgOE6OVTivUgTgeflr8taCi0TvY5MVLOIw47No7oeHL7/nsfdpvxyrzyXrdkE7W3qkaAMJpNi+bG5OpOgz6AvnAntIOwAU6kwmUHZ9AzYvfjvvUW9ZHU3T6AMO6ZsYhrKS8nGWZix7bbLszE8p4jO2Xzbxg2wy7c7PUAxs3z4u7YtabCeYn5G5M2UZvezv2upu1msom1aVdWTcaogIArYWAL/K/QIhgRN2+4yCn6WRuABcemi1mVC2rAx7ZZWdlzehOuAZYOV4tQCqbmzsnjxANbHGhgIAq/avN4suGD6zLUoAnq3rpml4KmhCF1jN7GpCeKihBbSzlUEDrwlqA4meVL5c3cixz6YE9VnD/y7dAM2kWTJ1AAZ1qO1EyvuNszWcgr5vnZRAbNos51svWgP8U162C8DTiU9vv+wFACfwk2sOSPk7fhwSzdQa6ztZocGMUw17A4vyniwTBEK2DJ/reePaAZH67HKwEIC3mwgoWG1hEzjqWwMOULbsWQuI8GwjBsDgBkgN4VCMNDcEYsSG96ZA/+bIai7+GACynfiPrZ8rtJf2OwF4aR4duT++C0xwQbsFIHCn329hbhNR9LmmLeSAdnoc1Q5qAwmTyL40JoizhkF9BmOsR5rh70BXFwGajd4HMPMsBHXxM/KJxrJOBhiMnTDfRsmy7jyfvegMcAo/IXNnqjJgBhB/VndteCsLOAjZZoF+usj+9ZEj2Xt632zb+/ZmOQCsNkuhT+ZsQQ4s75n57IccKTyCdrYy9ABEbV9UJtRtDWlyKB+KfQjghEfdm9l7UEPpeFivVTZZd1yTkQA4QL9U89ZU2iEAT8UTC7EDAICyp75HoBMtmgcAWLpI9QHgBG0g4RbZl20ATtBncHFMAK4WweZ72Pf9kbfeAmZo6zEN6pxoLCsBcIr4lLaBZTtbc633mI5jm88m2OD4FG/ueMzPyNyZqgy4GMff1lwbvl3wO6DlVFYcXJHlh+8ylzY+G9hUwJ4dBODN+h3gFH0G27C7WZYB3sIYmL1sAh+gYZDvcR0UM8ABAAfam0gTAnCqedC3HQKwr3K8zqqA9wILewlWokVzegBuZaqli01wEWd72dZQGEf2ZRIA1j4BMLi7/YGrzgVeNiTMrJYtijPlupAgBC0CsNk08BiTYngT+qUMCu8xLZ2TMNvGj20PP03p1g8eaw1a8K/i5mOvusn86wmWvpvveee/bUj1Kea3zpcTVqWH3tTrfo7XcgQ6RZ9BkCIAWzZMBu+Rn7r+XOdnsBo+R/zQ3hCAMtbi8eDRxmBsbMaUOP6hDHqAflOa21LYQgBOofIeteG9wJoeALeevaxcCC5SxR73AOCgNpCLI/vSB4ARs1tlAgDY6n9NAAZB0fPZ183is/ECLWEMS0GdGWBxdLbfAA/OLd5+WRgAjzY/e7g52iWxYFD2Uqj84waAL7R2cuAts0D2sicD3AvjTRNGhxwE3pobBOjz3JVvIBhqHGcHjwev78vi475YBhgEv8Zzy26g7WTE+zZqJhUboA598e8CZ2/9ok1UE62YADxRx8zVrMjQlCoDvHNEWwgPYvcRgB+H3LjCdMU2Wco2ev0vNsByAXikuL7SE+JDY9j6nVqk/yDYJxrLSY9AI/L0b9AIs6zixswF3vOz0DY8xr1ON4TGtlg66ekZcQOeF4AALK69C8AonO001PP8byAAxLtX/MDPPXptmxu8Gn21ZrnBOryPQEsBGLSn84wxqoMIgEH/4XXW67P+kwpjAfBYJyBaGxniCWBPLiAA74mjU3XTe4GFwckoi+amdmCWRiw3AXhKANyGJrEzey7wjR0/AO7vA2gHAfiRb/27emGFAaA4VDzGvbdfVgv79zxuAS/BCo7tID+JL454QSoAhoG109cuSLfupR5vwd3YAQKUTHivY66DGW4IHr0BGO0dnvld1+ilQyNr7LJLaI/oMz3geEhzOsDxjV3fExAx9XP5bmm/E4CX5tGR++O9wCIAv/e8R71tvfucYLGNhElkX5a32voTNSn6DGYmW3YhOg2VQZ8FHaqDANxYmFVjBJsvdnzpHdMJxiQ4BgjAjXmjO25ADcXDet8zwJ7gOQgvvgAAQo6fj8UZ4P4sJZhxjQbAvjrFBmDPWFrP5Zuj2X3OBfucBoAd9vrGf0z9xINm5hcQgGfuwKmZ773AxBa0KTLAg89+plhgpWgDiZvIvpwqAIuf/bVpiR8BdXvCA4A1YtgbtMCNhhRjmQDcCS/vMY1tAEifT27PAcJ7gG3kTGXudI9qnRLggl/cmC1zK8w8lW22Pi20s1mxhAzwAOSMAcDeR9UbzkkBwP4QV145tOkwpefDh4E9BIBj6SeeKGZ+AQF45g6cmvneCyzh4gfNrM0NHlYTm3CxGSsGIvvSB4C9oWylqzDGfHUF/VdW/2nz537mT8/nQ9YWzC2GpTpHHMutGNvEQJIjwD6xA8ZN6BhI0n98A0j8DPComzs+fo15TUoABoGu2d2lA7Ajw53uCLTH5kRvWKYC4NKAALutsQWOhxQZYOfR7VAAjqFfzLlqinUTgKfolRnbFBmaUmSNRl9gpVgIIyEW2ZeLBGDJwj8vDp9X5PntcwBgIBb4Fugy47X5djIyvrplfMa9xC8pNwAk4+D8R73laVobVD4a+vhqKtdIF/whdoNtdZoYzNa53mar8hZonz6DsD8JABb4Bd9wVTwKjugP6m2pqh1foBaLAeBKEC39EF8tqQwBeEnenEBfgAVZaeXOWzwnlDVSB2BkURb6MhxpG0ioRPZlMABL+yyNMUQjH4ipfB0x86kfw+6XJxGAOwAsjk+Pkx/AGG3NtUB5+/wstG1OACz1k8+8EOsa6YLf1w7wjcM71Y/4EqzB7LNLBxAoRgdgPIOavyY/dvC84sRpbMM1MQBvQQ46wtx0X8sH0vGAHhn3yIonyQDvrD+wt2D36ucaF0v7nQC8NI+O3B/vBZbweOqs4AFYPBKAobdAtzJs0oVrEgB2g+IsTzEA45oATACeyzPAQfPIyLfYVvPSBX95MXKN2meQJvAdYJ8+zwWAJb6MCHvrzWzHC6ok4wbpV11f41Nb4HWLywAHgfDAp8okPptjWQLwHL02YZuBhbI9w0AAlr4FOvoiLrIvl5kBdgPwFhLe89j78Aj0W14ecTOrFWOrhbDbP/b5CdjEMhcGjUlkQ2enDXd/mAHevV8G+WlKt1/pgt8HBstr8EzjjjpjfQe1lQFGdNLO8kkh2g9QX+U6Rh70lmmwD+oAvJqEP3X9uafvKj6ZFdkFg2OuscmC+Hk1h+bZpfd9yHW3+Gkue7a7z3aNZ4CHdPHRb0pzWwpbCMApVN6jNrwXmHMBYMzOoAUWmKkMagMJyci+bAPwdHT1fgv0HR+46tzTJ09/0nRs6Ia9UAAubjv/UW970AYyj5s3dz3PEWMpMuF6AJwiPn0g2wnAW7+k3AAY7Qh0Aj8hc2eqMtIFvy8AD7eTf9w8rHthf5/t2UFfAEjRZxD8Rj8CDWiYAvZEACyxGYS4uo/S2JgjAMfUL9W8NZV2CMBT8cRC7IgMTSkWzcPPT0ZaYLW+iZugDSTcIvsyCQB76Lp8APaJLwFogRs4Kcby5AHYIz7bG18CvxCA61lPvHnY9BMyd6YqA4JaUDZ0A819mcZDk6F7p9nw+rHePvccsQQW8j0vwYIycEF9BnUdFYClcBgR9qIBsCP2qpCr/QD6Tbwp0DziDbYR7RlgYNx0Yx8+JZBq3ppKOwTgqXhiIXZEhqYUi+ZBAAIzG606ME22nwNJ0QYSbpjd3i80a8FJij5LwQzRqFlmLhlgqdZIv0I+1TSHI9BSzXDY9B/3Ur/gNlnGNJadruc9cKz5bIKNPj9L54WY5cHFuBgGmwt+BzidKrLsWWYh+SLTz6M9fe37ZI1rYZ4UgLUhB/SN9xFlAnAdbQTg9sAjAIOTLgEYFIrFMAUiQ9P4AAw+t1llDMDFfWtRB15TLx7B8uLMZmRftgE4ga7golysU3NkYJqtoQe0R/07wGC8mG6tj88C8Nfd8FncEWhcs7VvwfKe497PL0EAjJ0aqMc0+DyzPgAnmEewO2GaUuCzud035brBs/FSo8E2zPOX+UFxRVHkN5se933P3JoNAzJZVgBO0WcpvNq8La1DmqFdMABL43Wb0f3Y9T9ZZMUbBzZjSldtNx2E5Vdz6MegEwhjZoC99Usza02nFQLwdHyxCEswANj9XiYIA6MDsGARKfBn+zm9VG24DIzsy9biN0WfpTHm0se66HEeSZXXGpJd7WsN9C1qbPdFS3MHYOv3fJU1qzcY5BsoqFuspzM+YnZULnPUsNN/cOzAhm0LbjPgYBvODaoUfvLoaJRLUGiqsptgefzTMuZ485Gz80tdLyuyfQ7JG4A/8er7IJ/zCetzOORIQQn0zXpDtP5MkfMlWOv7rHlDM2hPp35Ih7oNJMix53TXNoOaeB9pBjXpZFQhTWIC8E1G5ycMa+2nH+K/JZUhAC/JmxPoC77zXxu7Wmzlefa/TOTFOc4FFpARk3jC2l6KNlxGRvblDgDH7rPWAntINw/NXG5QzwBvNhsQSHXati6whRhB3Sk2s3Ztw47yNvvt8WkfSDbruAdjFGrA9tyqR3yu+n9wkD8QyKyAdjWL6QNw7HnEo5NRL4FAUmJB55ndoforGHPaYHkO2HnN2mb/49NBfQ6HHBCuvI9Ar+bajyEALBHCzBotwIZ0WM+z4GeQQF1woxtvgQaz4njdq9tbdtv5D7lu9YLHteaQJjoAbIl/sH28jwOfKsMrmWdJAvA8/TZZqz0WcLMD4NUkKF9IW33WzO51C6RoYyiQIvtyfdM0x0WbNsTsM9gf5wbIkGbKi+9VUzEywKsYVshW2+JXqjN4XNhHh50YA21rutjjhUnu6Xlw3Efyy8bn0o2PVf/POPPIp4E3nLs7vlNCH4BTzc8enY1yCXgkGG27tXB3Z+Cq7OKrXFmpHZDFMoEts6VHXb36rAU5IKiEArBLd1SDulxsAHbHlMzk7ukCUHe0kR2QBetHAFjqu1X8Hxw98nnsBATWRdvpDOzK+ZciAM/fh5PqAbqYbRg9SwDWWWTtHn3uOjMcCN1t9AVQZF/uwEllR6w+g/ATBMDIi4mqfhZF9mfm5MP9zf+/YGgQxwJgia12++yxJdUZjTMPHXZiDG2rOz/d90feekvs+Kzqj+WXsv6Q/oN+LZs5NNs2v20e4HyK+e++FyNtuhsHgFPNz1O5+XrApNX07mLYAdfClw+1s4QgSDTt9HiZl9tD9uPZ4Vk+sH9BAKy8+bESKzYAr8bmx5wbJm7HrUvsbKxoZoFjxcZaAyjGrPEfUz9U+CWUIwAvwYsT64MwCzZbAPZcUO4s/Fzu81i0itvosyGiL8tb7U4GuLIjRp/BBXwQAJf2YwBT3Hbk6BmXIlk1D/AT9cFvw6Hfd1KdUV976GCNMZ+YbgJwqnGv7Zd6bL33J5AXxVTFPTLg+WuyovgK8EhLyz/SuHHNm6n8hNiRokzwoth6THlwkS569nIHruFneWv1NLLIbVf0fqIJgpNRP4O0utd86vpzXc9fVx0ustxsuBb3N5+tumAoHlMA8BoAgyG4V3+NLHNfZhQEV2cG2MNG7Q0gp40p5q0x2yAAj6n+wtsGF3CzBuCmC4H+Wl+uIwmDFG3Y7AHaLS+T+HIQgGPoGmOBPeS7HrCr4RQD5XhHoLu2AyAKgbVUZ6DdlalaAFz1WxLTXQCOEZ99sQToA/mlW79v//vjdnsiAIyB1hwAXuPV19WC2/3YSvD8LJnLY5T1WFRvzLA/wzn4jKn02UvLs4bCDKb1eWDtPq/hbB4AXNoKQTD4srJ6nq1fsgXpsB7H4DPAzbj39h343KrnM9KqGxuDawTsLdRVFTvxH1u/GHPUlOokAE/JG7SFClABKkAFqAAVoAKBCgAZNitQVs06wUrwsqxNnb1gAdhaVjFo7xpcnVlFZx1zA+DKXz0wVGvu9Ge1FRL5JVh9YY1tOniCNgKaPacBuvZidm4/tYQMYyBunfGP2eWnH9KHOZYhAM/Ra7SZClABKkAFqAAVoAJUgApQASpABcQKEIAFkv3WdRc9OsuLdzsuOVUcHFz+rJf/dflheP4zcwXo85k7kOYvSgFwPJrj0tmTfvmVH3/TojrPzlABKkAFqAAVoAIqChCABTKCiy8CsEDTqRelz6fuIdq3TwqA45EAvKCgeO4jfvly49APubqUF9ljn//Bl/yxq5zr99Ttuezh75gCt3z6tT+Z5fkbTenBN48XWfbeix9wzaOxWllqXxT468+89nie5c9z9jcvXnPR/Z/a+nyj8xoWmKQCBGCBW8DFFwFYoOnUi9LnU/cQ7dsnBcDxSABeUFCkBtLU7S3IVaN2hQA8qvyzb5wAPHsXijuwlwD8kp+/8HXmG5zlNwqH/rnt4IyzHvKMl370rqoQuPgiAIvDcLoX0OfT9Q0t2z8FwPG4A8C+c/7+KTy9HqcG0tTtTU/xeVpEAJ6n36ZiNQF4Kp5IZwcBuF9rAnC6OJxsS+CCm5sek/UgDVuSAuB4JABP0OnPfcQzX2zeofHMIdPM8dSbv37WiYe/8l2vvLsq5wukqduboOR7ZRIBeK/crd5ZArC6pJOvkABMAJ58kI5pILjgJgCP6SS2TQUcCjADPH6IpAbS1O2Nr/B+W0AA3m//h/aeAByq4PyuJwATgOcXtQktJgAnFJtNUYFIChCAIwkrqNYXSAVNtIqmbs/XTl5HBagAFaAC6RUgAEcE4DdfddWR/3beZz6YZfnlrWby4h3PfMWtj7E1DQLX3UeOFOf90stu/aeyDrO4e4Z5pvkl5nhZb71luV57GoaEfj4kRRuVuaBWreOQv/kLD37gGYdHbjFH7c5pdLulZ9MvYBt1BtjH530hCLWdFy8ysfRs6dTRo0M7TAM+JZMyDvr6DtjQ63dET6B+M/Qx/0C+zrLuuN99l8FAe/U80e7czqMewvE1RZt4BBoJ4MRlUgNp6vYSy8nmqAAVoAJUIECBvQFgaLHaJ+QGLMFF6gqGDorDH1pB6cA/NtgE21gtOv+/bz/5zXP/8dgXTRP3XjXTA8BgnV1LexfGti6laKPbLtpmqfP9vnz/37duRjQrtegHthHk826/wGyV2F8BYwCOBVAvse2SOQ6B+536QFAtr/OqvwOvnrG8GvcnisP/0bKJ06yydST/+PEHHWvNEzYxLf0HfTlFm1YADI15x5wviTtbWZ/nV//9I37xgiP5kVtNfd+2rbP45tGzTp5//F2v/BpqE9R2nj3nBe9/yQuH6oTqydr2/cq/eURVNgAAACAASURBVMbV5pMir8/z/Pee//7femJZvy+QYu2Xt7/2Z5BSt2fT8Pjx4wcn//zrbze/XdmrMeCDtX7yz0HZNZDFkj0e273R+gQVGtu2cppHoJHjsEOfU3Lbkt+RHSkuuei7rvm7si+f+tT159595pmfzIrsgh4NDo3Gz7jwX13z8j6NQm1GtUfaMXWdOswOLn3IA66+paz3lk+/7iYzKT/B/OdtFz3gmgd51fGZ133EXH9Z085hH9RtNi5p696sC7SpnGj4GSQ0WCZejgCMOEgKwEX2mTzPvgequpNlAxedt526++AHzzjz8LOmjTX8lv9YAM4TprZVAlnAFG3YtAS1KnV5albk5SJvq1WfczogALZxymx2ePu8MsUTrJo96X0WWaFu56dlxoqDpgCBNjhBP7D+3owwGGd3G6h4RJYV/6lzgsEWzatY+O//7Fsfd8JvNX34zUVTtGmWAHzGI+75dhcsNYGybwpDwK97re3lU1UZDLzWUPXFO+6+6zvudc/bzcLivpvrf9/8+9vNn34A7OlI1Ves/TUAIxr2Tv0bWJe01/fdYQQad+0YBlOJXcafX3V+O3kAvCFwtwg5FEfIeiikjBs617UPQpMFstw27ULVJ/6fV9/ndHHG7SYqz+65vgWI0vLNOm9Rstndz3UJEBRX/Tua3/35jg5iAD4oTj/Q8X3n1uYAoKU1BsB+EYDRQJlBOQIw4iQZACM1Nsu0jhCCC+HbDGDfaqDr37Ya6wBw8GK9Z2HcbDNFG32CglqJ4NS05eOPIJ+XF2sA6saInWO9UAYQ60EvYI8ZB6XpAdntbs97IbjnCDGmXLOUf7b1s2bCPh+A36o1+zzRb3Gr7+D4mqJNswPgIssfb5bmL22AY7+XesDFD7pazZw4yIpLfu0D//ETzb9FwKsEn2PFXVecyM/+m04f9g6AfTYg2vdxe1Ye8YOp54SBhWdnRfFSZGKyZW4V4mgnG4/YElomBIDRawdsbEEYkNENBmBtm1H9MVDM7zg8OLji4PDUzZ1NABEAm3nxWXlWvMjYdtRh30r/g4OTNzk2HrbVdDK5WL/M5cwAo6Ey+XIEYMRFcQG4BRVBi84GAIP1IL0vy1iflUzRxpCByu3XTTWPpkdqo+VzRXhb96GzEaLcB9/PgwXFmutiNTi16Ff+leIGRVndzkaCso9ccvX97jMX+baFXudl08yOQJ8wYpRHni/BRNnNFGpAy7rt3boR8CoB2Fz8V0b3azt92CsAro5+Y34cKGXZ5ED8IG23m7H9mYt/5mgngy+tsipv3UzxrQy5DgXCbgYYvQ6woYZaAIBbwOy2oZ1ldpcHrF0XaYE4chUGisberPh7U9/FnTolAHynufae5o8LfjdN9LbZ0622pli/TFUEYCRMZlGGAIy4KS4At46WBi2EG+CjlZGr5bFkrVK0MeSeIK2GKm70NVYbTchWhquyZ+4XEyFxby+zA29jx4H6BoJlwydCH1svrIsVZ1I3J9j8kZrkNT/ODIDlmjSed/U9rtrXaPeYNQheZdb4AvOn8dzyqoW9AWC9TYiVbjsACfpBGkutdjTbSH0cGoXCJgADoCrVcwV45UXOo8kNkAJsr+uNaTPSWRAU++BVAsCIOSFlWpsQYL8IwCGKT+zavQHgpu7gYtY/07UBKHRRq7bo3AAweuS1ahe0s6VHijZcYwW0u37uEgZNHwAO8DmQvayhEyhbyuZ+K3Vb3BqYkbHRjNcpxAHq18puRMMEffQ6ai/pw8rFmzlBqlF5KTq+pmxTFeZIXJuyzmfAXXNS93dNoGjV3cgQKoOXaaadBQ7sw94AcPDR507weG5ESEO0dVxZuQ9Js8AARK60aQIweo1A1Dqj2njxk/3yBgC74CuVzUg/XbY66pgSALdgFu4XM8BImMyiDAG4303eAFwtCNFFZ/NTKeii02q2bLFbQxJoZ2vBDl4T1IZrBKFaVf5AYc3HHyE+BxbntfZS3aHsqPTofGODQGoPWF70eSIwDuo6ofLx++iT2ZT1oeTfzYutoDholBcA8BRtmsxnkGB43AAtDLMNAAaO3dYgApQtXa+WFdyXt0CjR4erZ26xuPDciNjEBtbG9u3Z2EmCrU0ILKd8OzQKs22YtL0puLXyqLOETqBdX1aXdwFV0w5X2eaxW8AOb5tda67yd6etw5XIAHgDm0Cfq1ZX9aOx0NQV7hcBGAmTWZQhAOsDcA19MYFrCIChBX7jmCdqp0emul4c+7ThGkFgP1P4I6gNCQBLdYTAJwCAQR9EjQMko2tiSbaJINUkzXiqN+XAjYQUADxFm2YHwBUooCBlOlh/vsgNIltoAQGbAJxnH3Ldf5pwJ9UVLN/Jzso+g4S2UcUSAsDtDQ3AHvATTy6tkd9R6GkBsPsNyo2M7mt/0vE24hYAA/Zsj0tvPxNk62r7eeGINiM6w6Bor0wCwLX2cJsbOIWPiQuy8HV3CMBImMyiDAF4gQAsBQIpVJWSpWjDNYJA+AqC0xRtjA7AjaOfUH8b2dEpxIHUBhAea7CDNPEAYI+TBtFhcyE2zQ2Aa+CMDcBo/U24QzOJtvl6XzLAmEbbjYiIfvCOJQKwdcVRQxjyeZ1VDRtAAspHB2DAhnWnBVAHw2gwAG9fUgVsJrT6QQB2rZ75+yrs91EGADhKWXyPQKcALrvbNlkrKRCgANxcHKdowxWbIJik8Id3G1CGVpq9XA/sJ/3yKz/+ps1mxevMJ7OeMqBnbT+kaQIAbsaaKw6ksSgFYGn9PuMJ0r0xJ4F9kD4L3vpO8YxtIgC3Bk0S8LIOUwJwUxa5H9qZfiDj2ji+jkK2JAPcfLEVBP0LygBLYdINYQ3AG87qtt7U7Hy5VuPNzlKbXffa8vclAbDoGHoljmCzANGTZcZTgADcr/0cANj6XVZwwS6POjn4BLXhuhhcoHvDadl+7DakAAza0wIZNB6a0OzSvvodrRutry5neet4Xx2gDbIj0A3YlNZPAM7OQTZbwNj3gfK9AWAka9d8qRV6LJYZYNkRaOzZ6mkDcDlm3cfpt8+Hzx2A3YC6msWkR6Bb2VQHrG7rHgTgLSinsNl1r54wANdHxUGdWi9Eg/tFAHaFyGx+JwDPF4B731gKLtjlQUoA7tMsCLIRR4AZv21V8pc4VddaN1UC4RPpYrtMRACWGgOOJ/FzzgmOGzMDvHG276kfaax0y0OQEDlr1wRg0J7yCEnjGWMo81h1vffNvwBclQvSm79+1omHv/Jdr7y7qhC1ufvCpZTtLQWAsX5sX5wVOj40r0ePyVZZPxCSxM+hCp4xXtV99om7Pn33mWd+0gT/BT16SD+BFGSzyycwKK4raj2/XNWN1SE+Ak0AdjmPv7cUIADPFICHsnXggl0+FAjAyQHY25cdgPSpB8kI+9QLBR4B2CaT9BlgAvDCARgaS6YQmvmt6/MAYNd3X1MCadmPlO1h4Dj9DLAwTpJ+5sgV61IAdtVX/Y7WW5UXvGV6BWzHTt79+iEAbtaXwmZXGxi8lrVsAbZbJ1YHAdjlC/4epgABmACMRxABOAkAw0dohzxnAUhfWB17s8UVoGC/RJ9WarYprR/2n/x70wTg6y56tMmcv9sVE92YXWoG2KUDBmaWWjwA2PXJm5RASgD+j5+QPgNcRYFPzLh874pTjd9RUEWBUvDpnZb5gudKVwB8cHDyptPFGbcbYDzbpgNqb3mths0uX2DwWvJv8ZqL7v/Up9nqw+ogALt8wd/DFCAAzxOAB4+pggt2eeQQgKMCsPiYsxCAy+IBbVgBMkWsuQIVtIEAfN5nPmhWJZcP6rkMKN+bZ4BtvoTBZ3D+kB+BdkEQAXj6GeAQCC6vdcWAay4P+V0DgOGXRg0Y2s4AOz6dZCDxSHbqeUMA7HpDs7bNLh9g8EoAdunI38dXgAC8vwDsDQSlZLGhAxka4Auhgp7PTdGGQE+zsM/fW2TFxeaae6MgYysH9mvnUktm7RnmDdMvcfgrKNZcsRA7FqX1MwPMl2BVMQs+v+r96Zrm2BAeXx0eVvIMsPM4LAF4PgBcBod/PG376Zq7NX8PAWD0WsTeJgC74LQse0Z+8okDAGx9hra0I5bNrj6CANxrd1k/VgczwC5f8PcwBQjABOB/8gkhKRT4tOG6BoS4yQMwmpUt4fPr9z7xB+f+47EvhgJwpS3ox6YrWqcPwOsnB8DAkdj6uLG0jwRgAnBqAEaPrZo55M2HWXa5+fd9hzfQxBlgAnCWv374njUvABbG8O5maZE99vkffMkfu+7jWr+jQNg9Uiw4Nvxp80K5+/UdVa760azf9aKtsmxeFL+T5fkbzfVHLVq0PoFU/R7TZpc/MHi1v/yqqhurgwDs8gV/D1OAAEwAXgEwtMiXH4FugY+0DVdoLwWAJbr4wJVLR9j/VUWb700LrosaB5B+jW8pb+x2fRuZAIw9bzvF55L36gg0mqkrj6fe8fWv/+l33OuetxOA15OZ1lunsQ2IeQJwNe1jfWzdbZybIsi9CS3jA8DoNeUxZOdR5Y2hO4A9/I3f27KieH4/AO++SCqFzUOaY/BKAEbjluXGU4AATAAmAHdjQP4cZFCWGchGBtWPTi/wd1kDvpELQ3Pkt0ADmhOACcDo0Oktl+IINAQmmyPN8PPBPAL9IZfzm8+7Qj7I5g3APiCc5/nvPf/9v/VEl5Yav6NgKHhLc7VJ8t6LH3DNo13Hmas+yDLM+R1FfvjGvMif1aNB/Qmk6nck+1vZ4GszAXhAAX4HWGO4TqIOAjABmAA8fQAO+sYsAHt1/SAE1+U9s6/u54YJwLaZaYrZ1inatFcZYODZ2qBnjKUQ33dLBexUy8iWNqRsb58AuNT2+PHjByf//OtvN/955dBK1vVpLM1VsBcAD2dnS/PqZ1l9YXI4Y+oBwAlsJgATgDXH5lTrIgAvEIDBo8FBx1JTtOEaNKANQdnT2G1IgdPnCLQEgEvNgfK1pqA+QbHmigNPCB8+At045i3tI+qj5gvFwDamCJtTtIkA3Bo0aTOPBOA+BdL6wS/b/8wXm+O+z+yfc7d9wCA43QuxIgFw/QxuHADOTpldn/eaCetHbZrbPoF0ixuAg20mABOAXeuuJfxOACYAwxlgjwW7GHyGvjnbdRUIDQTgn7/Q9bxr10+u8tEBOEIcyPpIAM7A8UUAHlgJSLOnUmiRQoi0/nUm9ZcvNwt015Fg5/OeKTOyqTPAmEZyAG4es8bayAKz/TgAgxo740JrIS0FYNcLqjZ2BcOkwy7zTrrsk+bP91l16By3TWUzAZgArDUup1wPAXiBAAy+Vbj7Nl8X9LSyKinacA0ccIFe241m5swO+Iue+Ypbn122D7bhDdkTyQBLY6GGySnEgdQGSPNGDEjrl5YXxNkUYXOKNu1NBpgAvL1LdL9BmxK4MTglALvu6SG/TxWAHZljA8D5V83r2O5j6fvOp4QIwNY3ZVfS1XqBOpWPXKye7y4rAF/uVX7s+jUX3f+pTwuJVV47DQUIwAsEYBT0qiwbWL4FSeA1UvhsteEaIiCclhPWCmhBMKnLC8DEG4DLNoAjx7WO0j5v6nc+cyuMBfEzycL6RXGAxqKJg3eYOHgMEAdBsQ76qJWRBq+ZImxO0aa5AbAJzfUnY6QZWgLwNAAYfBN3nQ2Vll9nW2WZeGksrdtwZYC3GWas/HSPQIOQFJwBBtuxLXd2PoEE1hVsMzPAzAC71t9L+J0A3O/FnW+XgovUIBiSttFnPgJVogBuHAmtrkvRxpCNoFaibpaFPY56B/lcXcdVJ8RZbIlONfSgAC+pvAJVyTXKGrb6B2WMJcau/bOC8eoyMJanCJtTtMkXgNW/Vw1CSznpPOcF73/JC0EwqstjEFKG2xqwpfb4gFffUADgarYvwUJhU+aHNjyCvgs6Ao28zEu2WTNdAC7jFHiets74oRlCz+d2IQBOaXPfOAZ12MleN+vD6uB3gKXLCpaXKbCvAOzMiHVkXC2MTp86uNSsJN7tkDgIhsCFsDNDBmS5JJFibS9FGyMAcKuvUn8IspH1MWvwJU4Sf7UAGLYJbaHzhuax46A0G/QT1EPb88ea9RsjdsYTWP8UYXOKNtkA2GvO/6WX3bp6R4LvPyC0iKtvPxvqzNqJ66+APDUAm6Og3zx61snzj7/rlV+rjEY19DkCrdUelomXuaH7CSFQhyAABtuAO7KAt0DDfa0KWgH406+7yYypJ8gq2/0GMAzAsoZaR4Fdl2Lwyu8Au3Tk7+MrsJcADC42m96ZHQCXxquB1cAnaVK00TdMQD+eKorsM3mefQ843HyOpgZteigD5LqbHZ+p+SnLrFkytfoFnz/q+lMlC9zTvmoW2NIGGMtThM0p2rQDwKC+O3P+RAG49WIhJGsHzn3bYhG+Ayy3cw3DJ+869mDgJVx1lrvqROr2lOFx5+VRYP1BAIxmsuF4asQRfI1nQekzwCuY9ALTYQNtAAxCY7finW8Ap7S5r5dgX5gB9oxjXpZOgb0EYI+M2CwBWAWCLUefLeAhza60qwDasA0JcFF7Ks+LhxsI/k1DhZc7h1YHTtA2ioODy5/18r++GY6tRjtCuHqJyVpc6uyLBbIUIHXw5EFw/Z5xUPlUqONuKDjah307FGQ9gA3G2RRhc4o27QCwh+9UjkOj0GJC5lbz5xLn/LQq0M6SwsemscrXpSIAMKhFw8owAE7dnmoW2AKOYH+CALgUX75x0BdY6Y4/r8HwtT+Z5fkbzX8eHQr1JqCi10iGjj0DjNnWbMdWj6SfoTb3XU8A5kuwJLE15bJ7CcClQ4RZt9kCcNlXj8XfZg2UPemXX/nxNyEBnKKNrh0gNKyg7X/64nf91X877zMfHARHCwBJ2vAF4LJfELwZ+/7Flx7w485+rBaw22eAm7r5+snU0Xouti8mfOuXfPbIFY8+IC5p3zPTPLh5AMbZFGFzijbtALDvnJ8oA3zi4HTx0MMj+a8ZO690xXcTTtfz+/GDk3/+9bcj1xZF8avmaO1lzrIRAFieXQwD4NTtlb6Qt2nxdk/WNBUAlxYpQHCyzx9VCoJg1jruC75Uat1EXvyZ+Z/7mwouGBqjWgDc97bhVDb39RHUmRlg50TOAmMrsLcAXAkPLpZnDcDNIAP6G5z5SNFG2ScQGlrg0bPx0dtnaRswAMoAte4DBMrrm3X9jHHfJIP0TQKG3XZSxUFf/wBfOJ+lH5qgoU00MKuN+MLYMkXYnKJNVgD2mfOTAXBWXHLk4ff6pAtku8+FVn1CILi89oyHnfskVxvrxf76pVzlf0rBa2jMyLLVYQBc2pG6varvyAu/LDoNQqPUDzCM9wA3fH2nIymf+202DYLZzmdsQKC87cwTd19695lnftIHgB2fQrIPmYHP7aSwmQDcowA/gzQ2t6q1v/cArKYkK0quAAgNQZCTvFNskApQgcUoIIWWfmjDjpP2QEsNVggoxwTgyrFYhjEcgMdqr2oXAfC+TY3uIJDGEgywwHO6SNvdl5ClGsQw+FYG9QBMD6QGfVu2ahIE1qZkgxnUqmBMmwnABOBUY3isdgjAYynPdoMVIAAHS8gKqAAViKgAAg6m+eTHRSN2mVVTgaQKCAF459u6SY1lY1SACkxGAQLwZFxBQ6QKEIClirE8FaACKRUgAKdUm23towISAO57sdQ+6sY+U4F9V4AAvO8RMOP+E4Bn7LyJmf7OW6+9ybwpfOg7jXeYZ78uufKi6/9uYqaLzfnTj1933LxJ+HnOC81RwSu//4anOcstvECIXgTghQcHuze6AigAE35HdxUNoAKTUoAAPCl30BgqQAVSKgDDTZYRgFM6ZkJtwTFi2TAgAE/IkTRlkQoAAGz9nu4ixWCnqAAVgBUgAMNSsSAVoAJLUuBPb3k69N3ITZ8JwEtyvqAvIQAsaIZFqQAVmLgCtz35useb0zN/4DQzz37pe2+8/mXOcixABajAaAoQgEeTng1TASowpgLAseemeXsPwO/8+LUfMccIy2/IDv3jpVPMukNjjAAcqiCvpwLLUIAAvAw/shdUoFSAAMw4oAJUYC8VAKGr0sYL7KYorC/QgXp56RSz7lAf+OoV2i6vpwJUYFoKEICn5Q9aQwVCFCAAh6jHa6kAFZilAh/41NPP/eaJ/JPG+At6OnBo9gefceWFr3r5LDs4YLQv0MWE1Jh1h/rPV6/Qdnk9FaAC01JgigBsbHqLOZb9uEGliuxvi3OKBz/ohhu+MS1FaQ0VGE8BAvB42rNlKkAFRlIAAOBThwfZpY/5vutvGcnEaM36Al1MSI1Zd6iQvnqFtsvrqQAVmJYCBOBp+YPWUIEQBQjAIerxWipABWapgDYAY5CUv9dklB89JBj4XHIN5/CLvBpvKMZsNVZ23mocE1K16wb8W3bQ6Y/SV7562fwM2QV+fgq0q7WR04iv26688PoH9cUiVrdbP6yedqz1xIJ4QwrQWlxnUy+g/p0xNMvJkkZPWgFmgCftHho3YQUIwBN2Dk2jAlRAVwFo0Wpv0vpsKwhu3Rp7n5OdGgCfczR7luOo+JCDBiErwBdlm9a64Q2BttWDIOQDcV1R4DraFw4+Tw3Wuerbsez0508dHrndVH/2pgmrftrxDNq4AsWsOPiK+/vUAHTL3u6+kcNdb+UauE8CX+rOcqxtnxQgAO+Tt9lXTQUIwJpqsi4qQAUmrUAAdLVgxBO0mtpYnzEmAMPhswNwnvDWaNAOQTDw9GRug+3qqRe0647sSH5Fdrq4uQG/OxsIseIZtNGMheyd5s+PQd4fyJAHau18gVtg/VEywh84fvyM8/7uH/7KvKH9+3r0O3ny1Onv/L7ffc0dkL6dQkD95RWv+943XP9UV/0+R4h7AE/Up9uefO1Fxra/MH/O6rUR+HSRj/229rTsWQ1k5WeAIX8DWm1sE382SsPfZdtAPwZjyMdH0DXgWHGNJf4ergABOFxD1kAFqMBMFNAAYAVYqNTayTwSgOFAagEwqBtQ+S4EgxBnhZtgYKostkAfaNcdWZ7/fVYUF3c6X+sXM55BGwG/tIrsgGrAuO623X86A/sMmLsv4BF3V0XgYrtbDQSqa3gBoHHXSAdU4N/RzYr8S8A3d3v7AwCQXeKBF0aFALCmPd51rXpcfOh733DDw7qdh/vWvNDxci24TgPUof6uzPKM2504+tuf/umz7srvYU6lZPcaGIut66C2wc0D1/jn7+EKEIDDNWQNVIAKzESBgIXyamF8zpnFPwYcCbap5ANyyZ4BnsMRaEWAK/2zk5mHIa4DNvB12NjZ2SwB67/TVH9P8+dop5lV3AWMhz6rW/EM2ogpsC214yO9DZBVIzunC5T7EfTs8cpAJOvXpyrwRuCg+tftWsEUBKLTRZa/Os+K66DAsAAFBCKuyq314gD/vTde/7KqCW17tAE42N89UJfK31udgTdig+MC07i9mQD093SeFz/6PTfe8F5X+PH3+AoQgONrzBaoABWYiAIBC/4VAJvd8x80GbU3WoDCt4d9Lykaqo8A3IAUtSzrVnE/iPN7aZggbtrZ6UAoW/VRefOg7EsrngNt7NemoXXAmO6rf/dkhlb2t24Rf+a4aSS2KAdCajDL+fTnm+MMzwVqcRXZgWAAEFx17v7e6QuYuUPa2YEV2P4GEMawJywOdqDN/RklRK2QDQOk/qqMJXbD9Gg03qn7tic7xsJOeecGiejovkQWlpUrQACWa8YrqAAVmLkCgkWzNENbZ6fArFQrmwVekwyAr/z+G55WuRoETedzlLbQ8a37PZ/42ft0Xu5kj8wNMIFA5gdxDSiLZFf7OfSPX3fc/dKo3oG6imsg3oLiGdTbGLkGQrh8863m6EuvNtcAfW4dZ0/hS3Q6dS7I0YpW5XaPwqpkKrc2+AOkqB9Zqx0YUpE25ICzrrUBgzHsueM+9/mW47nvgd5t/a5qW5btwJ1y/VWfLHGltmnTGheA/a0+S8sjIcgy8RQgAMfTljVTASowUQW8AdidCZLCKQHYxIgvAIMZzFpjsHwLgCJCmdQuPzC3j8E1AEeOZ6l2sH8an7AC29iOS2jjYJuhBW0K8iUyTaplubaN2YBFJxtYtyE+IopIsVumDZyaffCD68j2fPlf3Of9SgCsqVXpl84zsc6MaLC/Y44LYEOoEx+yjLFf53mVlgIEYC0lWQ8VoAKzUSAFAEszR6V4UHaqccwUXJwHA93KNjcslcWSZoCl8OPjE7ANH41rKItqlxIAR7Sxhke4jQYARxoz25eEQcC8PfoN90H4MixgMb729Aa+oGyxz1Hdun4IbqQZsipaVyAFZNRafQZhqLYJevbVJ5u7uSa2PWXnoT5Yjg3DR7Ml/vbNmG/AWervdf/Bl7V5jAtAIxkA97yAbDYLp4UZSgBemEPZHSpABdwKEICL5zlV8numdRkALM8wtgBYCmU+0ASDOQG4VEB6MqOO4xS+dI7FNeggn5Rpwh1Svs7YgSBRL/jB8n7HgWtYAeFmA1AYcIqPADc0gnxQ9zm2PSEADPpP6m+/DQ9Pf2/6j8S517iA/CfK9tvfwI2Mf5bRV4AArK8pa6QCVGDiCvgAMHiNdKEdBE77ngGOBidTBWAfu3oA+JxjxaXAG82D4hmE9ClmgOMDcMOXyHQJZXQbz2FigCOGwRokgOxYKzsrgJUauuA2CMCPG4whSwZYuqEC+0KeMff29zqmoOd/GwCMbKo0x4Wz/uYGietIOfwZMmROYJkwBQjAYfrxaipABWaoAAizq/tr+axk+R/gNcJnDcuat88bSoGOAHztTUWRPcERgvKjxj6g2ciYg370GDmNZ1Oxo7lVGzufDkoRz3sEwEG+RC6OstBvgFE0IGo8Fwq24Q1EUMZO3ue4GeAAezabCi7oMu87y/62OKd48INuuOEbVaxJ42mvAFjkkzUsQ7HHbwAjU12yMgTgZFKzISpABaaiALj4bwEwajsMpXWFBGDf54tB0Nx3APY6ll6F2/WQ9AAAIABJREFUZ0g8TxGA0XFclQNjTFpta+MLuVgKLFAGuLXQd2a6SjPlGeCEAAwCYeNYL3Sk2RuAY9sD1p8WgJP7Wxa38nHhyBhvxhDwZm5+AxiZ6BKWIQAnFJtNUQEqMA0FYgCw/0KZAEwARseFRwZY+LKlcPAT25j0CDSqdLgOrpZk3wImAA/q2YBUCIhazya7PFX9DmawO889x7MnAQCj0jTLSTcMvDP+6/5D+sqOQDc2hoDM96ruO7/7vDsdb+YmAPtEU8RrCMARxWXVVIAKTFMBLQCGX140KAMBmACMjhMxXLaeMXe1oh3PzAAPKR4XgF2+7v4uBQkADKomEgMR8oxn3XsRlPgBcDx7CMByAJaOC+Bo8yqGzjr85n++K7/HV0z99+ppY+ezY1JbWF5XAQKwrp6sjQpQgRkoEArA8mOh2EIYzCKneDHRDjj5QioSDr51S/XCAS8MNEG7EGk6ZcR27Tz7a2s0VjwTgLFxjwSCFFCROptlpPVPFYDXUAhlBdsSAc9n+gBwTHsIwLCvg+DTEU8YAFuew5aOUZbXVYAArKsna6MCVGAGCoQAsABuPm2kuJ/5c/awJMwA7ykA1xsZPkNGCpd9bcSMZ6mNPhsUoP3eWseuH/U9CHXeC31p/VMGYG/oLC8cAGFfAI5lDwE4FQA7nhU3MWNeNPafjT/+wvw5yz6m+QkkdK5LVY4AnEpptkMFqMBkFPAFYDhTZp67PCM/fN6pwyO3E4DdbicAuzXqlpDCpa2F2PEstTEVAAPx5v0ZJLknsSukgIrVui0lrX/qALyGQ9Hx46Zk1o2EEACOYQ8BOBUAO+PodcYXryYAS2edccsTgMfVn61TASowggK+AIxlg9YZ3RSLeQnAXPn9NzytlBqEEh6BNj701QuLk6yVlcSu0T0CLWnTJ57BWEv+EqzYACzRFZ3+pICK1luVk9Y/BwDe9g162/OuZJ1scCgAa9uTAIC9TxRsbHu8eQX1HzhiMelLsKTjoizvjvXiQ+aG+YvDAJzxG8A+4ke8hgAcUVxWTQWowDQV8Abgj1/7kSLLLhvoVdLFPAF41t8BHh+AI8czAXho/ov/EiwDbMPfiF3gZ5CGFAchv1lF6yVZWgAs3HTotYcA7JcBloyLxqZF/1gqx1Ge/1qeFTf2xh/wjPk0V0vLtYoAvFzfsmdUgAr0KBARgIO+OYtljraZQwIwAdgxyAdfggVkQoPimQBMADYKJH0LNHLTk4Hw9tlNbQD2A+H2s6ROmCsbsbyACdSglQEGr0nqb9CmTj/wjSHQRyfLZ8eNzq8iACMjcBplCMDT8AOtoAJUIKECPgAMXhMEDATgwSCon8usSoGAJfdJ49u5YButI+PgNaNmgFPEM6hD0lMTZewA4H/blRde/6CyLNiHIF8iU1/shb60fvex0LpXSYEI0bIsA3zeZl1VK0sOHqX2yPb52FOaRwCG3vitAMCDvj9tXPF+8+eHe+JP9LktNIZZLkwBAnCYfryaClCBGSoALv5X64tqIQxeI4etjG+BBoCk9AUBWA7mvRngFPEMwmMQAINttAHVffQ7PgA3fIlMoVJAheBogUegASCsYQiEzrq8TwY4pj2QjzsQX8WaXzxBsJl0w8OvHz4Z4MEXYbkAOOhZamR+YBm5AgRguWa8ggpQgZkrAC7+pwrANTCAi3+f7OQsXoIFHgHf6nXL038yy/M3GsceHQjhFjR6aezRDrQJQADeuK3xMjCh1tjY96+/NFDqS2Q6jbLQz8THe+uFPJwBbmRDQYAMfCmSA26yTJYNzLLaHtD+1qeUJAAMAm33ueTh57x7ARjKZu/nEejGuKjGJhDvnzVlv9s6lvkNYGSKS16GAJxccjZIBajA2Apgi+CVlXUmSLqwhcGpkQGGr9mAEHhkerEADL+ZeKMXqG8rWwhe09JYahdY3gfMQ58BrvsF6yCP56AMMKhdPZaBTZOWZnD9mxgDyw/6xTY/gvAlhDsCMACoBODffc0dazgHMsDpNzyQN017j4vmWARixb60IQCPveSztk8AnqRbaBQVoAIxFYgKwGLDxZ+2EbeQyTOHvhngFjyihkIZs6z92aCyboEfUVN2Nj1g8OscaQX7FNuucACWWLgqK47nIACGN6bwfuwctY/tS8Q08Ju2NayBx3sbx1Wd3zotzWzAoKz8GqCgrGPsDLA0gxr7CLS3PRtNPTPAXv5zt5UcgGX9kI6LNgADGwDWwdx+cRky3lkmvgIE4PgaswUqQAUmpoAAnNoZ4Fuhtw4Leys+bimsv2SS4jXB3wGW9x2GYTiTve15XTcMqJhqO8AI198BYCDTiFm0LuVr1zAAy30K2JwegGEfAdY3x0pVPLYvEbOAI5ibataLbQCYW+AF178BHBBmu5k3JFsXCMAApGz6APY5EIDj2RMCwGDf6+PcYHmfz0YF+Ru0y0jlNy7aAAxt4NiGM78BjExyicsQgBMLzuaoABUYXwFfAFZeCG+E2AKDwC6ZiAoA7AEZMACH1K2r2e63WWHbLC818gD7Hr962zUIwLHjGdQuOANciqaTpe3/Nm9MX6KD2fsIpq2BzrFMMDOGmtqC8eoiEJqDgAhsA+9H4FugY9oDA3DnueeGP9wZXVypGjJT+lugAdaTgePKwKaSvQ2Pt4JjxrJUiAIE4BD1eC0VoAKzVEAATa0MsOC6cjHwZ2b7/P7mPy4YFqm96Aahoazy0GSrfjsr8qeY/x56qZNKBhh8trHZVRiAQ+v2uN7iEjv8wP7oeauvAji1YrAyHLRrEIBjx7PURtyPu76S9cU6Iq06N0vG8iU6iarClGVRrlp/47h0SiDCM4Ko6uLvGLdeghXTnjX8ARnmdlcbGW3o+DAq1M6nfsB4Ctrw2AAwcrIA68cArHr6kp9AwpRPXooAnFxyNkgFqMDYCggWyzuLYvDa2845Vlz6zRP5J6UAXGoDLbQNcGXFwVcMaD/PqadCBrhsQ5gxhAFYq27PLOBwlvTj1x2Xatz1Bw52nSsHPpUjhcu+GIkZz1IbcZ2UM7WCTxLhNuK+dI7fRgGlLLD1SKZyFninjXRAJIbCPhf4HOFuAbAnpEL2eMKfz5udkRAdzd8bHTSy2c6jyh7jj59AQqJnhDIE4BFEZ5NUgAqMqwC46F/dV6vvAINQU8MU3oZ9MT9wvfQbpSoZ4Gb/IUC3vLQK8bpG3SCoOzN+KzBXAGChdtDGAWgX/LbhHrALimepjThc9gNwpTVQF6xNX9wCsQr5EhkXVZlwSB1+IY9nlqvbBStIpAJgJej0zWjuAHAse8p6Pfy1A2QeWeSOv+0xldLfscdF1WGxVnwDtGR6S1qWAJxUbjZGBagAFaACVIAKUIEwBcQL8bI5wbOIHpmusoXB454pgcgTDtdO6YEW0P5enT1gddCeLZSJjjJbM5Letg3EFKhX8BHo5kia3rjgG6DDZrp4VxOA42nLmqkAFaACVIAKUAEqEE0BAFyCnkHEXvyDLfLHAKItJAJv8HVsEID2QxsNUF2CDYuynyD8OY/kAvU461jbA2je2DQBYrlyp/OoMlAXNC6AeobHttCH0SYKVryjAAF45kFx3S/c+uiiKN6t1Y0iL550w8svepOtvqf//K2vy7OifOGO1j/vuP4VFz5GqzLWMy0FUsbLtT9/6zPMtv1LtBQYGgdabbAeKjA1BVLeT6bWd9pDBagAFegqEAjA0EYBVR9HAQLwOLqrtZpywZISaNQEYkWjKZAyXgjAo7mZDS9IgZT3kwXJxq5QASqwUAWCAJjZ30lHBQF40u5xG5dywZISaNw9Z4mpK5AyXgjAU4+G6dr3n95w2avNM38/ayz8o0de/dGrpmtpfMtS3k/i94YtUAEqQAXCFPAGYMJvmPAJriYAJxA5ZhMpFywpgSamZqw7jQIp44UAnManS2zFB4B9rpmDdinvJ3PQgzZSgRQKvPYNn311XuQ/axbkf/SUq79rtQn32td/7to8z15VZMUtT736uy9OYQfb2FVACMDQc8XUeRoKEICn4QdvK1IuWFICjbcgvHAyCqSMFwLwZNw+aUPe/zuXPbI4zN5pjDxm/pjP4GQ/Zd6M+7B1Brh4q3l7zYPM3z3Q/P+/MH//Q+a/bymK7MZyIVp1rMizF+dF9nTz/+9h/pwy72D46TzPb7TXmd1h/v7cg7x40L958l/ePmlxjHEp7ydT14L2UYExFSAAj6k+294HBQjAM/dyygVLSqCZuVtovlEgZbwQgBlyiALvv/Gy9xVZdkUDYv/GgO5/GQJgc5O801zziCwvnp8V+fESirfXZH9kfv/2ss4mNDd+/8LJw+zBP3LNR+9E7Bu7TMr7ydh9ZftUIIUCr73xc+8zc8QVpq3Pmz/fWWZ0y/lhk/G9w8wd55oNtreZjbZ/V2aAD/Piq+VvzfLMAKfwFNvYNwUIwDP3eMoFS0qgmbNbrrrqzUfuc/4DPmj6cLlSP+4+epCd97KXXfhPSvUlqSZlvBCAk7jUu5GpjIkKgE2m9wWPvPojv1p2aHuc2Z4BbsCsKb2+rnkEugbgrTotQJ7Tc8Up7yfewcQLqYCnAmPMQ0MAbGD4C/nhsQcXR068oDoCbY6lfHsXmAnAng7nZVRgQAEC8MzDI+WCJSXQzNktY9xkp6hXynghAE8xArY2TWVM+GSADcBe/IHrH3Hu4dl3f9n0qDz2bM8AW6F6Xi/WSnk/mXbE0rolKjDGPFQD8Oaxik4GePXMb/MZ4BqAG+UJwEuMRvZpbAUIwGN7ILD9lAuWlEATKMuol49xkx21wz2Np4wXAvAUI2BuAGw/zrw5At08Nm1OYhTvNdngJ5sebo9AZ9mbzf//cfPn/2oekWYG2P5d+WlHLK1bogJj3JsbGeCVpATgJUYW+zRHBQjAc/Raw2YC8PQcOMZNdnoq8BngKfpkLJumMiY6L8E6ZV5O9YDDLH929RkkA65f3fx3JdXOS7DKY9DmeeB7b8p1X4Jlrmv9PqtPK6W8n4wVi2x3fxUYcx5qvtSq8QwwM8D7G47s+cgKEIBHdkBo81ywhCqof/2YN1n93syjRmaAp+0njolp+6eyjveTefiJVvopMMY8tMkA/89mY+wPTP733zozwNuXYNUZYx6B9vM3r6ICQwoQgGceH1ywTM+BY9xkp6dCWosIwGn1lrbGMSFVbJzyvJ+MoztbTaPAGPNQlfnd9PDQAPBPGaC9KU2P2QoVoAJ9ChCAZx4bXLBMz4Fj3GSnp0JaiwjAafWWtsYxIVVsnPK8n4yjO1tNowDnoTQ6sxUqMAcFCMAjewl4UdA7rn/FhY/pM5MLlq0ygJZdGW87duSuh7z0pT94l2YY7NNNtqH5qSw/uPz6l3/fzZpaonWlBGDQv1FiC9VjauVAzSRmR/80mIfNo/scmAN5PzFRBuiU5F4hCfg5l52K3h5j2iU75yGXQoG/O2JHZd3hWj+YbzW/6IZXXPjswK6ILp/KmBEZPbPCBOARHPa0X/jEAw+Kw1tM0+dImrcNwpQA7DEgXd0bXIy5Lo5gj8oCdqybrGsSd+nZ/b3Iiyfd8PLdN7j2xO/OjSiCf3rjJUXfA9oQxVWq+FGfOwYWCan6JI3xbnnlmA2a39C+zPV+gvZPo5yyX0uTRGO66kPAHNKSoW9ubhbyjQuL3uK+TkXvbl84D4WPJq0Y3lhi3UDwvDeJ4vT48U8d+4c7T3zR2HFvgSoqwG1rb6pjRqDN7IoSgBO6TGvybd78PCeK3l4P3VgjDFDxAtFz0hJ7GVlg9FWq5edG/dAus/KNyTrRD8TAYgFYayGJ7iKnih/1uWOmAJxgTomyaNKKk7HuJ+JJWXhBAr+uLJLcK7TGHDKXaM1bpovQfXqKes8JgBPopzIPKa8zWtCqoQEyNhTWstCYcE1ZGv11tSGdo5D6llKGAJzIk4o3o8ri1QDUuqFWlU4VgLUWe0J3QzeMqdimfGNq9R3o4yIBWFnTMvycN05Aa2EYZ5q77P2bZw0AjtAHpM/QeK0qGsFGaCML6egS7idIP33KjODX0kwo9hT95pxHtNYGLqCYst5Ttm2u85DyPbEGYK143ehqHR/KwCnKODfnsjnEpc/cO7drCMAJPKZ40+tae1t+kD23OMzeptWNKQKw8sToI9XgYmMqk5nyjalerIP9WxwAZ8XBw/KseIpPwAxdM8KCkgDccciYc4okY2iLo6XcT7THVVnfmH4dWnhHgB3n4ltLi6F41WojIBZmcW/u69+Y+vnOQ8rrjFUcnzw852FFUbw7IA5sl7ZiQxl+q/ac47Br2Jg+R+YoZR9MujoCcGT3gPAQ2Qq8+qkB8AQmC+dEN5KPd4BT+cZUQxN4XGhRAIyPGK+Sg9miCPFEAG64SXmceAWAuciZwbNVHCE2fO2HrvNdZEOVT2hTo2PK4KIYnE9dEjhPE2jFeZ8PeW/udRF0GkDLP65AcfwunoeU7X7HYX7wTJ934iD9rjabI8HvygTXhnbTzjmMGUTXpZQhAEf2pPJkEdna4eeZlG7czT4MTr4RMx2+OlrtHWlRGhuApTuzBGBZVPUukiPEEwF445sJLUBKi8ZefMoi1qN0KgCey72ilFBpTeCErJjtzEXvCHMpMgqcvpnzPKQUV2t4zLN35UV2T/OflyPC+pQp56BYp7k29jj9XZaby5jx0Xiu1xCAI3ou5q5TLLOnkgEe6cbllNW22zeSrdEB+OS3Tv/g0bOOfNaIgrwlkQDsjJ5Wgd6bZoR4IgBPcwEiyh4s7X4iGy79pSOMFxXT+jJDWvDj2lxQApWduWNOeo9k6yAQTRCERPOQUlypjLGpVOLKAo8Uh055XHY7K5h5AQJwRAdOcaJzdXcqAKy1SHD11+P3nZvbSJNbbAB+R5HlXxE8A0sAFgZT380nQjztPQBH0FTo7f7iLpCprlza/URLwDndKzQzQa64UTqxtXNSZU56jzTuU25uag0j+G3mBGCr5IOPPcxpzKgF1AwqIgBHdNIcJ4opAPBINy1JJLSOLo5kb2wALjO/55s/6LeqCcCSCFqXTXWkfu8BeOJzMfQilYn3wRr9LkiTD5n2FSPNvRKzd8a4ls2u7E0MANayXSKgsOwk781VHyY+hhc7DwljyKf4LDc9Nh0VP4rjI9AUryEAR/TKxCc78YJF6YbabDfFq+pjeLgFFCMtCmIDsFQ3ArBUsSyzLjgixNNeA3AEPeWedlzhgpny8qXdTzREnMGxcOvYU7qX9i5cFWM+xZt0NUKhqmOS9+bSOEWfaOrVqmup81A0wRoV9232zXWOSqHZ2G0QgCN6QOkm17SwtWCOsSCaQgZY87hIsz+aN6BY9QrCkQDcECv2WIh0/JQALAh4oKh1F15zPjE21D7TnE+a9fb1c2n3E8CfziKavo01p9vuqUrzVfQX6XWBaG56K49RZzxuCix6HlKK3TZ4mxdV3fDyi95U/qVmjHUcFmvuXjWT4m3pKecoNNjnXI4AHMl7ESbeJM+eTgGAtSZY226mFsjEmogE4UgAjgvAO9kVrbhsmE0AFgQ8UNS68FQEx536teaToQVU+dsS7yeAP51FtMZkqntF1SGlRX7vp5C04qWry9z01tLBGYjtAoudh8puasVAJZltzak4Z1fN7IwV7cxsX/ZcS6/Uc5Qw5mdZnAAcyW0RJl7rzU5rcA1NRtVvESYl6xEupXasemlNekNHhVL5vhu62rEgHBqLOgId82azDwDcjZ2xxoTWeN/0J/YiKsWR1t4FYarFrXBeGSw+13uF0sZJ73OHWnHfhZO56l0FEechaPQNPhOqvM6wbgIrbRA1OxvtWfxGI4tcz0IRM9NCBOBIjosw0VonCuXJaPBNgEo3v1STUtTsGgF4Z+AsHoC1FpUN5aybNBHmjuTPAE8FgJVAo+rOzpyi7KvoR1pdmy8p7yeht15F7ZPfK7Rsj/zcYWtO17LZ+D253mMD8FLmoQibZFZo1AbgvvWa8po2JmSPNmZC5+kpX08AjuSdCIvlJDtlYx+BnstN1oTN6NkaZoC3CqRYuCvG5mAWLlU7qRYZZWdT9ak7JpT7GBuAo2f0XACsrBf8aRWf27BiTEVdXPbdKzQW3333ayXgivVCqVH05jwEj7LB7xgr32ut6yil+K073DdOYvdl7nMUHDEzLUgAjuQ4AjAk7M7kp6jb3t1klSdzyIGNQsvKADdeypE6e6B40xwEbXXYybIX3fCKC59tC5xUfYq8KWSdUzRAprI7ckavKc/oG6rSCaZbfu73Co35ui+zpQQQLQCeu95jArCGr12bVynmodIG5b4sGoCXMGZC5+kpX08AjuQdxcCvLBx9waI5wW46FROAYx8vZQa4PXYIwPK5JHaM7j0AK89ZMZ/xWvmqD2iWeD+RD5f2FYqaxB6HMY95xqy7teaYu95jAvBS5iEC8OCstbNGX8KYCZ2np3w9ATiSdxQDnwDs56NRFjVj3mSVd2alqhOApYplWewY3WsAjpB1jg7AxmGpvo0++oaqfLgsC4CVsrQx/RjrG8Cx571JbU4vaR5KBcDK6+feI93Kp6AIwKGTeuLrCcCRBFcewKWVMW90tQpjPwOsqJt10lO8GU3qJhvhxiQdGQRgqWIEYLli2yt6PwFTFVEc61WVKQDYOs8rzouT2VANcX55raImo9wrlOyP+YK7WAA8it5jbU4vaR6KsM5IseG3BAAebcyEztNTvp4AHMk7Sje3pnUEYKGvbMcJFW9GBOC2PwjAwvg0xWNnQvY6AxxhDiYAC2N8aENVWNVOcU3/jnWvUDgaa10Ya5wG6mqyBL0V7/+Dc2szWDV129Q72jxEAB6ctWJmgK2PxyjG8+Cnr0Ln6qleTwCO5JkIkx4B2MNX3QVYiglDsQ34JhvhxiRVmwAsVYwALFdse4UzAxxhDk6x8Iz6/fKG4KPfT0KcX16r7d8x7hUqoGp5YV+Mepeg9xj3Zm3dTOiPNg9FWGcwAyyYCMeYowTmza4oATiSyyJMeqMvWBR2q7tqx/xuWt1WzCyELXzGuMlGuDFJRwYBWKoYAViuGAH43iGiLQmAI8yzUT/bZPObxjOItuy1wr16Zz5fgt4R+rBXG3ER1hmLBuAI8ZZ8jlK630yyGgJwJLcQgCFhU+xkrgzpe7sqZKWwUIRJz3mTjXBjGuo1dFxGYRHm3DCpCmhkPJqN2TZNUvk1VTsai++WZhP7DFKEOTjFfMUMsGC+jTDHJL1XaLwIKxUAl26Zu96p5tZmCC9pHoqwzlg0AC9hzAim49kVJQBHclmESW8vMsARJtimhwc/8K4VCmPcZCPrVlYPQXhTwwiLpV7wJgAPRm/MF+XUDQ9tMo0xJiLMwQRg4SQZ+/SN9rhvdC/JvUIpRnfiUmHutc4Zc9eb8xA8gHvv98oxsHgAVtYr+XoWjpgZFiQAR3Ka0o2tad3eALB2ZsriYquWWqEwxk02MgBDGd+ufgqLsG6VBGC/ICUA++k2xlVW8Fri/URD3LnfK5QyRK37mdL9J8l6Yx/uzRHGrsbQcdXRuwGkDHSLB+AlzFGuYJnr7wTgSJ6LMOkluSGN/Rmk0h0RtOvzchQQVlqANG2Gsq/KN6aqfW+NCMDOyYVvgXZK1FvAOSYSziP+vdi9kgAsUDOhj73nQVd3FObt1lhQuv+kAJMhaaLoraSN6N6cMEZdoSb5nQAsUWtdNtUn7JKuZ+UyzOcKAnAkX0WY9PYGgJV2xSWe9cpw9jUwxk22tEVhIdXtUtAxQAKwMwQJwE6JCMClAku8n/i7vn1lhHlmyDTVe0XZkEKGqDVPK8VKbz/nrPcY92Ylf2gNF7QeAjCq1LZc76bNnMeMXIb5XEEAjuSrCJPeXgGwxstBPFyrsrgZ4yYbCYCdWbYhjSNM+jwC7RHU5hIegfbTbYyrmAEWqj7ne0XZVQ37mye3NNYeQ8/za9grdHFZfLb3Zg1/eOgVegkBWK5gLwDPeczIZZjPFQTgSL6KMOntFQCXbokAUKi3g262CwLgoGNoEfxHAEYjuF2OAOyn2xhXEYA9VI8w16BWBN0rykY01gpNYNVYbLteXjZXvce4N2v4Fw1GxXIEYLmYg+uluY4ZuQzzuYIAHMlXESa9vQPgCBqKvO1aBPRVNsZNtrQlwhHooMVdhAmfACyK4LowAdhPtzGuIgB7qD7Xe0XZVY37RWoAnqveGlp3wtN5SmpsrTyGU3kJAVgu3CAAjx0HvutZuQzzuYIAHMlXEYJ97wC4dI3Gbnagi8VZ0DFusjEAOPTbyQRgZ+TxGWCnRL0F9mrhucT7ib/r7VfO8V5R9URh87LeHFTQAXr3g0I7oSEwi3tzhLEbqhtyPQEYUaldxhmPcxwzchnmcwUBOJKvIkx6ewnAE4FgaEFQhRIBeK0EAdg5uRCAnRIRgEsFlng/8Xd9/5UTWGCK7hVVTxRehFWvDxTqcm4uVXbPTe8x7s0Rxm6ModOtkwAsV9kJwHNcz8plmM8VBOBIvoow6e0tAEdaAIo9j2ZEx7jJlp1RyCK0NEH72yckAdgZYgRgp0QE4Ejz3+j3E3/XD18Z4d4rNlU6dyqAZD2XKAAwtJCvRJmT3mPcm6egjziAeQTaQzL7Z5BsFU0hJqRzlI8gU7+GABzJQxECfPQFS0qgSQhVoghAJo0xbrJRADgvnnTDyy96k0igRuGU8aIO/5a+p/JrqnYUFsrwhkmqPjUNijAH+w4FyXV8Blii1kDZCPOPyDLkXqEIkXXcKMyFIgCu+jAHvTkPwSHMDDAsVV1QPG7mMGbkMsznCgJwJF9FWHwRgDe+UtgtD/K662UCY9xkCcC3PiPLipcEObZxsc3Hqfyaqh0CsDhagl4KJ26tccES7ycheqDXTv1eUfVDY8xXc5YCAHvH+dT11tC5E3vO4+IRxq63f9BxM1ROIb6a1Vv7oqxZL8wr3wPFAFwKMfUxoxEzU62DABzJM8oDuLSSANzxlfJELImEwZt0pGnyAAAgAElEQVTeGDdZAjABeCCA+RZoyejuLzvawnOJ9xMdl2C1TPVe0bQ+1MYq4xyaVZJkrvvUD+0L5lVrqcndmyOM3dHmoQjrjL0H4CqKpzpmAsbi5C8lAEdyUYRJjwBs8VUE2IQiYmiREMEm5y5zhBtT5sp0u4QKXYhZ6udnkFyi238nAPvp1r1qtIXnEu8nOi7Ba4kwL0ONo0AZmo2aEgCXwkxR7wg2Oe/NEcbuaPNQhHUGAbgxi0SIT9U5CqpsRoUIwJGcFWHSIwAP+GqEYyS9N74Ik5jzJhvhxkQA7jz/nMqvqdoJXXB3h+PUNoUizMGjLTwj9GX0+0mkW6+z2indK5rGKti1is/QjcfQjc+uAxT65fRpp8Ck7s0Rxu5o81CEdQYB2BLdUxoz0sE3p/IE4EjeijDpjb5gCb2xSjJ6vm7RXtQP2dG3UEgFMF3btI/QhC6EUsZLir6n8muqdrTHyj4DsGL88SVYvpO/8Drt+Pe5VzSvUVgz3FacOnZpfsaJd5l6LxfKURX3+owT0tYU9E41tyr7tStvipNQfAkWEtTtMl7PAA81M4UxI5dhPlcQgCP5SuFm1rWMACzwVQT42mm9b8E/xk02ws4sM8DMAAtGnHkFWZa96IZXXPhs20VjjIkIc/BoC88IfRn9fiIKroiFx7xXNLulMEbuPnn09HcePXnkbQEADJ02CnHHmHoraNztulOvCGN3tHkowjqDGWBgMI05ZgDzZluEABzJdREmvdEXLBEGYdSjPBF8AG1KjHGTjXBjIgATgEWzIwFY5S3kzACLok6n8Fj3iq71gScJTOwUjzQT91tNvff2VMYJdJ71ti4bS+8x7s0R+koAlgXhpN8CjXYlQhxB61nUvjmWIwBH8lqEYCUAe/oq4jES62JhjJssAZhvgR4YHnwJlufc0blstIXnEu8nOi7RrSX1vaJrvUL7TzV1vjAAgNWPcQ55SKG/fdVP5t4cYeyONg9FWGcwAyycwlKPGaF5sypOAI7krgiT3t4AcOAueOXRHb0iZLAnc5ONcGNiBpgZYNHsyAwwM8DdgAl9j4ArAOd+r+j2L/jlN3n2MvMswhMDAHjwVNbc9R5jczrCWpAA7JoY2r+PmgGe+5iRST2v0gTgSP6KMOkRgGW+SqGXdWId4yZLAGYGmBngtgIR5uDRFp4R+pJifgzeRHNN+bEWl2W7ypkW6OVSCn7+P43pP2z+nOPSzva765NNc9d7jHuzgk+7rhptHoqwzlh8BnjuY8ZnHpnLNQTgSJ6KMOmNvmCJkEG1Tn4xJ4zS3Yr9IAAPjB9FnatWUtz4V23ZMlepFk+p2lFe4PMlWJlKBth6qmSJ9xONW+/c7xVdDRTG/mdNnefPEYCXem+OMHZT3Ad7nwVXGnOD93RlzRaZAa4EVFxnQZt0GvP2VOogAEfyhPIALq0kAMt81fssk+LCnwBMAJZFZbv0qEfoFcfBetOAb4F+SUgwbK4lAAtEVFqMj3avsHVVcUErUHJd1HVkfe56K2wwdDV1vjQswlqQACyL7EUDsOJ9nAAsiyuW7lMgwqRHAJaFW++iJvg5q60dBGACsCwqCcC+3ycVLzwjLHZHW3gu8X4SMnCqa2MDWex7hU0DxQWtVGLnAnjuekeYE5wAHKHN0eahMqCUYqCKTR6BxkbpaOtZzLx5lmIGOJLflrhgibAzbZ38lBYAo00YEW54zptshBuTMxvgGjqp4iVV31P5NVU7SuOsDoOpZYAj6DjawnOJ9xPX/IH8rhTDo90rbH1UhG5EwmYZJwDPXe8Ic4Lz3hyhzdHmoQj32sUD8NzHjHQSmVN5AnAkby1xwZIKaGJPGIq+YQaYGeCQGYRHoP3Vcy48y6qV56wUC08rjCnOWZXio58o8nf99sq53ytsGkTwNSq1c0zNXe8IMOrUbEnzEAF4cCjFnFN7N+kU5wvnBhg6kcylHAE4kqcUg3IyCxblxWTZr5gZ4N4bk6JvettQ1gq6ySofTWIGmJ9BEs2OrjfILmBM9AKwYt8IwIKoUwKyUe8V3e5GgDRUUec3gJegt+JYLXUd49482jxEAB4NgCc1R6ETytTLEYAjeUgRsgYBOCX0KN84egFY6QjYqBOGslZj3GQJwPEBuHfBmSJ+lBaz9Qw6RQBW7mMKf6U4Elj6zNqXlPcTjVvvEu4VNh2Uxz8q9eA3gMtKlqC3srbQvXkp8xABWA7ASxgz6AQyt3IE4Egei7CLO/qCRfnG0QvASpsHvcc5lCak3kVk+YOyVtDRlKktXpU16I2XCDdl6xuNleKyOeOkAKqyPWv8KC/KBt8CPdaYUBzrveNdc67v20TQbGMTgKPfTzRuvUpjctR7hU0H7bEJau0E4CXorXxfgu7NS5mHItxrU2z4jfoW6CWMGXD+mF0xAnAkl0VYsFh3GpUn88Gsn3ZbRnrr5KelXd8nHRQXFymOIvUCTDd0CcAq32GtZN3xrfIiZvQNFPV4GfgM0lgArLT4qGIi9ieKehdqWnNiY84Y/X6icevV0mXMe4VNhwhzjVNu1wmOsoIl6K28joEAeCnzEAF4cBhZNxWXMGack8dMCxCAIzlOK+gb5u1MtMqT6qqpoe8AKt84yuZiA6S1fq1+DC0YtNqo/O/6PmOEG9NeH4E2eu7czBQ3Tnohu/ohRfyot5EWgOH4VOxn7Ex674mAJd5PtG69Sv4d7V5h0yHGvd2lN3KPUdzIGk1vpXip5UysW9nuaPNQhHXG4jPASxgzrrljrr8TgCN6TnuiNaa2du0j1D8ZANbKTnVvTlr1ujYLNNvZhKjzWSPtNtEbe98QihCfKd7C2+xO3V6MBenQBoq2L7tzRwSYdx6Bjt2nvjhU7mtrHGrW7RpvEcbTqPcTrVuvVlyNda+w6RBhw8MlN5TJ1ASgsfTWipeGoM57c1lWc66IOZ+75iFl/fYCgLU0G2vMuCaPuf5OAI7oOa2gj2jiTtVTyQCPcQRMqPPgTS+R71s2aLfpuhG69IqwYE8NwK4uBv0+BMDKi6UgO9GLXUcoteOzx66dcTkCTKCSNcs538CbSD8f23uvCZ1DEGPmfq9IuIE4JCcEcWUFc9c70TjiPIQM3p5TgMobzqM+A7yEMYO5cn6lCMARfTbLRWxePOmGzttvK4lSAs0MFq2DLwxJ5HsC8CY4Ey1qNGeLwYzLDBaZu5tnjiPQY4yJyshEbXvHBwKKU++DrfNIv7xF21w493tFX/8Tz2nODZjKzrnrnWgcWTcUErXtPaSQ8aocl3uRAZ77mPEOqIlfSACO6KBZLmInAsClWyZ8s3AeF0vkewLwfAF4MOOivAMecZbbVu3KAI8xJpodj7CBp6Wr8+27M8ki7G6KDNxPtMSb+72iT4dE46VqHgbgueudSNfe+X3u8xABuHfmGhxDc17Pas7VU6qLABzRGzPY9REtWCJM3M6FX4Q2NTzutDuR7wnA8wVgZwwpLzQ04n6wDhcAjzEmmgZPdFMBPnqaSD/VOEEySloNzvVe0df/xPHqnI+6ds5V70TjqHdcJ/YrOrzgeUj5vrQXGeDKCXMdM2gQza0cATiyx5Qni8jWTuct0FVHJ3izgG8UCXb8CMDzBGDnCYI5ZvxcAJwoczQ4PhNlf9B5GoqDZmVLup+gIqHl5nyvsPUxEaitmkbGbtfGOeud+t7c1W7O85DyHLRXADznMYPOw3MqRwCO7K3YN7GiKP6PPM8fr9WNqbwEa6KZGxh+S/tj+940QQCOA8AGTPJfz4riP2iNq2Y9ksVmxB1j9T4i/Uo9Jmz+m8ri0yc7Glu/lPeTGGNrQgtM0b2iT4uI47/VpE8slhXMVe/Y46h7b17SPEQA7p25oMcI5jpmYszXY9dJAE7ggVgBX960DrKDr5hFy7u1ujFFAE4Eky4JvRY0kW+0BOA4ALy6kZ08POdhmmNrY6roqOGs5g7HS7CqAZZyTPQN6li6uiaRze/izG+KDcHU9xNQK3GxyPGF2ON1r7BVrAwbfbYH2TtXvSPbDWk6x3lIOSb3KgOc6B6YdI5CGptqGQJwIs8oZx3qyVX7KM9UAbhyk3Z/QfeLoKVbZ8QbLQE4DgDX/laON684Up476m99Ky9kRMcoU40J1/jW1sDVnvkdyhK46lGOiVHuJ64+hv6uPHZRc7zGuK3yiGOk25xKTM5R74gaQwBcOWJO85CyrXsJwHNez6IT4RzKEYATeklpsm1NGNo3nakDcOIbhugm5gol5UVr2RwBOAIAd8eAxi49cjx4KH40bDD1tzKPygsZEQBXfY09JlxjMuF8EpT1jQhIo91PUN+EltOO8x57VO8VSmsFVDo1aC8bnKPenIfQUFH3714DcML7z856Eff4cksSgEfwredka92l3VcArtwWaaGguiCwhZhnDHSrIgDrA3DvQtZzrKlkV0J3jG0Arr1QDYX8GGNCOr0rbTQ0m1UFI8W5ZPT7idQ3oeWneK+IZJNIKt/nf12NROrbLO/NLq26v095HlK+bxCAG86f65iRxvdUyhOAR/aE4yUX0RdPI3dfvXnPCST6TVW9o6xwVAUc41Y922frLPCCHFX4HlXwkRr3WIgm8X2fHLyf4IEyhXuFpw14J90lk80Rnn3lvdn4cG7zkDvsWAJRgGMGUcm/DAHYXzteSQWoABWgAlSAClABLwU8F7hebdkuCj21oWYIK6ICVIAKJFaAAJxYcDa3vwq89vWfuzbPs1cpKPCCa67+rl9t1hOzbgV7WQUVoAJUgAp0FBgZgJNlf+l4KkAFqMDUFCAAT80jtGexCsSE1Jh1L9Yh7BgV2CjwE//r777YZMOeaf7vR8yfHzTfVn9OdpjdYZ6PfH2WZ58wb/g67+iR4oqTp/MPm9+/zfw5kReHDy3yg18zm1p/XhTZs7OsOMyy/HPm73/V/P37yjre8oc/9cLHXvWmy/Mi/1Aldl5kjz199NStB6fOuLWqqzidXXJwkF/cbM/8dmjK/mKRZy81/772LW954h//+BPecIHrurPPzP/V7//+T32Nzp2+AiMC8KhH9afvGVpIBajA0hUgAC/dw+zfZBSICakx656MgDSECkRSoAvABoZ/76DIP7AC0iy7+a7//v8+/Jx7/LPnl5CcZ/lriqz42VWZLPuy+fcPmjLfb/7+debvrymy/PF5VvxJCboltG7qfnr1943r2nU12juS/8O/OV38D39ovln1D1lePMYA8iPf9rYnfqKys2VDx853vevn744kE6tVVmAsAI714itleVgdFaACVCCaAgTgaNKyYirQViAmpMasm36kAktXYAgsq0yuCz5NJvhGkwl+qckC/weTDf71Mqu7gtaf+L2rNyBtWLYFxWXGefVPE7hb7RX5d9gAeOi6pftqSf0bA4AJv0uKIPaFClABXwUIwL7K8ToqIFQgJqTGrFvYTRanArNTIBCAn2I6fCQ7PHxOdnDwbpP9faPJ9v47cxT5/Ooo8s/8zP9+9Kt3nnO7KXffVgZ4A8SlYBUotwA4z364PH5dHWuu7Ry4bnbi77HBiQGYz/zucayx61SACrQVIAAzIqhAIgViQmrMuhPJs/fNvPnNnzr2tW+c/V+NEA8MFGPnJWmB9S3+cm8A3h6Bfshhlv/4QVbcZMT6VAnE5bHp8jhyA1ofXz7Pa377e3Pj/YgB4V8yWeP/zWSNn2v++0+qI9c1AJeZ44Pi5w0A/6Op60dbdQ1ct3hnLaiDiQCY4LugmGFXqAAV0FGAAKyjI2uhAk4FYkJqzLqdHWMBFQUIwCoyelXSeAZ4dX3zJVgVkHZfQNV5CdZzzSurnpwdFGU2+ErzZ/XccAmtwEuwVkejTav/vDwqbXl5Vl1XxwbrdV4C8KJRFIgEwPx27ijeZKNUgArMSQEC8Jy8RVtnrUBMSI1Z96xFn5HxBODxnGU7Wiy1pvWs7+YN0NI6WJ4KUAEqQAWoABWIrwABOL7GbIEKrBSICakx66b70ihAAE6jM1uhAlSAClABKkAF9lsBAvB++5+9T6gAITWh2DNsigA8Q6fRZCpABagAFaACVGB2ChCAZ+cyGjxXBQjAc/VcGrsJwGl0ZitUgApQASpABajAfitAAN5v/7P3CRUgACcUe4ZNEYBn6DSaTAWoABWgAlSACsxOAQLw7FxGgzUUeO2Nn3ufCf4rXHUVWfGF/PDYg6+55n53usq6ft8nAL7++k+de+bZZ3/ZaHIPly7m91NH8vwBT37yv7wdKDuJIq99w2dfnRf5z/YYc2ji5qeeevV3l5/Egf9ZGgC/7nc++0jzZuR3GgGOISIYzW4xml2MlNUus/h4ff3nrjWfXHqV0c0rNrX11q6P/tNWlPVRASpABZatAAF42f5l7zYKSBfjA8J5f2M1JgDHrBsNIi0bzKT0R0+5+ruuQtvtltMCya4dwkX2yiwJ1GnZbZr1jlFfzcvrFO2vzIjaj6nEq09cWfxk3USybPQZAM7ej2z+2WLBNTYdG0OD4eWqu3vx/vpPvrkWMq55LRWgAlRgiQoQgJfoVfapVkBrkdSVVLpYK69XtGUHDGLW7QqnkEXvUN2+2XctEGv6OLCP1qyblp0u/5jfo2b9lACutxs+Y21Ik0Bf9lbtG69K+rUAeKDOw6wo3mQ+dPzTQNzsFHFt6ARqC214BLYxe//5nC7x8TWvoQJUgAosWQEC8JK9u8d9SwQXIrCICakx6+4LI8WsuitSoYVxVYmW7yvwUlpw78SKlp0u8WICMPooAWCjq4horNkqm2q8agBwE74d/TwsisMX5vnBM41G0NH0ppZOAAYfLbH4x+lf+m+lmlMn10Di71SAClABKpBlBGBGweIUSLhQWmmHZqhiQmrMum0BogSFcOy5Ft7NihTB8gVFXtx74Flf2P5NwVaWTtFOlx3qi+aEtrf6ho61riBTjldNAL777q+dcDx7X8bCNXmWv9JohDyf35JyKMsdGBOD7wGg/2o3qI9l1+TB36kAFaACS1SAALxEr+5xnxRBUKQiAmiKto16BDr1YrRyBHrENHAhXvvdPCv5ZjNB/rj5C3GmrC94mgCnZScQqOqL5oSZX1v3RCcCph6vSgC8eoEY4JfDw8PTP31wcOS5RtgHArHTLdILqiHxPDS26b+WC9THskcM8BIqQAWowOwVIADP3oXsQKWAImB6ierKTinaNxoAp86udx2BbDSELMS9HC+7qAaIhHaqLpoV41im3LY03J85xKsWAGdFfuPmTc9Duq60M+dWrvZ8EVYvAIf0o29c0387roRj33dw8ToqQAWowD4oQADeBy/vQR9DFl+K8gwuThTBYRQATghsLpcMZgAnZKetH3WMJLRTbdGc0ObBGEBOA0zFVtORwXjVmLuMHm8zx5q/17TlyuquATjPHuZ5tL83lkL6YQNg+s86BNTGsmuS5e9UgApQgSUrQABesnf3qG/A0b8kagwe5dt+izPUllEAeKyjiBaxBp8XnNDC2ern6qRAQjvVFs1jZ+Q6gg6C5VziNQQcG3p83vz3dwITyxqAi/yfA9nivuqsuofEhu30DP1HAAbimUWoABWgAl4KEIC9ZONFU1JAaQGp2SXrAnHOGeCEsAb5Yei4+dRs7XaoynYltFMNgCcEJYPfWE6obXC8Jp6/VrGQH2R3ZIf5O43xPs+3qwOwsaNVJ/3XG1ZqYxkKXBaiAlSACixUAQLwQh27T93SAMvmEbyQTEape9/zbBp2bvyaPAOsYbvid3VLjb+QHx578DXX3O/ObqxrLp6bNmuByqwB2P8zNys3ab4ELPZpi1TxqhVX4Jy/AqgTd33rTxxvi+6trm/zKWCO2IG6gLpqu5fsP/PCs5tAf7MYFaACVIAKWBQgADMsZq+AwvHn3QXYGz77as9n5HrhTGNRNxoAB+ix2RRoAavCor83E6IFwDbA0siA9oGblt3dbJrWAA+1z6pn2GMBvUfhQ/3UtTVmvCrULXFxMAD3bvD5zxE7fqT/el3KDLAk2lmWClABKtCjAAGYoTFrBUIX5TY4K/8uEFati5TAOpt+SpoBjqGxRp19mSiNurvZykp8DR/OFYBDQc3mr8DTFlYA1vB/10cadfbFa6iuwgl8NTd927nfesvXvnH2fzXXul6atVO9NgDH0DpGnVPyHzPAwqhncSpABahARwECMENi1gpoLB5tQBK4MC81TQqpGmC2CYQdu5U0Xn2ntBlsoZn72CBpfTFPWMay6n40cOvzocYgV4iDndgKHGdWHRXstD7GECteNewV+LfenPPtT9+406pPQw8bpPvaV2nb128Ne338J7iGRakAFaACVIAAzBhYkgKBC+iVFDEAOCI8JYdrJY3VAdgIkRwkNbQYw26NMa/Qd+3NFetJCwU7owBwn9/HAqiAY8bWcecLmF1Ypf8GRyuPQGtMZqyDClCBvVeAGeC9D4F5C6CR+bRlC0IXYdYMhE72MDkAx9LYd8HciFjrYlDjuGpfJjU0Ljb1Jgd3jVEe2nfbplAg/EV71CBGBtH4wGpvoAZS124zwP7z0U78hoy5blzMbb4Zy39Sx7M8FaACVIAKbBUgADMaZq1ArMVS6GKfANwOq5RAEbIY7wwG7SO7VfUE4I0SgfBAAJbP3rVmAXPcju6BY641zmLN6bE23AJjWOpBZoClirE8FaACVMCiAAGYYTFrBWItlgIWhys9I7zxtumntM8X+7/dtbY5EgCX9e9oEbgYH9Q5NC42le8lANtiIBAe7AA8s3gN1EA6f9eaBbbbGncBdam+gb8SI+V8E9B3qe/K8gRgH9V4DRWgAlSgowABmCExawUCnmMbhLNQ0CEAt8Mq1oLUdqyWALy7KaAxyEPHhG3xHggPswPgCMfApa6tNQscJ1oArP4JpM0GZIx3DrS+Y10JHxjD3v6TXsjyVIAKUAEqsFWAAMxomLUCUwVgI+ruws7/mbuuj5gB3ihCALYO35340BjkSgv96BmsWHOCwhHayQGUb5+64y4gNgjAssEZffzIzGFpKkAFqMA8FSAAz9NvtHqjQKzFrkK2iwDciFJmgFtDdpZHoAMzhs5NHK1JLdac4AuLzX6NkAEe3Azx1Urrzc3WkzITPsI+Nf9pjRnWQwWoABXYNwUIwPvm8YX113cB15QhxlugmQFOE2jMAKfLAJctaUBgZXHfd1VDI0djTgi1oe/6RABl3WCx2eSrlSIA7x5VVgDgffFfrH6yXipABajA0hUgAC/dwwvvn+8CzgXAMWTTeGHXxq7ZHYGOoWdZJwE4MQDrHeOvDbdtQIXEi8acENL+0LWxAVi6qeA7J3Xb8a3H+r30PQZgqf9ixSnrpQJUgAosXQEC8NI9vPD+aSx2tRfgfZL7LhIt9RGAN6IQgNMCcMCzns6ZyOZL50WWAhpzgk+7yDWRAVj8fGjAox6tLHPA3LY7l+0vAIv9h8Qcy1ABKkAFqMCuAgRgRsWsFdBY7BKAWyEw+wWp4rOq/A6wDTBv/Nz7zI3jilgTR+h41JgTYvUtJgD76BawodEGYD9ojfYW733xX6x+sl4qQAWowNIVIAAv3cML75/GYtdn4egja0CWpNscM8DMAA+FYJS3QFcNBkCTaNj4ZoQ15gSRoYLCMQHYR6+AzaIWvHpqbn1W2bMugRf8i07Nf/494ZVUgApQgf1WgAC83/6ffe81FksEYGaAewYCM8A9wihu5iBzkAjoNeYExCifMjEBytgj0qmyP+DFZnV7nnUQgNtB5OU/nzjkNVSAClCBfVeAALzvETDz/mssdgnABGACsHwiSAzB0d9sLFdAfsUkAdjv+HLZ+SAA7nvhk8acLvcMdsUU/YdZzlJUgApQASrQVIAAzHiYtQIaiyUCMAGYAOw3DQS8RMmvQSDLqTEn+Brnum6KAOW7kdHsi08GuG/epf9cUcTf+xS49PJnX35QHHzIqdBB9tiPfug3/rgs53ONs/4FF6BeC3bunnWNALxnDl9adzUWSwRgAjAB2H9mCHiO1KtR17OuGnOCl2HARREB2PsNwr6bGNW86ev/Pj/Sf0AgsYhVAR8487lmn+WnXvvs/WX1nQC8LH/uXW80FksE4PgAnErjsie+C3LL4OEzwIIZxTeTKGiiLjoEwXOaE8oOKb1UzBuAfdsPBWDTdeszr/Sfz4jgNaUCPnDmc80+q0299tn7y+o7AXhZ/ty73sxpsaQICLN7CzQBuDU0rc+zxgT3lBODz3FYT/sIUFvhxgDgL+SHxx58991fO3Hm2Wd/2ZhyD4Efe+2d05w+hQ0MgeaLL+oDZz7XLEHIy37oOS82/Ximoy83f/u9vvHwd73rlXdX5fZVryX4nH1oK0AAZkTMWoE5LZYIwN99cYpgiwmSvsdFO/1eNAArQsFguMR8iVLKDRvfDGxHHG8ADhgvqzj+5je/+VUCsHgDoBvb3v5LMafOpQ0fOPO5Zi56DNlJAF6CF9mHEAUIwCHq8drRFYgJwIHAugM5gfU1tWYGeCDyAhb03Vp5BDpwhCttGAxZsTsW/N9qXLezTwBcdtoza7+a407nh9+dHebvNNUcE4RL71u9Y87pAvvgomNvYMCG7kHBfYVZH9f6ArBPW7yGCkxRAQLwFL1Cm2AFYi6WAoGVANzwYu8bX2/83PvMJHQF7PBOQduzoARgv+/B+voAuU5jnNrascWVRlsp43UKAOWp2SprmR9kd0gBuC97v4LxiBsYnqBfh94UX2KGjL99KUMAxj1NAMa1YsllKkAAXqZf96ZXURdLr//ctXmevcpTTAIwAbgvdBZ/BLqv46EAYql3d5wRoMRTVsBm3wuKIvuSdJ4cyrBHndMjbLiNvYEBQt83D0+def7NNx//Whkcl13+K1dnRfF644ff+8u/eOET+wPm+MFll3/r7VmRX9lbpvFJoaHAA+3MskZ9D33ov78gPyO/NSuyb2vU3epLs02fNnyuCdCr13Zk0EK25tlzPvrh33ihqz5fAIZsKBuH4gKILzDhKK0AACAASURBVLA/Pnb1aBDkI5fu/H06ChCAp+MLWuKhQNTFUgAA2zIcAYvMrjKLOQIdCkTMAFsHjfXlUB7DK8olSsBQ2bbz7GTUOWGBAFUKGXBU3QuAx3qLd4z5RimevZ8BBhf+q0X9qVNfvOvYWfe+3bj8vqXf+wAYrLM7P+y8MMkfTs98uwu8bbbDdit/B7gH1IfnTxDsVhsW2AurAH8AwNljdaW3j8bdKr30yrJBMJXYdVgcftX5vWiBf6LcKFlpdAUIwNElZgMxFYi62CUAr1wXVeMIQMEj0PGOQAcCRAvMNeLKhCcBeD3BegNUebEvxJUge5gXX82L/GeF83zvJo1GXOzTEXZw4X/zmUfPvOLuk3f/TQW/fQDsCVtb9/dk/kA7DZTnj8+z4qVNO3tjqwMpaBvN7KTPNU17AvUa3DTwBMWmeSeO5IeXfPjDv/mJ9V+OD8CBemVZD5iCfjxhRHi2+VPGl/sfKIvtroYlpqkAAXiafqFVoAIaWdXexRIBeOWFuS1ICcDzAOAytgIyj80ZQh2s9wmgSiF9x0ypk1mQ/hcC8HhvgQYX/jcbN/+V+XNtc+B0s6jBcFJVbgEH0M4TJp7KI8+XgEuAVlYQbKN1PNfnmlCY7PTNCsEK8Fs109BoXACujt6Dvu0vZoFg2I+yxgc3KGRVsfTUFCAAT80jtEekAAF4LZeGDhvhk75VNzCjaNZK2R895ervuqoZNL6LeUvg8S3QHVEC/bWjp5KvCMCBGeDVHOJxGmMFwFl+p/BFdoPZ6rltuPlmzztDyzuDjyz8iyz7hHlO+4LOs7StI9BIPYKb885xVeX6t6YEHmeG7epAvRrMmZ7sHuf2B1Wbj7b1+9cbegRaEejLLnYy21kG+1EQxLZ2ZJez9JQVIABP2Tu0zamABvhFygDf8tSr29+91bC1F1IDstUdkQnAW0EIwJEB2Be8hmKWAOWcNq0FfHRbvesgyz9nKvzXglZ7P4G0ige+xEwgZdjCvwleatnfynrf48mi3pvCjXZgCAqE5pCjxD3da20YKMNi2eSm/uwbrmer++QPBWDt+OpuGsC+l8YXj0FLFZtNeQLwbFxFQ20KaByhJAC3lI3ygq2UR0qVsoqlKATgFAAcDjztDLDCZlDKeB07g1i52BM8D831XzZ/Vi9VQv4Z+gTSCoDpP0TGukzIwr+CiIsv/pmjzZdj9RqwgQGwzdbxUfCaGmhhCBwBgGHbNnpB2eIGaAHl6wwoULZ0507GFATSnSPAsB8b/YkUX37H3zfx4tMP0cBk4ckrQACevIto4JACBOC1OhqLxo3OswJgG6QSgKf5DHDfm389was5LcwGgG3xOhkA9gNPHwDeOR3TdKbGXBZrA2OK/oMX8pYbaQXAINDVEAWW9wOUDTjB0DQCAIOa1/2Hyjf6AcBpXTfoi1EBWGojWD7oWW64Db4NerEQQgBerGv3o2Mai8e+jETIQsy22A+pr+PNKJDaB8BRNxk8njt0aUEAjgjAAdnaVAA8t3jVmMPMmPB+hrQaTxq6IXedoU8glddr2EEARjyxffYUArTGZ2hgOJUfNa5BDW5jBAAGs64iSBUeR6/rhnXqPsOMfVpJJQO8lPjCRhVLzUUBAvBcPEU7rQpowE4vAAcs9m2ZgrkCsMYC3bYgVfCdddGvUG8VazwC3Rl1IdnaSAC8EwNzi1cNezUAWMkO553KBcAadqScbzTsDfEfCBdWv1TQJQU6H+gC7dxbADYOqmFTkgH28UUZDEAbZbFpA7B88yMovpyTGwvMSgEC8KzcRWNtCvi8vbRTjxWkAuq1vuRlrgCsAZS2TQaFhaNVZw17N/ExSwB2AUbILBISw5GycjtjV8P/KeNVYRyULg3OAGvoBsZW7zeAy+s17Ngn/4FgOQ4AJwYUWAt5Zrp13Fa6YQAet93A5r1PAi+qEmWXV84fMQMs1QuG+sTxBc5vLDYTBQjAM3EUzexXIGRRXtXahYaQRWmMl2p1ep/0CHTZdsBmQGX6DqyGHnXs01ljAT1nAO7TRWMOCfTZTgwo+Mq+2RR+tD5ZvIbMNQ2fBgOw0jh3hRlk55zmm7H9B0Pf2jM7z4KWfwkCisu3u78nBhRYiwUBMNznzrOsKTPAYHzJj3Unji/5AOAVU1aAADxl79A2SIHARXmzjRosAxdg1gyHBqj3gVnMulcLY78X5LT81wQzpUWjVWcFqKrsTpoBVgQQCDKgwdUpFOq3LpwHjrPy+5lfyA+PPfiaa+53Z9PUOcVrqKabfqv4POSIOxhPg59Aquqg/0A1TTEYgCzHWatWQEDBjapKJgYUWIvEACwXzn0FmFXeVkQALrXgEWh3aO1NCQLw3rh62R0NXUhrqTP0iQ+NRd1YAKwIlVpS9y6kFW2dKwDbNIbAA3HOVMZaaWvfcW/FGEAkQcr06j8pAFbY6BoSw/UJpOpa+g8JqXUZH+jr1k4APviQU3HZZ4rK6lpvwXbWDxbw9hUBmAAMxti+FCMA74unF95PRbgMVar3+TZFG5MfgS5FUbQ/VOPy+l6dFRfP6QE47MVrQ7rqAXBkSBIEx2DWcy7xOiUAVjxNY3Wj5Hg+/YeNBAJw9pyPfvg3Xui7GeCjHwihagAMPxM7FDIEYAIwNqXsTSkC8N64etkdVYQeb6FcizvFBd0oALyC4PBnK731rS50ZZEUYyE9AMeDSzUAVtQ3KBZccTCXeJ0SACvZ0utX1xzZvXAO842SZt5H2EGAsz77W+kNAp18vPII9Pk333z8a3Lh1leIjzkTgF2ZfB6B9g3GBV5HAF6gU/e1S7GzFw5dnYCxBABWWuyFhKhTZ0VASw7AEfV16iZximIsS5ptloWAIaKeqN1O3ZVshPRwGa1kS28z0jeUx7bHpYf5ffL+SwjAQRlNqZ1w1lMO2a03IoN2Bb0FGoiznSKCTYk3m4svN3/uO9gOM8ClPARgn2Bc6DUE4IU6dl+7NdLCHFp8Kto2Wga4jKsRNxognecMwKW+kV5E5FzIS+eMSHZCZkhAaurxqgR50Nhwias4dvqaGvwEku0i+m/YayDAaWSACcAf+o0/Lr0BwmlLL+Cty/U3d+HMr3ku+cQ3//FPj51179sJwM++/KBwPstNAHbdBPbodwLwHjl7X7qqCJqIZPDCU9GuUQF4RAiGFs+Ki/jkGeBSW0X7m/GrDsARYX1w3EmP0U49XqcEwCufxnvMAZ4ruwEwEgRD883Y/hsLgCEIlGdngwAF1GKUDLAEgCXa+mTKVxD/Q895sfnXMx2LnBrKq3I+GkP9abw0zKdPoF1B8YUsCFlmPgoQgOfjK1oqUCDRgkkEFUsC4IigZvOyaOGsCJCjAHAlgDKIiGJVMNSSngiQZH67fVCMC5c8ongdG6C6nYmY2Q+KQfrPHnbShb+tFimgrADq8l+5OiuK1w8OBgJw/QwwAJw1bAJlg0EOaKN0LQG4c3TcNfnz9/koQACej69oqYcCyhBRW+CzEF8aAFdixNxs8Mn2KS6URwXgUl/FmAmCD2ToRQSnsnk1+6cWr5MD4EgvYkNeWobEGf3XVokAPI+3QAPAKQHg+ni1T7Z0tYHBDPBRn6PjyBzFMvNQgAA8Dz/RykAFtEDYB3wr0xVhZvQj0DZ3KIJn5gO+lU2KdowOwE2dA2NYDSBdQ1ETULSgacrxOjUA1vRfU3dtXyqO86D5Zmz/aQAwWEf7mVZmgIez353vALuA04yP3/vLv3jhE7Ps+MFll3/r7VmRXzkw184KgKXxBUN949vMYBvBmXPX/Y+/z0cBAvB8fEVLlRQQLvBExxmVTFxENdR5EW4M7oRw42e08cZ4DXb1qBXsq/+kC3+bk8A65ACcGFDAfgQ/Awy2I3oJFgE4k0N94vgadYJj4+oKEIDVJWWFVIAKUAEqQAWoABWIrwAIY4NvgQbfOtyqw5XRXPVcDij1NXAWUP6ccZBdZbfkegFZ3bofQNnAF0aVfYD8p/QMsFQvafmyP9Jx4BNf8UczW0ipAAE4pdpsiwpMSIFrnnPZ64ose4rUpCLPnnTjr3/0TdLrWJ4KUAEqQAV0FZAu/G2twzCwAVqwfAuYQTuzbAOCIATV5QUQFAzAYP/Lo/WrY81AX7w3F6S6Vv5PCcCoXtWGCdinVoYdvIZHoHWnn1nXRgCetftoPBXwV4AA7K8dr6QCVIAKTEEB6cK/z2YQiOAub4/0ri8B7YTrrwsGZJlFdjXaKa9T1qv1tmXlutdSdd5mDLax8+1n2I8tvaCstsj3nvFFABapvOzCBOBl+5e9owK9ChCAGRxUgApQgXkrAALJ4BHoUgEgSykRaqc90E5JG2VZvyxzIDSLwBnpUReukReMIfU2y3QBWN7GCoazo3c9+KA4+JCz+U6flP3vG18EYKfj9qcAAXh/fM2eUoGWAgRgBgQVoAJUYN4KgGDhBOBSBejbvohclm+nonaaTOWt5uzwJUgzpozPMdjgI9CVbWAWdbgrFq2UNyPW7XfaAf3RtD0IgMG3W2NuD4ivI/nhJR/+8G9+Aj6Wze8AYz6ZYSkC8AydRpOpgIYCBGANFVkHFaACVGA8BUCQgQBYA4K7R1MrZVA7s8PiodmR7NccnwEKgzqFDPDagLCjvX1aSeotiuJX84PsMqdeHZCDAXAb2oEAnGUebe4OrB4gReOLADzeXDW1lgnAU/NIQnsGAOi2r30re8gfvvSjd2mZ89RfuezR5vsm73bXl7/o9b/xkWe7y4WVmJo9SG+uOv6gY/e6+15fNGXvbbZzg3UaE4BR/c1Lut5x42989DGIPlMtw3E2nXGPxMj/3967AGtyVHeeVbelRo+28EiGkRxgs0MQCmAWFvAYZLcZDIxxiNAECLexAaMHIhaNCHvBwloP2NuxRogRJgxGEmwMSFisDdsWEvawwOJd0FiAkEOhwZpB9oQDhAML9LIMspAsdfetzfzurfrqkVX5P/mqqq/+RHTQ6puVefJ/TtbNX56szNDjDGmTZaiAqwLSiT/SjjOotLa91tuS2Xn8f7XdhWuCR7CNYBngsn9OmfMBrVC43tHguHNsWq3q8880ewNwpddP/+Z71N8vRmKxVmZwEQf0PbdAC0Xf5OIE4Bl59/zffMFb8yx/r4PJDaAVgI8XCKOQ09ef0PAzhj0CresyHNnOiv3XXPbVW/Q/HjhwYM9JT7vrxqwo9q8LzQ+AffVXffeKR3TccJyhSpnL+frZZdxPeZz5qcmnqcCwAtKJv1RPAO46ByWZ2nCxs2crcG97YBvBAbjsL7BwAGfiLXXW6gGz0ANbeQEfa3OCAXDZN2Srd3+WvBlloO8JwNIXwAaXJwDPyLmuE/NyQtnMbMAdb8AY8tT57/jp0/Oj27epsicg5e1l/GBvTHt8J+b9tss1MYO0XX1bCdu1SKH1dwEkWx/qP+c4k6i1Lhvaz5JdDlMaZ27q8SkqsNkKSAFls9Vg76gAFRhbAQLw2B4QtO8zMc/2bF3sAaUwBDtORBEVHj36uMed+tGDN34PKVyWGdsex/ZXff1Bdt/D6y3P7V7PA4BdYxbwMRyTQF2NIq42azDnOJOqbS0PjfspjTNrj1iACixQAQLwAp3OLlOBCStAAJ6wc9qmuU7MlZPfpybnv6LqU9+Ouv0Pybo5TkIlBkGT4QTwWzZhtcdRk0f3PPbYkxQE39Dc9lyXavoA7BqvkoCwZZ8ldZVlXe3mOHNRG3pmVuMM6hELUYGFKUAAXpjD2V0qMHEFCMATd1DdPNeJeaAuDmbcEtoGfQc6FXscAfgO5bO3qz839Ptu2gDs+x2oIGaDZ4ITxo6pmxxnZucPjvspjTNB7LIoFViMAgTgxbiaHaUCs1CAADwLN+0YOfLEXJ2yn51z9btuvrYtmeO3xR7KD8PflOxxmpgX2X/P8vyhLCueN0cATq9/2MOxOM7KqOM4k3yH7PFC46NUgApQASpABahAQgUIwAnF9m1q7Il532RwBLumkiUrXdprjxMAQ4Ey3QzwCPHQuzgDSdkqNIb9TRPMvh3BLo6zANeNucQgn6ECVIAKUAEqQAXiKUAAjqdt8Jp9JsD17K0rlJm+A3bP9q0n+W72mCFhava49Q0JnWkCsOtJ0/XYctQM2hqPKMtxVleJ4yzFveRIXLIMFaACVIAKUAEqEEYBAnAYHZPU4jExb8CB6/eZJgB2rKuRWXKsw3gwjmNd0exxhDkgnuQA3K7U1bahg6ccr8IJoX+wb4E5zhqRwnF22VcuAQYki1CB2Svw3av+40Vqp9cVvh3J8+zSUy+84B31emLW7Wtv6ufvvfLKfUfzx92t2j3Ro+3tvChed+pFb/y4Rx3wozH9N9e6YfFYcJIKEIAn6RazUa4T8za4OkKKNqqTZXO0qTGpdrTHCDxTs8cVMu1hOU0AdlyACBEPSjJ/TbTujjGUcZxZozaEn43jfsrjzKoKC1CBiShAEEnjCAJwusWRmDGdJlrYSiwFCMCxlI1Q7xQn5o4Tz8ZEOMS25VLuDbEHiB5/2HPUavB7W8c6g8QDclUXIOwkAXhMXU0LCxtiDxAO/uMMaIRFqMAkFIgJCzHrnoR4AiMIwARgQbiwaCQFCMCRhI1RrSsAtyewjhnXTgbY9XtPVVEU4JmaPVowR1AAwsd/Yu5qW+9p4AcO7DnpaXfd2H93cW+3gsSDqj3Id8AcZ00/tRcWOM6A4ckiVGCGCsSE1Jh1z01qAjABeG4xu4n2EoBn5NXJTcwPPnPvSY+e9B0l4SlCGYMAT2diPjF7CMBwVASJh40F4InFtfuOjTgLX1MfZ/AoYEEqMLICMSE1Zt0jyyZungBMABYHDR8IrgABOLik8SokAHe0bWT8xp6YmwDMNctqj6IJZoBHBjUCcCdqoiwscJzZRydLUIE5KhATUmPWPTetCcCbA8BfP3Ro78n3P3i7isHTfeLQdHCcT3181q4AAdiu0WRKEICjTfBDgULnxFwCMDR8oukPtd4qxHHGcbZWwH+hySUG+QwVGEOBmJAas+4xtPJpkwBMAG7HDwHYZ0S5PUsAdtNtlKc4MV/sxDzYFT91BV3hvPcb4PEzwMYre6SDleOM40waMyxPBTZBgZiQGrPuuWlPACYAE4DHH7UE4PF9AFvAifnyJuZDd+7CgdNTkABsFobjjOPMd2zxeSowRwViQmrMuuemNQGYAEwAHn/UEoDH9wFswQZNzOE+WwqG2jobxR5dqStk6mdjwq+PbcwA94VLc7tssNPW3TPrUeLa4xvgKPb4xHKKcRaq06yHCsxZAQLw2ntzBOCYsTfn2OA3wDEjI27dBOC4+gatnQDckXOTATjIlT5DAegK5wRgArDj6e+h3ochv7WPPs5CdZr1UIE5KzBnyAmtOwG4qeicY4MAHHp0pKuPAJxOa++WCMDLAeD2FU/ewWOogABsVpXjjOMsxnhjnVRgyQrMGXJC+40ATABuxxQPwQo9yuz1EYDtGk2mBCfmy5mYZ1n802cJwARg8OW2wTst4o8zUOONKOYwsT+S5XuedtqF531rIwQI0IlN1XBqADymzg5tmyJrOy+K15160Rs/3v7h3Vd8+CXFVvYZ9e97TQ/mWXHX4b35s558wQUPBAhZ7yqmFhuSDjEDLFFrWmUJwNPyx6A1BGACcMhwJQATgMF4IgCDQi2xmJq8flAt2L0pRN+lE3OvtvP8utMufMOBPrtj1t1u06utVmVSDeuPxwSRmHWjsTcVnWMB8Heu+o9/lmf5S1E9VuUs46CsK6b/5lq31iYmAHvq0rtAUvrUKV7WwTX7xUsCsOhNMW5hAjABOGQEEoAJwGA8EYBBoZZUzHPyZJMKmlx5TRDz4rbTLnzj82IAMLqdcQoaLgGAp6ZzaAC2ZXxtg0393DrevMZazQDT2JhT3aGAF/DJdpEV71YLGherssZMvq0O23vIZ1z4LLTZ7E71cwJwKqUDtEMAXg4Axz4BWitJACYAg6+ljQXgFOMM1Hg2xUJNVqEOW7JTXhN/CwB7TA6tmZcpabjJADxVnUMCsHqHnazSuFdA42m40CAEh9KSAAx7alvdBXKB8u0H1BMnwk/VCw68P71B3vL+dLI38UME4MSC+zS3QQDcOcXVR5fyWY/rWaLYEwMyQ+hU1kEA3ngAjhLXHGchR+G86vKAQveODky0fEBiKIPhOTkcBImpabipADxlnX3ituYvlSHMPqEm8a9xH1ytJwfGGgE4u/TUCy94h+e7QeKq7a3t7XO3t7berh46XfJgVXbAn979ALfOO9md6CECcCKhQzRDAB5WkRNzWZQRgAnAsojZKc1x5qLa/J8ZBShK2Xomcp6TuF5Q9al3CKynqOEmAvDUdQ4EwFFeKn3bZgnA6QFYH3K2nWfni7/rtrw39Y993nGr6gnAUcYfK+1RgABMAA45OAjABGCXeCIAu6g272dGBYpqMmc+tMrDtl4A9gKUHlj3sDNc8NgP/rooxHba1Ntc6wLNQWev+AoXDeaaeuKXADwOAPtscR9ajPONQdv3xbHDNET9zACHUDFRHZsMwOe/46dPz49u36akPEEgZ6hvEztbRUPYo/sRGjIF2liLhrYtFBiFqscqwAIXmkLEdUj/hLBn6uPMNQ6n8lyoiW+A/hi/rfU42bf3W12vyaEBIKauYembUHaOBcCh7I8Vq2W9XvEVwDhLFcaFoVDapo6N0HZ7Z05x/63eT1mR3zt0pZWLL/UznjFoPecA7+Z4JQnA42kvbpkA3JGMACyOovUDBGCzeBxnHGcew2qjHvWcJIXXwpDB9Jng9mUx/A7Xamaq56DhJgDwnHSenK3Nkdq30DTL3QE+74e6LOW7IjUAb2WP/aej+ePuVra4HITlfFe05eVNAA7/2401DinAiTkn5iFHCAGYAAzGExeaQKE2rVioyWNAXTrZKR9YjQHA7TrnoOEmAPCcdJ44AKvPO3e2+9bHbSh95153agD++yc8/pMn3//g7coXTgdhxXjHKVus12YFfOdHq4oZ4GjShq+YAEwADhlVBGACMBhPBGBQqE0r5vs9ZX3yFWgC3ck8eMFEzzexHrZ27JuDhpsAwHPS2Stmmy+ZCkRCgtncITUmuIfUGc2yesV2+Hdctgl3AGvtCcAzmrEQgAnAIcN1AwH4jgf/KfuJP/69mx/x0YnjjOPMJ3425VnfSbppkuQ1kdsVtj0597Kz/8CfD6rp0ZscfNnIjHjZtpqgFXcd3ps/68kXXPBAaUsMDecOwHPT2dfeKi5bcOOxcNMIdQJwd+T3ZVJDAfHQoVJefo1xqNkG3AFMAHb47TbmI5yYc2IeMv4IwMwAg/HEDDAo1CYV89lavNIh1mFQrUm/1wQ0MAC3gXUuGs4dgOemcygADroYVHt5EYCnBcBe8U0A7v21zAzwjGYsBGACcMhwJQATgMF4IgCDQm1SMa+swwqAu9cWeU3kSnENEzrXrGjfVr5Q9c1JQy2vt727PpodQCWMVS1RIADubLf3WgwiAA++vsfMAPvES987zuP0/I24A3j1K2qTfmFvel8mB8AHDuw56Wl33ZgVxX6h9qGuHWpseT0wMXu0JqEhU6jzYPHQtoXS3/WanSLLPn31ZTef5asRx1lHQY4z36Ca4fNeE6TEAOxhq/EwF1cAbme9PezaiZjEYDZjAHbdsj6Kzj5AU3uVEIBb79XUCy+6+ZiLDmX3PNvou9bKecxswh3ABOCZTUpcJ+ZtMHC8e1Or1fnG0hGiogCwB3BOzR519Vt2ztXvuvnamCHq6LtB2xzrDJRhzC//yGVfucRXM46zYQDmOPONsHk8P1V4M2U0PMCtMzn0mmx2v8l0nmTGBOCBrNBcr7qZlc4E4M04YToVAOt2nBflssx4ZVHo+ubxW61pJTPAM/La2BNzU4bN0aYOcL7x35/xsu0i+5zEHXOwxxEIFw3Args0oRYNHGM6C7XQNIe4dtQo2rif8jiTvNOmVNZjgtSbVQsx8TfBm8fW6qBZtHZmZE4aaqd5LCQ0Qjd1Jm5uOocYB0rwoLFbd2Bq/8017lICsI9GJn96jJmNuAOYGeApzTYAWxwnnZ3MrQts6kpME3PHuo5sZ8X+ay776i1lt10msCbgmZo9Lv1aaT3hDLDal9ebaQ2hf4g6gOHUW4TjrCkNx5lPNM33WY8JUnIA9gGKgAcJBb8CybQF2qevZTRuWgZ4TrGqfRDChwTg7rs1NbinBGCPRT7jpxQeY2Yj7gAmAM9sbuIxMW8AlSuUmcAnxPeajhm/TjZJu3Nq9rhqnQKAPeKp97ohR182FlccNQtyBZKOIQ9dOM4s79T6IppjrBjHvWPMJFlomtmvmcpcjwlSLwB7TeLWQgbdthwQgDt2zUlDLa9Plqke56lBZG46E4C5Bbr9e8H2Xa1XzLQODvT5zGNT7gAmAM9sZuIzMQ/TVXPmbxy7+rOQU7JnyhPzgDpVUOJxEJZXiIZcMAioi2OfOM76hTNrM+Vx5hgEoz82N6hwtrf13a7HRJMAvBu1BOBq+BqzZR4xVn8vcAt06y2ZOu5SZoB9oLV9OF/Iukb/ReVhAL8B9hAv9aNjT8z7IMM16+qh32C2b0r2THli7rjV2OS2RlYuYL1oiATL/vpmgFGDh8pxnPWq0+vnKY+zEDExRh3OQFkaazjBOFCGMeyppq3siGuW2pQZmaGGszwEa246E4CZAZZmgHV51zhvv5u84q/nXuExfkf5tkkA9lUw4fMjA7Bx62HZ/YTQ0/l+2OSCqdgz5Yl5wIWC5inO7tdRuYwmKB4kFXOcrdSCdOU4k0TWvMq6TraqXpoB2O+03p3KJwnA7SyLz4R1RA0JwLvie5+CPhCrXgCyfo0wA9x6pW5yBlh31WMBsfHO9Io/w3t9Xr/Z1tYSgGfkOeeJeZ79ifrI8t+orp7g2l3kjlVn+0RG4VfdTMGeKQOwlj2QRp3FkYBwPRgdIbc+lw05a8JxJhrJssLD437q40zW12mUE66btQAAIABJREFUDg3AHpO3tiB9AOwEb+3siLOdhonhUjRsOyg1iMxNZy8AIQD3viBTx502xGs7ca0ntm+AdVHX3Snq0cZiiUc96ly+7NJTL2xm8KfxG0tuBQFYrtloTzhPzNWpvcWe/Or86PZtjhA8mP2tCxI3I4TDb2nT2PbMYWLuamPN78b4cDzkCB5fMeDXb1GA4wx2nqigfdy7xnCsGBJ1b8MLB5rs11UyArDHpK5RnysAx5wYptLQte9jA3CoIZRK50DtMAPccvymA7BP3NS18XhXEoBDvWxYj0wBHwD+yGVfucQRSKCtkPWeRMj+iW2Yij1zmZh7LhT0LpBEOhQLXpCRjbCd0hxn6+vJJPqNOe7nMs4kes69bCiYMuhgvIfSY3LYBmCXbdpR7sZMrWGo9sYAEZ/xEqrfCWK13gQBeGEA7JVtru1Q8QDgKO85n7Hr8ywzwD7qJX7Wd2KuzRUCidfhQmEmxPbsD+qGMeyZ28TccZHECqRhtMe+S0Xjoa8cx5mfgmF8LRv3cxtnfgpP+2nv7aj27hknYR6Tw0Z9jt9+Br0bcywNQ4HgXAB4LJ09FmsIwAPvhzHizuO90+gJuoPEOWZrh1d5jPOg7zn7qz5uCQJwXH2D1h5iYl43aGDS6AW+fZ3GJ6myya+ryFOzx7Ufc3wO1z6zwnXo/nOchVUU93WacR+2d6xNK+AxoXIRsDcL4To5rE8+HevwnhhOQcNQNowBImggheoj2F7o3QoE4IUDsGv81s86CFEHGP+TLkYAnrR7msaFnpjPqOs0lQokU4DjLJnUbGjmCjjCom+vewHYMXvb+K7NpU+mK5DQTrq0h9Y9UM6ooevEuN3OFAF4SjozA8xrkJAxYxq/rtuXWwDs8plH5vOeC/DOCl4FATi4pPEq5MQ8nrasmQqUCnCcMRaoQL8CgSbvPhIPAbDTSdCKgK877cI3HNBGOYGS8G7MqWq4aQA8VZ0D2cVvgFtvkTEWXlJvgfaInWqXiutCoemqN58X+djPEoDH9oCgfU7MBWKxKBVwVGDJ4+yd+5+/P8u2brJJp05PfuVv3XTzp3S5y170gqccPZJ/Tf318bXnHj5yePu0g7fc8qCtrvLnYNu/+Y4v3fxuU50HleHH7D/jT9XPXm76eVEU/+dvffmrv1K19zNnvEddD3dxn331PvaVsbW5+1yvzTZterRtPIbYaWsH+XmoiR7SlqVMLwC7ZkfKiZ1zH8G7MZ3rDyBaq4qNzgBPXWcPiKm7kQDcCuolALBHbFfx4rTIp7UG33PhX1dxaiQAx9E1Sq1LnphHEZSVUgGDAkseZyCEZhq6jt50858OAaeWtg2dpoB7pwVETc+oX1y3/NAP/fC//tXPfvbR+s+H6qo/A4DrY9vZnp/87S996S9N7SNgangOWhQAbDOO2z5NQgxy54xBiMa7dfQCsDNY7GZwXSeXyAE2c9BwEzLAc9DZOU6bY4EAvEAA1l12BdjyPeX7fJzXevpaCcDpNXducckTc2fR+CAVECqw5HGGAnBeFK9Wq8G/V2TZjwLyGjOgjhBZb64DqRb7KwD9P573vGPvP37vt/rsH4JJF2BvadSbEQ6gyWpxoszOA76xFnGdLLUr1t+PHTmSvWDPMflfq5+daG24v0BwAC6/bXvco48+djR/3N1C+6xXg8xFw7kD8Fx0JgDzG+DO+zHPLj31wqYufa9A53G6m8F1HSfIQp/Hez35owTg5JK7N7jkibm7anySCsgUWPI4AwH4MaWo3vL8k6CyncxnCNDbbbtRt6XeCpht7fdlri/df8b5Cpo/AvZ7qFgHgm1QLmhzMHstqCfc6c67GdZYE/+yT64ZXPX86vu4PdsP3x8agJ0nq50ZcnHbaRe+8XkxNQxl6xhbUUPZXm6Hj6lzrLo94r8Rban9F8p3qe3WosXUvO9d7fOpxwOnPP6Mk+9/8HZV9+mS3wWqrHWhT1jf6MUJwKO7gAZQASpABaahAAjAYmPrWcmDlm91pZXXYdVWd2mHrZ+mLKoNmoV2S7PXoupDbIcONbGrfzcWa+JfF8cxu7EC4Pzo0acWW9lnVH17BYL3XoE0Nw3nCiJz0znWOAilQ2qQnGvcjQXArvGjd7rkx2bP2z6c/2cHAPa+6k3wTk1SlACcRGY2QgWoABWYvgI2MPToQZXxDAyS2qRGFtiSpV3ZYSljzKAG2PrckE96KJdQe+8ssHOWoW5o63Rk14lbq++DmQjHb0BXdar94/dKAXjoapC5aThXEJmbzrHGAQG4u404ZkyPBcCufvb8DIUALPwlzOJUgApQgUEFPnnmmR9Wp/G+Qb2czzn7s5+9NpZc15155lvzInuvqv/yV332M5dI2rnu51/+sjwvPqeeeXTrcXtPfeWnPvW9+vP1ulX28B7XdiQ2xSgrAOAVSApgtgJgYBtxBW9AWS1DA/aG+lBCJ3pYVqkxuj0ZzTDv1luB+0EsK16VR2Dc91vgABPHDqjGmvjXx4Kr3TrrpeLju+qo0ytEY2vgCiRXW2rtJ9UwgL0r02eYQUyqc6xx4ApG7Xifof9GibuxAFi367zTZXv7f8q2tm5RVYjOYdi0O4BX7ynRi56FqQAVoAKBFYgJwD7QawDc/6CgYv8vfOYz+pdH7/9CtRlYZqg6FIBLuELBUDVeATAAbxXogYDdAOAhm/TW4MOPPPbiY47fe0jZBF2XpIWT2gGWrw6sQgC4njEG/eR8/ZLus2MmtYoz04Qp1sS/Htyu2UB3AF7fIdweZHPTcMYA/EE1nX0T9JIzFEodq7HGAQF4GRng3fezy53n2+puhgvUWPmAFIA37Q5gArDr25LPUQEqEEyBEoBVhf9N/fmX6uWssrTb5+ZZfs92Vrxd/f8N6t//Tv150m6jjyoAe63Ksl5XGqGzx0Wev1BnktW//V/qz6vLetT/n6L++9Eiy39HlXun+vvlaunvlGbZ7PKjxfbVe/Kt29TPT1B/jpSwe+jAgb17HnroO1U9hra38/xHyqxvmQFW//0eZdMZ6heOult3xyZ1gNKnVdtf3C37DfVvJ2fFnpdl+dEb2+0GE1hQEQhWFXDGBmC0fsE3xg9vPXb0x4q9e27vOwHalDkFdYFPmS5dUrZ1EMgApwZgxwzDOtoMmdFYE/96iDu3oU5IzYrt+6UgNXQy6tw0nCsAz01n5xhtvst5DVLrd1vqzLVuPuaiw9CvbteFPnU34SG1ReMVqm7JOQcbdwew1pYZYMHkkEWpABUIr0AbgDUkql9k9yhAfV1RZOepv/+RBtwSMtVL6w4FDn+hf67+/V0KbH+79owGYA2Wp6ly31KvuGuLrHi3ht761uQaAFdld+s8tw6rv/DZz5yle1zP6u4+e0697RrUVu3YAFj348i+E39izw9+8IE6jOu+lO2GV3u4RhD0Jg3AuocDW6f1Cda/pP5co/483qCG+fvf/c9XixhbN1n8IQZgVd8qS3sQAOD6wVagn7wywHODitI3zhNSBexqHP4FAVi4BdwwKFKDyNxilQDMa5Daw0Z6xZBzDBXZrWq+8iwCMAE49fyS7VEBKtBSoAbA7SzpuxRk/q4C3EvyPVsvLI4Wl+tsavmtcO05NW+toPkN6j8uUy/4X4MAuFa2BsArC+sg2t7W3G7bBYA1lOtvket1tdtNHSwgWDkDMAJ6qs/SLdCdu28H+5FnH1LONW6X7Ds9GfwW2RmAtZ+BreGV7qCfRgbg7tZg50lbcyBYr+NwAiIFwGrB7QG14+SlgnE3aIuTHfXGd+/trP9TTA2XmwFOG6uxfOi8+NMK+NQLGHONOy1bTM2H3kOh2kXfdVJAR+sdsxwzwGOqz7apABXIjABc5FeoQ6c+rdboPqVQ9Kxyy3Mra9rIwu5mjb0B2HQYV4wMcBuAYx8ChoQaCFbJABi0R3etAXvo1um2Jp73/3oBMAjZHdhH/OpSZm7wVu+jy7e3+jtQtdj2TVXPzwj0GjwZdW4azhVE5qYzAZgZ4PY7xgUwveMef9FZFx3xqqZTkgA8HV/QEiqwSAVMALxdbF+8+z3uN9VLaksB8PdU1u6nWtnfKABcZpBVBvgLPlugNeC2vzVufQPczADvZqPr7aYOCBA4nQEY7Q96iFStvk62E8iomswxZk1BOPUCYGGfva85svnCe3KVOHvpC8DqeXVATHa3+vOjNm3Kn9tORp2bhgTgtedjQapuIVbdobKCzAB33wB9gBpTc9t7KNR4tbWjfr5xVyDpPhOAAc+zCBWgAvEUaG8B1uB4dN+J/37PQw/fuLPlOfsrBYX/XP37ybtW1A+0Wn3Dq6HRkgE2H4JV3y69Z+s1xdHtr6j69CFY6uW4vpap55qjqm3TFmjdj9p3xyvTTQB86Od//vTa4VuNduOpbq55bAAGQdNkfAdcHerqhUqwLi8A1p0C22n03/e6o74Ymxu81fvhODEUA7DtZNS5aeioWyeEUgPU3HQmADMD3B40Lhlg54Ow5BMLArBcMz5BBagAFZArUANO/bD43l55i3xCKzAGALtuV255rAPAwoyqrq4C2HY0gGDqDcCuELxaXMmzV/7WTTerTwbC/C8GVASasFm34wVqxy6kIctdf2huGhKA194LFEPGWCUAE4BDAHCgOLK+52w7XawVTLQAM8ATdQzNogJUgAqkViAlADsA6pAc3S3Q2MnN9TonAcDaIA9tevsgjSV/eCtuO+3CNz6v3m5MqKi3k2piqK4Tue60C99woE/buWm4XABOG6uh4rOdNYy5HXeusRHTbj3uY2pue2eHatvWjm2ni/X5iRYgAE/UMTSLClABKpBagVQADGZU9ZbxQ1tZtr/vzt6aPiG2QPdmUUF7g2SA6z4H/dEJkxDZ4LnBW12EVBND27bFuWkYExZi1j03nWMBcKx69diK6b+51h0SgG2LadEW2ZBJhmWhD6liimUIwFP0Cm2iAlSACoygAAhcXodgodlNDXFPfPix//v+4/d+SwrAB4F7dXvkHe0QrCF3gwBer8L7kCxvqDAcnBJoomvdAq2FCGC/bQRa7QhgQ+fbu5gaBqpbzeWzS0+9MN0217npHApU29AUc4fFXGMjpt1hAbi7C8H2Agq5MDHYFgEYcQXLUAEqQAWowFwVSAHAIMytQFTwfXCQa5DGvAcYiRlQu1VVfVc6Ie3sTqw+qI6CM96XjNZR3zoXbNKvTmvOi+J1p170xo8P2eFyFRLcr52C1oNhgtig7icut5LH1jAmLESue1axGsOPAXc9GMdXZP9dpN41VwjHX6d46oWX0oAACzC6Kui91u50oEUPC/92F7R8fTWF55kBnoIXaAMVoAJUYAIKpABg4HoirwyzlhHNMhskN2ZOQfAMvgXaFBIHwex2H8yjYRYE3tDGZOWgiWKoCXufacjBMHPTMJRmqUFkbjoHBGDZyMFKGxd2Zhwb0eA6MACbvGNdZEsQS9D7FgutaZUiAE/LH7SGClABKjCaAhMBYG+QHATWPPuQ+ri4N7Np+n42BQADCwOVLiAEex2IFWrCGyGYoQlZ9MxILTPb18e5aRjK3hEAOAjkpIrVBNDi3JW+hZ2lx8bQ9/4RF2CsABww898XM1YbnINt5AcJwCM7gM1TASpABaaiQGwAloKb6xboAZh8TMHvJeqy5d/r09y0dRjURQzuddiWALC2HSjv9R3whCfpEABHtx8A4Og2uL84Nmqb69x0nrC9aiey+VtUAnD/NuBQ2hiGMwSfgbZgG98myE4X99fQuE8SgMfVn61TASpABSajAAh6zluUUwCwBZof3s72/NRWdvQ/K9Ef3yN8J3MK6rJRAJwgs+Aa9xMB4OErkHTn5qZhqIl86gzw3HSeMAD3jq25xkZMu8sXWER/QgAcMQPduyDi+vKe0nME4Cl5g7ZQASpABUZUAAS96rogaYY2BQAPff+rv4s9fMzjXnrskUf/+8DJ0p3MKfhNcfWctLxLRhfIAHttgdY2hZo81kL6iPr7derPL3mEOQTAsaHIdgVS2b85aRjK1tQAPLdYjQhMHsNKsU5W3HV4b/6sJ19wwQPtiuYaGzHtrmsUCUIhAI76uceGngCtfUcA9npd8GEqQAWowOYogAKw6vHq1GUQ9LRA1SnNALhVgC21Rzc09L2u3t589MtfPeeY/Wf8qSr68gHPOZ0qXW5pBu1uACrynXFZP7jw4A3AoSFSg5HywSmep0tDAKx9G3FrIGzDnDSMCQsx69a+npPOIQBYw+qRI9kL9hyT/7Xq/okBfgsNxnRM/8217rrmoeNvt+7RARhd6AsQf8mrIAAnl5wNUgEqQAWmqQAIbmLjhd+6iusXAPYKbG0Q3v4O+CB48rLE8HYbobX3PQW67EuIyfqqrt1vCwNkSmD4DNBWn0uhiencNJw7iMwlVoPYuTuegtQFXMEz19iIabfp5RB40Q16z0TMAMPvWsnvvqmUJQBPxRO0gwpQASowsgKhIWy3O40txUim00EG6N7gEsQBG1y/A0ZN72yzBrO6aP26XCOLLXmwXdY7u1E7WCcAlMKTslCT37YeLgfDzEHDUHqNsQW69NEcdA4BrXWNPfsMQdZcYyOm3X3v1FBtqvqtvgkRSwO/G6zt+/xeGftZAvDYHmD7VIAKUIGJKAAC8GPK3K+pPz8Jmt2AScG2abD6VTFkS3YFnUg/29chHQybBTbCKQDmqCbe259NDTlkGjqwmhKAHeyF9HUB4LJiB5uSaRhq4j4mAM9B5wDQEuYUb+Ak81LPucZGTLuRl4VnRrgBoKH6gti9KiOID7jOCRUkAE/IGTSFClABKjCmAggYKvse297KXrC1nf2O+vvQd7RlVxqwJwFJBRrvKLL8DKCdna3N+5+/X3HqTT0aSk9p7kBqoCztYGY2AAR7XX+Exp8FZDc6c4BqZCtHDW0Khfn50nS2ADa8gyKM+qwllAKpAXiTv/9d8X0ox7AeKkAFqAAVmLcCMABne35y+0tf+q+2w6RMd+pqhRAIFhxYpau0fttb/yYWaX/oG1rbN8Q9UQCDqStoh/rud95RTOupABWgApunQEoA9tnlMhflCcBz8RTtpAJUgApEVkACwL/9pS/9pTanZ0sztAW3B/QqUERAdVeS3zzypZsvHwLyzqFTP3PGe7Iiu3hAUiuwItu5+xYBUFciPmlv10brZjkqQAWoABWYhwJJAVid2H/qhRe8Yx7KuFlJAHbTjU9RASpABTZOAQS2VKetYLhxwrBDVIAKUAEqQAVGVCAZAG/w3b919xGARwxmNk0FqAAVmJICBOApeYO2zE2Bb37kjovUh2VXWOzeVt+1v+6p5z/943PrH+2lAlRgPAWSAPCGH3xFAB4vftkyFaACVGCyChCAJ+saGjYDBQjAM3ASTaQCM1UgNgBv+qFXbbczAzzTgUCzqQAVoAKhFSAAh1aU9S1JAQLwkrzNvlKBtApEA+CFbHkmAKeNV7ZGBagAFaACVIAKLEABAvACnMwuUoGRFAgIwLymTvmQGeCRApnNUgEqQAWoABWgApujAAF4c3zJnlABKrDZChCAN9u/7B0VoAJUgApQASqQQAECcAKR2QQVoAJUIIACBOAAIrIKKkAFqAAVoAJUYNkKEICX7X/2ngpQgfkoQACej69oKRWgAlSAClABJwW+8dGvvyTfzj+jHt47UMGl/+L8Z7zD9HOX57Fniuv+xfnPPADCozatsvGbV9/xZ+q/X9qy90ie50/7H857+rdQob5+6Ot7j38ov12VP73nGahOsA/VNUh97RZZdttTz3/G80y2gG007P3GNXd8MC+yNw3Vq9sCdFCldvxl0xa0cyx/wv0otbP0t9Ibi/lVbb1jTf8QrGewDpuP+HMqsGQFCMBL9j77TgWoABWgAhurAAY03e4rULpr73bxrCdf8MwHyp9+/cqv7zv++Pxu9d8n9gvWhCPJJF4CTFmRfdd+364d1ED7Wt3trxfswwqAs7x4oYZSS/B1AAdsYwVkDz+8fX/dZ30A7KZDNrgoANq5AsFx/Tncj5QAHHK8buxLjR2jAoEUIAAHEpLVUAEqQAWoABWYigKOUNM2vwIwZHLeBiwAgqpsKFBW27adZ8UnFEC+BtS5N0PWkz2GqjUtEOgH0T6oonoh4UehxlqZQqQNbd/20cMv2LPn2L+uL1iYANhHhx37zQsCiJ1T8edQP1IBcOjxCsYWi1GBxSpAAF6s69lxKkAFqAAV2EQFsGwt1PMKUHVpGwy0wRCAoCqLCJSFDK4XMmay7dudoXZMdcfogzKmkWlF2tC2qcndN9WzP9PSo7G12uZPSIgeCEbsxOvfRVTDzgQkLvF2ujAPauS1BTrWeMX7zZJUYHkKEICX53P2mApQASpABTZYgZDwUQc9oF4prEUFYOXiBsCHhSWV+2x9qwvo4xJ1jT5gbeT3Kut+WDXW+N67bm+gjGPZn47OmJ1iObr+xL5tRxtyjRcvAA6pVd/uBFQAlqMCS1GAALwUT7OfVIAKUAEqsAgF/Le1NmSqoACAJueMcUgIaDlZtI1bGCBS4BdWXxVfH/z1kTsusn//bG6mDsCBYyTVYoDuWGNbe+x+pMgAB+5DB+Jdg47PUYFNVoAAvMneZd+oABWgAlRgUQog3+oqQdaZV/NJym3NVtABbNWUAnC1JRcHYPdTowGAL/u96i8IPw5w6t4HXKdu2JcADPixoQPYpuNigLsWKfoBxoBzBjjmeF3Ui4+dpQJCBQjAQsFYnApQASpABajAVBVAJtSNTCCUUdyBFKTueobOltmS27FSfQdO4a2v6+86pSCHlRfXn6IPxvAs9Qa1k2T+G8Cs/wPTzs+fKfoxBQCWjxP7CehTfX/RLiqQSgECcCql2Q4VoAJUgApQgcgKIJDqM6G2A0ENCK3ZZTE8ru/Qha5l0mKv27DbvnKOKJsn13L9XTKewRTrNAjAIJxWOuB21u5ohhZWkmjh1Y8YMbPrnJ1dFcChbPIYIwBHfs2y+g1QgAC8AU5kF6gAFaACVIAKaAXACXV1zy8GQziAVdtsgYm9Mle6fXiKACzUMgn0jQTAeJzsGujlTyx21wsaOMjHXTRxAGBhjBGA+duACtgUIADbFOLPqQAVoAJUgArMSAHb1mPVFeH9uzUgsGw9Lk+hffCk7KHjH8pvV22d3iOdw+nGfvAYI5snPCVbS5EC+gYBWKqDCziCcOqlRYp+SNsAt2Vr/6wXf6w7JdzH64xeWzSVCiRVgACcVG42RgWoABWgAlQgrgLgpL0xCUctAmBoteX04RO3v0MANqrqBX0gWJYNG08EBuPDYetw2gxwin5I23ABYLANp/GKjmuWowJLU4AAvDSPs79UgApQASqw0QoIJuFaB9G1KcAW61V9//TI9n86/vj8blX/iT1iu5wa7AWPIGg07JIECginXn0A29DXElXbZtt9kOoALHrsNkEAFoy9KgMseEY8XiXxy7JUYEkKEICX5G32lQpQASpABRahAAg5bS0ad6z2CWWpGwLgNqCBYOcFj6AmGwHAyne9vpTqQADO3mR5aYgOTtutq+Ef0CdO43URLzx2kgoIFSAACwVjcSpABagAFaACc1DAcVKtuzYIwgCsXlpsFV/Mt/PPqLr2mrSqn2yrfw7UqYsRgLHTlQd9CMYFt0ArFaVaCbK5nTEGtmUaTtDC1RzeWbSRCqRSgACcSmm2QwWoABWgAlQgsQKCCXnbst5MqL3O4rpiK/sQAdjobC+Ily4UmCwAQYsAnBiAta/sY6v3BeK8cyHxK4nNUYFJKEAAnoQbaAQVoAJUgApQgXgKgOAEZZdsW2J1djfbKn5jCIDr9/PqRkH7vOBRCn5Sb6Tog7QNAvC0r0HqizHQz9B4lcYxy1OBJShAAF6Cl9lHKkAFqAAVoAI6w3TNHR/MC+s3jXWtjIdkDV21pL/vVW28P8uzywdEb2zbBCf8yQHYdqXURK9BGjzYDIwBZoDx8eL9DXDfOAF9ZR2vfPlRASrQVIAAzIigAlSAClABKrAwBSQT6/b3uloqy/MaCN5ZFMVBAnBHAS+Ily4UmPQHfU8Atsd5KW80AC4bAH22Km4arwt7vbG7VMCqAAHYKhELUAEqQAWoABXYPAWAK43KCXXnSh0LiG2rB/9C/XlBj2qdDKUU7GzbsNftrq/mASGieT3T1Xf8marrpX3eZwa4rgyvQRJ8wys+uMpnvG7e24s9ogJ+ChCA/fTj01SAClABKkAFJqWAbduuMnad3Tv09b3HP5Tfrv7t9IFOdA7YsUz0bQDcqY8APBRC7mBpqlW6EOCy2DBFf7r0Q6qVCwCnGK+TekHRGCowAQUIwBNwAk2gAlSAClABKhBKAcmEWrcJlO9kbO0wUfxdluVPMvWpfQfwygbseh+v7cNSmEG0qW83TdEHaRsm/cE6HLZAr6/PAtvw8ifYhlc/pDETG4CRmFRlBr8BD/WeYT1UYM4KEIDn7D3aTgWoABWgAlSgpQAAtKJtvn0TaqAdo2/GAmApMCGwQQBuuLja1gtqTQDGFqCCjFe+KKkAFVgrQABmNFABKkAFqAAV2CAFADBtZIiA8sY7RsHsWEdZ0yE9KYAJzM6toQzaHu6+PdmeRS+lc2/DFNZSHaTlVwsHKTL6H/36S4av2lr1vvKnSz/AGK/aAPut7VovFli+M28vQLmO1w16xbErVMBbAQKwt4SsgApQASpABajAdBQAJ+2rCTgIYUYAFkz2W+Ksga78AViXV8YQ7Gt1ii4ATM2FhATQJ9XJFJWoDiWkgW02s5QJtJhQPyqgBcdeA4DBZ7zH63TeULSECoyvAAF4fB/QAipABagAFaACwRQAgQVuz7RlWT8MAGJfG50TcEGbvQBYGwNkz5x1SdEHaRtGAIYy27AMq4LtrL7UThxm14sn6KnIkp449kPSRFlWul0cbqNvvMIVsCAVWIACBOAFOJldpAJUgApQgeUogMMEqkk3Y6ufdGzHeEBPCmArvleqAAAgAElEQVRaATCWmUSFaYA8WLcXxEvb6OsIWA+qwyjXWkXwZ6cfHos8Nu2q2HEcRwP1m8erzSD+nAosSQEC8JK8zb5SASpABajAIhQAt1UiWhi3P5cPOmRUfbZTe8Gjh80GncbZxg2Cq/UU4LDZ03G0WC3CBM1md/sRtv5GGDUWT1KNV2TAswwVWIICBOAleJl9pAJUgApQgcUpEGBSbQUpaRt92zOlYIdnzcJDjekQL0E20gvipToNBT2u4VAt5myj1E7cFoM/r/z6vuOPz+9WVp7oPsj7s6ZgX3TT21mRvzvLi4vV3/dabOl8BiAdS4b6rePVXR8+SQU2S4FZA/AfvfKKt6pfRO8dcMkdxx7z2E/84h+/9ZGYbvvDV33gZdl2/jl7G/k5r73homt1OZdn7PVPu8QS+zxtj9A6KkAFNl0BHCyaSqDfEUozwGPCY9vXjsDRAZeyXhCUJgPAld32U4hNw2QQtlJo0TZKGou7z0PQCMbKpepj6O9meXYF8F4xxlHs8QrYxSJUYBEKzBKAcZDKCMATCmPcb+uFggmZT1OoQK8C7/2Ds19d5NknLBId3d7eOvM3zr3u85SSCoyhAAglvYCnbXadoNf6a6wftM0LHvs0B/oEQVKKPkjbkMQZ8r1r3wJGB0axb62j+DNkP+r96tsO7XAXtK52cJzpAqCvrfVIYoBlqcBSFJgdAH/s3151+tae7duUg04AnEQABkRKVYQAnEpptpNaAQJwasXZ3lgKALA4ZNrg98Rj9YntUgEqQAWowLIUmB0AA9ue6x4kAE8ongnAE3IGTQmqAAE4qJysbMIKeAIws1UT9i1NowJUgAosRYHZAfAfnn3lh7OieAPoIAIwKFSKYgTgFCqzDR8FfvfaV31S3Wh5tqWOO48/bs+zLvrFP36oLEcA9lGdz85JAQ8AJvzOxNF3nPfmV6v3oPWTjjwvznz61Vfxk46Z+JVmzlMBcDxm6tvztzzj6ivfN89eprd6VgB86MChPYeP3Hujkml/j1RHtraz/b/8J2++JaWULmDn8kzKPrEtKrBEBQjAS/Q6+yxRQAjA0LezkvZZNr4C4IT7KAE4vi/YAhUAxyMBWBgqmwbAjz5WHD71vE+95XtCHbyKu8CsyzNeRvJhKkAFrAoQgK0SsQAVoAIbrgA44SYAb3gcsHvTUAAcjwRgobsWDcAIhOZ5fvlrrr/okiFdkXp2no9zDRLSPtKPvj4CmXdo4QGxs62Th00NvYXjIsMOW+Np1VJdp16eADx1D9G+TVFATersnxsU2Z3FCcWznnnVVdXnBpvS/yn3A5xwE4Cn7ETatjEKgOOxA8B8xw6HwCwAGACwvl4avwEWfkdc1t37PbEL2Lk80+5k6H6068cgsPnUEGgH6TN853LDLuhb8NBxNoW378EvvuiYfd8++VZly7N77DlcZMWT3vb6G+51sRf69rXIPnzxOde/cah+qB5Vgbpu4i1ve/31q29cLv/Y2c/dKrIvq78eV6vbqz+pALjPL3lW3PTrr7/hhRJfAD5u6CapuyyLtKEasfpZ1wf6uuHH91z7ynfmWf52mz6InfUYChCTDTuN8TOgS9mvlh2db8xdfDb1Zzg5m66HwAk3AXi6LqRlG6QAOB4JwEKfLwqAXYCupafxG2MXsHN5prQlVj/qfXWE68HFAp8+64o9bVI19GdsA2g6WL9wXHoX74HD4XpBgNGVgKDYbq93Yg9C0QrkfvDkB66wQL06CwIHSQSa+oQr2wHtX90DnG8dfaGGuSFnIJAGtgn7wGSPUxxl2eAiBGj3qo4fHH38g/v2fP8eNXZP0vb1+RWsU6QFWOfKziLPn2RYjKm317gD+uA15x5X75cxFgTj0fuFMUIFBOARRAebBCfcBGBQTxajAmMowHfssOqLAeAwgLMSs7Pd1wXsXJ7Rjcfsh67fIwvajrRO1tW1z7pif/gtzetC8KEDB/cePvIj31ElTvF8SY1yCFvbZkc4LasZzD45AlEvCJQ/AGFDF1efIxQKHneAaPB/IECkBGBl77fVn6fYTNc/H4JgTx9DGWHfNvoywqCv73ysKP7V3jz7Zt3XJgD2tbNPZ9DOw8q+s5S3PqVcVt+JYHLxCoIfLvb9uRV+d59GFkKQWJpiGU7OpuiVHZsIwNP1DS2jAqgCfMcOK7UIAM6yJz1mOT0ajaey3Kdfe8Ob1aRn538uYOfyTEA4NfZD/6PwnmWbbt46yfS1mbP6uccCBlQ/tN0aqklYyAfkWk0ZITgA/JbNdDKEIGwcVRXAAKnKQtuhfXQTZoCFHjXb7wt8pRFDcNWzNVdqv6b4zrZo0Nd3Kvv+Sv2COrPeaBuAY2oB2nmXsk8vnNngt+yGsV8Dwm7sdmjp5OzOc8897pH8RLUbIDMvfrW+F77jvIueq8q2P5GoS/3hZ1xzZfVphsWewWznFw8ePObUv73vVhWzfZ+a6HYb7ckH084TIJw2tkP2aHH48JGjT3r2xz7U+fwFbKPSpL//xU3PuOYq0ScdYNtOWgIx4XWQEBQHka+qAWzo9TsSk0D9cKyDvm7Y2zNOe+PhjvP+3TuVU5s7rgbOFpixTdwCjQRwrcwiAPjRR4/7sa0927epfp8g1KeveAOiXGDW5ZmA2d+yX41+RABsb520oeGyvzvdbn+nHLj+0bLAwaBFa9TaQuwDiaZB1K4fhA3x8EUyaD59iwzAjW2zuvOBdTIuEARc6NAmu/bBCJb1uImtReD6xbG7+0BHP9eKpvAcOHk2mprn2ZeLIvsf1Q9BALbeZVtNmgG7jAAMAVW3N14AAk7QV5Phe37sCVfYwbwLqWAbK02UTxTgDn/SgdxPCi2ItLUEDkkDfGseGkDd5YOgXs12BPUjY9cxFuGFBMf6B2Md1G1Vx7HH7HmS0mFoQasxRq0LZjuidvo/Y5sEY74vouQLVkhsTrXMLAC4FE8AaI3MI5DVrKAFKKvNaUCOC8y6PAPY5tUPHLB3thED9miUWpXVorn0Gd+evNMO2EaVpQVjqgJ5DJbTnw7tA3E9L6cGHAWGIt1ko/5osAFsg/bRLjIAd7Yqh8p4Vj436BO6jZCLHfW6QtvZzlZHi0nhbABZxBFWOVpxZxhZWVx8SX07/0MDWdZWpsiQ+Wn0fD3ZAybLnYm8E7A1lYfho/4YOEHXv3t3PxfpWTAYsAVsQ7Yjpyfz6QhWdet7s/MB6rZmhL3jIEBG2MsGAMS96u8BTf3PYJwdVuP+LHXWAvSZiV6UOW774T8f3C1Sj56W/jO2iQAs/M22CAAGoKUCHBACRwHgifRjDYPAicz1bCsIpw1olvoDLF/1AQTgakEF6YPPlVPC8VsVRwG1nEwj2eL6xBsoX2WqgLLa7kZmC4aNXWBD+4ueTFwKCUJVZ1uq1H60fN0H0MFJGhN2T8oG22j0JVIbwRY7SgCOZGdDC1C/Sm8w7qvdFWgMpwLg737+7I+r8PklpfHnT/25G14meRd99/85+6Dq2P+mou+O037uhmf2PesJwDdl2dZ9qo2ze+pvgJB10l6b+FtBqbO92gbXsHpiCAYn6DI4VQuS9e3QYBtwJ3cLGhYRrNvU0TY6dQOLGmjdA4ANXOWFtOIIwX7jqWbY4JbgeLEOxpnsMxPVF/Uu+ivVu8bnM71u6Ixt684RXdUUbSIAI2OtVoYAvCNGDYjQA5H8MpsISO2YVmvn7Cs/nBXFGwZ87NUPLKO71gqETRE8dvoMQLaP/zYFgMHJegUiUPladhAAw6pucGLvBMAlDKAANDUALu0HNWp8Qws+U+kKlnfJ9EvbaGSyodjrecmVAAz2TWqnC6jLxlRtgQLdeUAALoOhUACc/fnAdlsPALZNetfZYissyyZh4pOUQWiQWbGaamRvecbVV66umIvURqOvweCt6mlz+2bQPhgAMWj9rQUI1HnG71vRhzvlTFvhgy1Q6NY6sR5YQ9eet98br1a/eD/hWlmg59xsgj976LOSW6AD+S98NSCs6Iabhy9FBkcnmMXAbhMAuNpu7KKTFMqlW6bBmBL1YYwMMJh9EkGqcLtpVTcKp/WJPQhFFdCgbUwMgL3sBzVK4YcUbRh/gQi3nKews8oag1BeLQaMCcB3f/5Vv6y2FP6BEvlY9WdbbTF8q/rvF6i/rzLAKtP60frP1b//pvpzofrzFPXnv6g/z9HZXkVNt+tn1B99ONU/j58BHgTgCuJAuKqyhnaQqANwoKxfD7jZZk4RoaHKRkdrowHZQeFKy4YclmSTt+/nJnj75MBuBJd2RLsBwBiX2BFjm3+r/YiLFJKetsvGX/yRW+diEwFYpPPGZ4BBwJFugW6CqQvMCp9J0Q8pbIIZYBE87kTvOusttQkF4MbWbPsCSbXlHYH4TQFg5Yhqci/JAKNwSgBe32/b+9auZeGlixwR/SAGy/pCBAjyRklKAJ6QFtEBWLqIg8wA1Jblr6iM3xlqDH5ETQJeoybyd5YwqwG4KPIf0j+vYLfI/lr9tz7pugnARf793XIQANdts25R1oXl2xNXEAFuf60BsBVqJfVWIA6CpOhQLLBOrd7KZkHG2gWAd9uwZdB3Pd+Y1Fu31lbQaV+gWNUPnErdGB0S/zcy5GB8yeIA+Ba3OX7ABYRdzSENa/6J0kfXrfaSPqxE2gFtOPYdYVPvmIB0TWxTGScu71jk98emlCEA73hS9F3rCtHy/PLXXH+ROmTC7XAnBKR2TNuBQSkAo/XX+yGFzQkBsHg8OvS78oW4sQQPSIEAzFatJvf3PeG+f9r37ZNvVd0YuuJDlF1e/Yra/VZV/x2EIq8MKuIGAPR1Na7fAHvZL/UxCsB1wErRBuhro7tiA7ADqEsBeB0DX3zRMcC4Ml4lhcTyUJkSgNXvlw+d9nOf1JndrP4NsAMAV1nhoW+A6za5TM6ACa0EVGuAZQHgagIOQUetXqi89aCllm7YFs1dm2GQqZ2IC0O2TBfdjTpk2zKoNUCFdBQCcCOrj2has11mDxC3WpsYCyF1yJ9CH1222kv7IN0Jsik28Rok4S/GjQdgVA8Q5qrqUgNwin5IARi1qSyHQrlDBlhqSmMBQ+j70a45GuqkFFxiAjAMOLXsJviMF0AiQbIBAIx0s1kmQZbZASxLG43XAIHx7qUFGJOzBuCAGeAkAGyHOVHmZwVMd//YE79gvSqoAj0o01lN2O327oao4BAkEE4rGIRtkAOwbxswAMN92NUR2x7sA8BTiANrBr0B1RiEizXxinUoliWH1ZVvfFEcqIekGeAp2qT73j3R2jbGOrts5L805/vE4gEYhL6Oh6cGwCH6AdbRuNtXEvpTBWDdB7Dvre6mv+6oT28QCIz3vkp8OFQWhOp1FQRgtW00N99pWqokh1O5O+VtpNoC3cm0l50D491LCwJwbQu0/t53vd15/Q2w4d9iZoCtILQ7Mc0f2Xo5dJCNmjAev/2DD1muTKlnipEsmhwKDPeR9gUvBA217cBWzdYNSbdAzxuAGxADAW1NHxl8wj4QLYTIbIAAWK6JV6xDsZwCNqWLP1O0iQAs/n2/SABGvxMdUnMKABy6HyAEbiQAu0Pw6q1T3XUsHoGBHgCBIAoAg213e0oAJgAPxP/Q6cfOMWcbb/KYnGUGuHUI1pFiO3t+vpW9TcljPASrfkhWbQWrfgjW7j8PX4NUl99lC7Q1s1cBcPa/DpwWXTfjw+o/Pqj+fFn90d84m/4nOCxr9bgXFNhCFIKGiQOw1Y87Iki3QLczebbsl3RhIz4AixZCYgOwrH4Y8uPDpnAr/CrWZIs/cgCOb9NqKro+yV3/p8s71vb+2aSfLwqAhVtdB/08JgDH6sfSAVg73ENb54WBEC8UEAiCATD8felQ5+SwwS3QWf72EPHSqGOiGWAC8K6Xav4J7vsRK3SdnFmeW0HTscds/WowAG5MduNDgc0lywRgKEPbAhnIV6Lvr0vf4Acf2bzZ+Tl8EjRog2wRIXGsQ7E8Rdicok0EYPFgWwwAg3CnBNRXQOTPU385ZUjNsQA4Zj/Aup1BL+IWaGeb+nyM29quYZxscCoAFm9zJgDXFfACeNDH4l8CEz0Ey/jtb9m5FFps8hZoeZCEf8IdgAfBZpVpKYqt/xm7okbfLbx15eB26cRQYFMagoaJZ4BtfVyDJnTYVL066UFV5bOi+5hB+ES7abTf9jBog+hgrXqb0vqZAe7dQaJlZQbYFtAj/HwRAIxn9fJzjj3mvk8cPvIj35kiAMfuhwsA/6H9CqGk1yCFHkOgJvVmRzkkCwQCrwww2IY+VOGrWV48Q/J9KwgbXgCJxMYGHIKVwscpvgEOAcBeWoAxOcst0MhYiF0mFgAXeX7WVlFcpnYQDJ1av9s9AIB3r1TRD6SAApvuSwBgUGeTVI0MqlM9wHe4TvXaHLvz82gZYKz5dSmwj17b/aFYnmK2dYo2addxC7QozBcBwAjElBld9LvaMTLAsfuB1K+iq5FtnSIAI/2Q3tWL1FkbeZ9+7Q1vPks0Ej0Lg3DaAAIA9qST+9XVRj84etKH9u2R3XELwgYB2L4F2gv6pHEEb4X32O5uGhpSO12GFxiT0jEyiWuQXPQI/Yw7AA9vh1UZ4IvVgV2/AgGwnshuZTfkRfbWgf5N7NtPaDuw7wFVyGFfXm209RZkEIdCsQOQIMh16xwAYec67YOIANzWaIqwOUWbCMD20dUqsQgABiCtytpNGYBj9wOEvEUCsB434F3MumiV9RaPSMcHXIBAAsBQ/buQkwKKXNpApAU00dXM4h5gbajEb3B5dThNkRVPetvrb7jXxQ8gWAbPAEu1AO0kACMDy1DGHYBt22LzS9Q2FP2tfPuE9bvUv+lPm+qHXR1W/60PwlrdhdzzPwKwWZggAAydTozHmBEgPdowbiEmAFcOYQb4PNv7aKUVt0DjYzhZSQLwjtQV1M0cgL36sVQABhYWaroe2nP4yL03qpjZPzBKg3+TbHsjQJP7Grjo+gDYqyb3QFmv7CwIG15t2DQENdHFCMAE4DKcCMDIwDKUcQVge6Ywv1YB8CtUkxAAq0nQTSpb/OLebjTuCIUOVvKCApuc0LbRmXwDjINk/lXlU/VZTcenbbkGM6igdl0XdLaWyuLA5lOXn4Pa8Rvgv73vVmA3CE+Bvuqqh1zicM7PbDwAg1k7L3DED0xaH5AkfSZFPyIBcLUdWNpnPbDAZxrAifSjsYXd/h2zNOud/DvgCQBw0qygS+YReVEDoE8AZga4HkoEYGRgJQXgzJTpVRYYwfio+sG31Z+n9HSjcTiSFDrssF61Ktj6uhlboOGsLHZXcykkpCPox3pIeMWB4xAZfAzsQwOArYtOiQ98gxYkprjdeIo26WjhN8CioUYA3pGLAOwIm0D2dJIAXL+7F+jDIgE4V4e//Prrb3jhwS++6Jh93z75VhUiQ4fKEIDz7BOWt69XBhvMkje+AYYWRuTf54p9Xb/SCOzH4BZosI4UWhCARVOOdWHrZFwXrU00yyeBO2SNAKwmO9eoOp7bygYRgNcukWXBvLPMUBZ1ZVOMhQTdbRAidxUqbnrGNVe9UPBcCz7x/iJDCrSdAMwM8NmD8WR4xyLxtwllCMAE4Mtfc/1F6psp+A7c2vfS9u3AvoeFgSdfNzKuANDqpbJzXnvDRWqrnMoy2zPA0vqTb4F2AQJbtpMA3PuKH2ULtIuPEQB2gNONBWAHLQjAjjMhVwDeAZA3fxK75mhtnOhwrPVjLhDDLdD9MVGHbJsPg3xjbAtPYEFlpwqP7KgAmqEMtqA+AjABmADc8xLYeAAGAacCInDLbeYLdmg7QlDz6gf6/bNqZJXVBeC0CY6v+sDLsu38c7ZfSPU+4zbtAC1YvmEXsmW6tAmsPzkAg/fzyk6gLQ+1mk4GeHXK9Ntef/37lrgFWupjPc5sixw787odTfXfpW1Iy+s2QJAfzAC7tCvVArSTAGx/oRtLQBDbk50As1/1doX3A+8+2mofbJcAHAaAvXQE4quqH4Tgqrw0DgTASgBux84UtxtP0SatG7dAi34bEYBFcq0LTxeAZR1qXwcEZEMlDTROQ3aBfnwBQ2LWDsCXT+B2wW0kPwUaBcIyqwsARANAJPAAgoMmrw9ffM71bxRAUfUMYP+Os2ptIN5D+qnqGSUDjPpYuEjQ8LO0DdDXja3I4DODACy1EyzfaBO0kwCMDCxDGQBQjFugBTBhAOBMbWHN9QnR4P/W21532oW+v5WDG3D3bGkwaINX9jR2G1LgdNkCDcSXLDta2/IN6uOye2BcAG7ceR0/1iEdpwibU7SJAAy+02scJ35ixAfAg6C0hQ3AwTJ8so6NAcCx+7GCTThLi+i13mYsq7v5HJBpRowpy3QOqAKzunAb0juG4YotBUF4Q5trQF7gundscAFg1PrdcvXsJvIo2M/OXbsgLHl9A6ztB+1DuroqUy6IlA+A33vD9ZvakGrV11hsLUA7CcCiaFgXBgBlAIChyXndshWMHHvM1q8SgHsdluwbYAJwjw/CL4QIIb/+nTM0xrwWewjAgy9P6XhkBlj4u2gRGeDAALUzcczz6ttZHBrdT4HWbcbuRxk7IbLAJgh00am0KRT898FpqPqVvcm3P5cagRN26BXRBkfkW1Ko4nqh+AA8mEU02evQzxUMbxX5zxaRD8HS9sKZb8wZRn1CxpEyo9MGWL/Vd7G1AO0kAGOx1inlB8DQ3ZvrNnczNvkjWy9XVG07rK5uayMjB55cXGVfpeURKSFo2Fl5esszrr7yfY7Z01cDOjlnmScCwK2Tna3flde2QEPxJ62/AzBD8SCNLVDzGnTJ+ii1R/cNiuUpZlunaFNtzJdx4/OORd5Fcy+zCAAWZI6zvMjeqyayz1eOHbrndRQAjt2PMpgl7fQMgEYGvgJrOLvczAAHhGCjXQHrT379UVv/IFkxw7bhwLCxY7YcgG0ntrbl6GRqbS9sEHrq1SQFYN2wA6Sbu92zPTxoFtjQBqixFYBjawHaSQC2Daqen/tMzgRQt9v6TmYLnKSvLW5l5OB2d5+DJvjqWjGdnX72xz50LyIlWKeuagUzgj5LM07OALwLP7ZDsCoglPZ5p37g1GXZIoFzthOMmwYw22IBrFP/okVjv9E+XL9HrEN+nSJsTtEmHTD8Btg2bBo/XwQA6x6DUPfpY4954isOH7n3RvXI5AA4dj/akeOWFTXDq67bJwNc2ua+Xbnfrnq/3evPkn/3axrpvvDS3hJbtiGqt1DXjeTZc9WzQ9cmuQFwsX1Wlm9dZq1bGy78/lc/An4rWpc+OQDrxn0huM/Plb+vOfe4fXu+f4/6jXqS6DdKvXCP/iBYQgAcUwvQTgKwY4BAANwDh/DkfG2b9DqdnSdbE0owiyZUpPmdse1hCBpslZh+Xusr2EZ8AJb3QwrxeAudA9GsGWO87lVJWRzoJ8AxhNnR6l+KWIfibIqwOUWbDO8rMD5EC3BYMM2j1GIAuHRHD+CIrvZZxdkIW6DrIRWjH30hC0AhlPkMAcB1GwFA99qOjNmLgXXq14ELINm+l0UgWIPVPz75H14M3BvsBMDb21tnPvzj93/BVr8N8Ib8Icx2jwLA2n4HWN+ZZtVOfbbFpeOOghB3+MIAHEsLArAtOvx+DmXomk1IT+1dPy3L9JXPGTNy0KQdl0aU9duFHmR7Mm7BTsn2dl2kDU8ABjK00l7sZr31Yw6LJLbWXLbD2+ocjDXbw0Fj0fD9cdD6WzEGx/IUYXOKNmlBOxlg8RhbFAzPCoBtLwP+nApQgaYCACSJQGMANmRXLO2QmPQU6IatPaAq3vbcFzPgIsJoAFy3G7DVSxdkUQBddADBUhyXpR6htADtZAbY8aXrMLkWHuhTGVaBmjCrZZwMCuuwqQOf+ltWBOom/lykvg0bbUPdrXzm06++6vMC2JR+Y2rTr/3zFqSKAaCvPWMsOCzi9NUvjoNaPNi3kttVNLYfO9ahOJsibE7RJiMAQweZ1aODAGwfKyxBBagAFQinAAgbzlAUzlLWRAWoQAgFBNBUNudyrYx+Vn4Y0c4C3Z3FCcWznnnVVQ+1++tgu0kyJ+iBoEH1ucjzs7aK4jK142P4U5Qdy1rgCE2cvTLAErhSmZprlI3PBfrS0TQApA5m6f3rl299rgeTREfzuB1uP2asQ7E8Rdicok0GAHbwHQE4xC831kEFqAAVQBUgAKNKsRwV2BwFBAc06U67ArDbcwMAXHoA/Mau7TDxtud6BRA07EL/3T/2xC+c+rf33ToMjl0AkrThmgHWfcLgrbjpnh9/4ovt/eiCfKmbAwjsPArEgC7mXL/g2iPbqHcCcUH7MWIdirMpwuYUbTIAsP4nn3esLebm/nNugZ67B2k/FdgABQjAG+BEdmFjFcDOQ1jNwM557Q0XXSsVApy8t7dAI9+pdiAGbEvTz+r0XKQv2CQTr2+oTQgaOllv45U2vdkeaRsCADRmvXued9m6bs2qQ30TgGHbV0B8Rc2yAb7wXIBBrkfCYh3yxRRhc4o29QBwGZ9AXOqiUWMTeZemLEMATqk226ICVMCoAAGYgUEFpqtAbACebs+nZxkEDYYDh6bXE1pEBagAFRhPAQLweNqzZSpABagAFaACk1eAADwdFxGAp+MLWkIFqMB8FSAAz9d3tJwKUAEqQAWUAn949pUfzoriDRYxJnFX9xwdRgCejtcIwNPxBS2hAlRgvgoQgOfrO1pOBagAFaACBODoMUAAji4x3AABGJaKBakAFaACvQoQgBkcVIAKUAEqMGsFmAGO6z4CcFx9WTsVoAJUgAqkVYAAnFZvtkYFqAAVoAKBFSAABxa0VR0BOK6+rJ0KUAEqQAXSKkAATqv3xrZ26MChPYeP3Huj6uD+nk4++lhx+NTzPvWW77mIANSf5Xl++Wuuv+gSW/0uk7meCbaoTx/7t1edvrVn+zZl3wn9NrpdI6LrQzRCrymZu0Z/9Mor3qruvnyvJRYq/1LYQosAACAASURBVGG+0bUN+werx93HZX9c/NNjW28Mg200nq/p/unX3vDms/r0R2IVHc+6jdAAHNo+kw5AG6L3S7sNoP6o70xTn1OND9vvAP6cClABKkAFlq0AAXjZ/vfuPTahaTYjmdi61K9aG5w4ghP7FexkW9v3ZNv554aEGuoPMgntqRs+sAfvT6OlwfrxOqepUUoATuHjdoxI/HPsMU/4Q8vilK6+A6xgG6uxduKx33/48JEf+Y6q55RdW40AHHI8e+hu7K/+x5D29b0zXNqY0zuzfQ+wh5/gd6D3LzJWQAWoABWgAotSgAC8KHeH7SyYdelr1Dq58ay/N7sBTuyPqAziu9QA+W1MtW5Wz2Wi221rOFvoq1FfRnPuGqUC4BQ+NsUf6B81BrI3FkX27hqY9oZzG7LANtQ4PvanDh85/I1WG12gxk5qhu3zACsz8Ae2z+g3vzam/s5cLRrWAXis8VHX/nevfdUns6w42/Iev/P44/Y866Jf/OOHsPc9S1EBKkAFqMCcFSAAz9l7I9nuOfGsW907oQMBxqqAKXMCTuytdbcKNPpy6MDBva2MmLS+svyRre1s/y//yZtvaVfgD79ljV3InrtGYPx4bYFO4eO+oAH9oxdx/ka95J8OBl9j5wTYxh1ZkX0ty7PXtNpoADDoD6uZ9fHs+R6Kbl+9M562zuiduX6XjDk+CMDWocQCVIAKUIFFK0AAXrT73TofajK723onUxQma1D1rQOQ4MReKk6jncBtdBYKAtff2TIeuH4jzAduo6ERGKNeABzTflvwBW671twaYMA2dOb3NPWn/V17Na5jjWdPqIxuX92HYDza3F7+fMLvTHH8oH22Zr/7KmIGGJWY5agAFaACy1GAALwcXwfpqeek02RDF778tgma2mhMGMGJvYNetclf2D50IT5s/Z3t4nPXCAQOPwAO64PeTL8pEGP5p55h9WyjGnPhdipUSqzq9nwXRbevtNbTzpm9M9O9A9EXNAEYVYrlqAAVoALLUYAAvBxfB+kpns3ZmQhhIOKybW7nGXCS7rK1s4JCsA2l745N4IS3sgkDhOgaNTIsaJ9LYELLp9IIi7v1YWnSuI7tY9tgRfUu/YP2LzQA49tg3cez1gobQ1kni5jCPlT7cmxgsRv9feD0zkw1vm3jo/5zVwB+7x+c/eoizz5haetwkRVPetvrb7hXl3vPta98Z57lb8+z4qZff/0NL+x7Fqq7yD588TnXv3GofageVYH6FOItb3v99e/TdfXo0eiHTd/LP3b2c7eK7Muq3HF9ZetteunQsr+nbZH92h5Iu3A+cIqTg1980TH7vn3yrcrcZ/voDPc3QqzotoF+DPrPJd6QZ9TAsI4x21jgz+erAAF4vr4bxXJw4r2Gu1d94GWSU5TByWKVLQPLV3C6miwDNu2IuzPJRNso4QGEo3UGCrCnDiagPVKNvCa8oE3VokJsjTCIiA7Azj62DW5pDKOgFxqAwbiQxmpjPK/GNJaN7wBwCvtAX23UOzP2+LaND2DC3VtFCa8QIGXZauL+g6OPf3Dfnu/fo35nnLT6zdEDwCCMt23rPaALtHEFwApYv2sF+gEg8NA0iP0/ePIDV9hg0LbwoIUdyQeiOEH92gqUwYPc0DpDxEppFwSh7Wg3xODBa849rj6+jIO39RzSNrJIY3vX8OfzVYAAPF/fjWJ5JLAQgYLqeDVZRCf29dNJwQlpNSlH20gFwKD9i9YoUpxW4DX2BB+MAecYli0UGV9FqzEN2ukVqz4AnMK+SLE4xXfmZMaHB6xV8AoCw52PFcW/2ptn3yzh1wTAyGTc8gv96Pb21pm/ce51n6+XA208mhfZBxX8vhmZNJigIID9jSx0aQdovy5+icpjv72ucW9feiA+QB98fADFiQegV3L0QR2otXeslIY4LjSUjzdgHhnP7cUPoL9GfyJjhGU2QwEC8Gb4MVkvIk3mqsxMrAmpQ2bLGR5AOBL1uW6/1AcowE9wkSCZRmAmUDrBd7bfNqDBceIcw1MH4M6VTY4ZYFBHMaD7jFcwFkWx5bJo6PDOnMz4QCbMfWNMmAG+UwHHX6mJ1Jn1+uqT8QDgVVbd2SYKTPJtrxLTz5vwgWTfsFY6wAHaf1RV/2315ylYMztZ+XJbun5mAj6wxkkI+C31MUEwqDUocVWsk3X2GXutxht1l58XDBjYKA/0V7xtXioOy09bAQLwtP0zOeuk8CWdzEnrR+HOYTLnBw/2CXlVPzIJ95lQU6PeYRT7ECxnH9sGPhIzqg6/GAa25g/YucpQphjPK1i3jzddrLMFOoV90jZm/M6sABj0SbTx4TMJFwLwXaqvp6g/jW9hyzp87DCNLYcsl+1VYvp5A1QBkJC0IYUUSd1V2ToATsQHg3GiDQ+sc6rFks6iBgCqsE/r8Q7o0+iztDxsFAtujAIE4I1xZZqOLGgy5wUPoE6NCSPqQbxutMadcqkXCfB+dO8ptvUMrNsLgME2nHxs698EAdh4ijWokVeGFYQtAnBx+NTzPvWW70VcEGvEOuj7KOPDB3qEAGwcqmUdATOPZTvSSb7tVWL8OXBollO96qGYcL22qbYNeso+qAOe55bhrj9aW8EBIHTyaczFBmVQFe+AHxuxBYD44DfTTmLwoVkpQACelbvGNxac1HSuNkItl9YfcTLnBcBgFqeURXQFDqgRKnlVLjUAT0AjLwCOab/NeRMD4N47WsFYJQDXzjWw+b798xQag/HWgNkxx0ddIxAsOpNhH2AowQaYhFeTdqCs7pYbQO7CENqnEmrAhYQKUhCt68CE2lOe1gtA0I7ra/AH6JrGB4aBXe0UALeZl9qBurll2x1jRXcP9U/ZD8A31bfjwEFYIgBGDkyTvotZfl4KEIDn5a/RrZVOtqQGS+ufKgDrfoN9aUlkz3a61Wv3RGoAnoBGXgAc036bt0Ag8VrEAdtoQM8YcKbb3KQt0Dbfj6Gxayy4vavs70CJRgiUqfqiADDQtiTD5QzAJXCggFICJALAwm2qDTgFQU4CQR0AnooPTDEr3ClQAR7oR6fdAq6xovsH+rOyCyq/C+RILEp2LhCAJW/RzSxLAN5Mv0brFTihWXwGuHQAqJfBX/2TQPc6h8NiDAB2h0j9pLdG3gAcy37bAAaBhADcFHIW3wDbfD8nAB5rfNQ1AgBIFx8dgIEM16pbDhnUCpzQNiYGwM72a70A/1dAhurj4APjsBZut09hp5fWSEZXCSFa9KmDqrX+Wubf6nfeASz9VbNx5QnAG+fSuB0C4YsAXHODcCtg3YFGHUEfiANhLADWho6kURAAjmG/zXkTAuDB7ftgrHIL9AZuga7HcOjxbRsfBOCGQs5Qg2Td6osHkoyethAqX9v2jQJqfQu0FYRqQIbWHxqArWC3485FArAkviSHz/EOYMlbdDPLEoA306/ReiWd0EoNkdY/5S3Q7b6D0GKQrJnplGok9YEuD9rqlWE02QW2G1wjfII+vD0zlP02n4HtePlH2obJZmmsuoznVbxu0CnQNt+3f55CYzAWlGnTGB9TAOB/fPI/vHjft0++Vdny7AGfirJhuh4H+HIGYN0eAJBV/RDQ1jJvUHkPAAYBPoUPjCEg+FbcCYDrCwGxtdYGSkEe3Mpd7c4Ayq/K3veE+/7JMvZ4B7D0F80GlicAb6BTY3ZJOtkCJ6fV1kRp/S4TZnAy5wUPQz4A+1ivopFlA593zsKPCcBlp8E+BtMoFACHst82hlPEsLQNAvBaAZ9ry2b8zrQCcKrxMQIAdybUUvgCAcXlG1ovAAahpgHmtvdX+XOwz872T8gHZZeN4IVqjOpalUu42JACgIEM/Wox4wdP/ocHCMDiaFncAwTgxbncr8MgmDTgC8jOLAqAHSeBq3tV9bMuPkCeGXMLdF9UInbXnnXWKDQA+/rYNkqlcJpioYgATAC2ZYDbMeI6vm3jIzEAe12nAmS1mt1NDDVC+0SZtdgAjMaJsI8uixDalN44WSoAo/4pywELGqv4e7jY9+f79nz/HvU+Oqmnjc49yVJbWH7+ChCA5+/DpD0AJywEYNArhw4c2nP4yL03quL7LY84LxKg0DxFANa2p9AoFgC72m8LHwJwfvlrrr/oklInYJFNF53NIVhAf5zfBxEXQ5TE8hOcXca3bXykBGDXbwmdoScxAGstXWxFdBkbgF36tYotuQ8GM+TOdtgGgtxO52y7IE684NOiFQrAXotWNtn583koQACeh58mYyUBuN8VDYC0f5NYO/gHguCqvIsPkGdSAzAwyU+mkQsAx7TfNuAJwATgY4957Cd+8Y/f+ggytlU8eR00BsZbA4DHHB9TBWBgC6dt6LvAlxfUlAa5QtoQCI8BwCP5gAC8jmwvALbFjI63Is/+fKvIvqyaPM40oHgFkv01s4QSBOAleDlgH6WTLd00MBGqtq6CEy3xZK6emQDb8PoGGOizNEte2QPa36gf8duUARiMo0ojpL91KIgNwFL7bUMWjAG/GH7VB16Wbeefs9gyeAo0aKfXeAa11cU6GeAU9kljEezPFN+ZzgAM9nkw1vriFDjEST/qeg0StOVXvMV2aNAlzurVTfHohxF6bDCz23YQgPewvesNDx+YXOu6uGD7PeGQqfbSGuyHFwBb/ah8s72VfZAAbI2OxRcgAC8+BGQCSCeM4MRmipM5P3gQZIBBjaID8CYtEkihgwC88x7wWQQxvUmk7wt0e257qy2w4DQaAEs1AN8HU3xnEoANgwCEAp3Z/WqWF88Y+G5xp3YP+IKzn5Y7UkFw7ajRzgaD9XhBmTZiSj7wAGAvcEyhNaizVz9sMayzu0fz/H8ZAuD6GJLNgFl6kxQgAG+SNxP0BQSFGjzat/fWJ93S+qXlV5NLYWYLnZQLt0A3shnABF56Z620/ubkdeYagQAsXVSQTvClPoBP7gZjuLLXKYaFMWB6/UjHp7R82SYwfowALG1PWl43Kn0G+SZ2ou/MyYyPeiyOmQG2Zqt2DdVg+IOjJ33IcnDPZAC41BcEnro7GhnzFFA2NR8QgNf3GWstgPHZ2Z1heebOIi9+Jy/yq/umxMj36Qmm02xiZAUIwCM7YG7NoxNp1a9VhgKY/DUgAa9/57AVEASa242FE3vUJvnVJzt9AOt33iYK1t+EtZlrBMZFNWEHgbkxwceecfOx7b2A9q+MSWAcrpoMnQEGY6/SFexXZ6HAFYBT2Ie3Mft35mTGx1QAGALE3WyrLbNV9WkCGeD2+wnq5+5D9e8vUwAwZFtCH4QCYEm/dJuT0TrzB2BL3w+rGHtLkeVXEIBtM4ll/5wAvGz/O/UenGyidTe+y0OyH2jFtXLVdkH9b+Ak228LNAaQkq40dArsA23HRmkE+liifzl9Wy1aCOJI0kbnG9W+hyfUv8HvMlOM55Uv7J8c6GIdcJ6YfWisTPWd2QDgCDEKj4+pADCQ3fLa3psCatCgBK6oKauqMnop7J+aDwjA/gBsiZujSuMvqD//pid2oe/20bhnufkqQACer+9GszzsxKZ7bUbY+rPOBB2s3wuABVkfyI/1zJx+AM3oQZVnm6dRYH1qMq7jNbaPh3wHxjDo/qqY1y6ARLBuBG4sG9+wsILhwFoa7QvbxmTfmQ0AHnN8zAiAq+8hp5oBBgBy3YcvvuiYfd8++Val/7MHXj5V+YkAcFIfEID9Adiyrd0GwF7fIEt/qbL8dBUgAE/XN5O2DMy4DPahDXVl4ZBZGVMb4GTUC4B1Xxwm5X16Gb8NDVX/JmoUMoaaTmnCRygfqDbg73+1PWgMq2+d/ka95J8Ovky8PhXoayOkL/reGaAedROlV2xBEvbZt/IZlqWe8zuzAcAp3oGIUwCA09UEPwUazIgmhS8XyAb0awAFUL7KwMUG4Cn6wBSzoA4NnZeyBdp0ZREQx99QOj+15/3AO4CRF+cCyhCAF+DkGF0MMKltbLlt2xgie+A5WfYG4EATwMEtpgEAzOgHECgmrRHYB+2mIwoUL1Avw6vU308YHi/d7FsAH4ivdwH7purN//X2VvEfVJ/2294D7fGCt5Ht/+U/efMtQ/XHHM+6XYf6G7Dv8Hynu0Pwu2Oj/UBAi4+m/s7sAHCKd6AtrgEgIwC3Rax9ZwzoRwDOs09Y4nBw220sAK4f9gS2kWJLvihe+u7sBeKyzyUEYNtLcyE/JwAvxNGxuuk2+e9CRJ99jlmTEHeTBoE7x8l5KQf0zZv75L3fD1L4QW3oz/of3Hv4yI98R3X8FGGsDmqExWd+Tra1fQ9w561xgp/Cx21NJP7Zs/eJtx4+cu+NFgjuwJWkDRsAl/bHGM9l3cJt78aMe0z7SjuxmGx7fBbvzMmMj7p64ESZGeC6aDIAbsAdoLd0C7S6tSZ7y9tef/37gMzfTi/KQ62EW7Kl9eumpGBp+v0GnlQt1bnSzcVOFy2k/YAy9D1XckEZcIPYfUAtnHew+AYoQADeACdOoQsAAImzXPV+gZPbwQxJNQnHDqgKBsD1fmBQgU92274HJtfQVlvMzvW3w4D/V6basmS6DNY2rtFA5k16l2rvBD+lj3GNmt9294yh3njA/ND9fhx5H4Uczw5jQD8yOA5i2lfaC4yZub0zJzM+6jEBAJkuHhyAdaVI2yXcgSCV/B5gBDSEgCoG4BJoQcBqaDQ1H5jejyhsCnVOfuUU2o8SQgF/9mbO4fHSFtxyxzXy+4tlNkMBAvBm+JG9oAJUYEEKxITTBcnIri5AAQSAlAydg3HACfbg1lawbZkXEl+DBOog6YP0FGhJ3auy9a2/U/NBX2dC29nOdIJ+9NoCjS76CBzau10ZgGdjM7wDWKD+hhclAG+4g9k9KkAFNk8BAvDm+ZQ9iqMAksFstbyC4a0i/9nC89tOh7btIiQGYDSrZzd8t4Tcfrjq3YKNRYmp+aCvM65A11NfZ2EmFQCD7UA+HYJVx7jkFUiQ8ssoRABehp/ZSypABTZIAQLwBjmTXYmqgMOEPBgAB4aaHZ3kAOmd1QsIkY1MO+gbfa3Nt9Wfp4CB0mhjaj4Y6kMwnQ3bfFGtt7e3zvyNc6/7PAyYhraCZLOBrcoO7fAKJHAQLaEYAXgJXmYfqQAV2CgFCMAb5U52JqIC8ER+bUMwAIYO+SnbLbJrsjx7rvrPoTt0RwFgbWIAOHPOSmbF9llZvnWZVZvWAoH+z6n5wBbqvjr3HfKUEoBFmhsEQQ+qctCKJ0DbAnBBPycAL8jZ7CoVoAJUgApQgaUpIMwCBgNgFMD0hP8fn/wPL9737ZNvtULeCBngMl4cFhPKR43gIYGyh3/8/i/Y9OkDJwTIUvkAGXuuOg9tGZZo7ZsBLvvoAKiN77dtWkkzwChY29rlzzdDAQLwZviRvaACVIAKUAEqQAUGFAAn5EEB2AKP6+3J2JU9o2WA27IiQGU7cAipQ7XbyBz3LGZAW1t7wDKpD6QDFIhZqO9SrWEIB7YqA3VB3+YC9QzKa4tHqW9Yft4KEIDn7T9aTwWoABWgAlSAClCB2SkghbLZdZAGB1XAE4ChhYKgBrOySStAAJ60e9bGfeGjZ7yk2M4+o/5l77DJ+aUvOf8r79Bl/t+PnHFRnmdX2Lu4fsZedr4lXPQAn9lWqrzuJeff/PH5qjMvy13Gg62H9PWwQtRnfH1AHyhDl/FOt41p/nzaChCAp+2fqVnnA8DM/k7Nm+PbQwAe3weQBS4Tfk6WmtK66AE+QwCGojhcIZfxYGudvh4f8Gw+mvLPU8QP2AYBeMqBQtsqBQjADAaJAq4ATPiVqLycsgTgmfjaZcLPyRIBeCbhLTbTZTzYGgHHy2IXO6jP+AsEoA8IwLbBzp9PQgEC8CTcMBsjhAAMfVc8m87T0OAKEICDSxqnQpcJ/xQnS1+4+ow/U6txL7WodNfh7exZP3/BzQ+EVNNFD/CZWUDRmNqH9KOuy2U82GzYJF/b+ury86noM9U4TqEP2AYB2CXA+YyTAm/+ta+9rCiKz1kePqKuMdp/5fuffYtTI3yIClABKhBYAQJwYEFjVecy4Z/iZGnMyauLHuAzBOBYgd9Tr8t4sJm4Sb629dXl51PRZ8x3yJBuKfQB2yAAuwQ4n3FSgADsJBsfogJUYGQFCMAjOwBtPsaEH207ZLmpTl77+ghOOAnAIYMEqCvGeNgkXwMSiotMRZ+pvkNS6AO2QQAWRzcfcFWAAOyqHJ+jAlRgTAUIwGOqL2g7xoRf0HywolOdvBKAKwWibD8PFkC7FcUYDyBczGKxI7Teur6p6DPVd0gKfcA2CMAxBgDrNCpAAGZgUAEqMEcFCMAT8NqhQ8/ce8pDJ92uTDm9Zc5t6mqd5+l/c5nwh5osYW1j1264Tl7BvhzZyoun/ex5X/2W1uz/u+aMD2ZF9ib115WOYB2NySP4TAOKevrYC041O4eiseob5g9dVdMnrtr3GTUQt7VHsLiotxFrPNiGutTXiJ22Nsufg21fp+L4AFpnWQ6LF7ufQBurOA+pT73PoeMY7JdVe7Aer3cF2AYEwLHGrzQ+WX7eChCA5+0/Wk8FlqoAAXhkz2Pwk1+abxVfTHkPMDY5MorXySB61KUbkMDrChKzh4+7f/v4R+9Wz564a6GkDmcAzreyewEfdfTBYiBzAuC/3/f9/71ncQWJ/GoBpl4Yn4Q3moAyy5gWbuPB1mGwXyuAyfLshbuLKwPV2qEShLl2G1YtPcZcb91j6FN23KM/1TukLWJo7SX6uL4rwDYGARivQz5+bWOMP988BQjAm+dT9ogKLEEBAvCIXsYm+5WBh9TfXqH+7B02eT3pxic6rUzhR894CQByFuXWdYaYvIJ9uWvr6PYLtvds/XUNfqUQ7QrAn1APvgYMpwZYgnEwCQB2hIaaLP1QCOpQMZF0PNh8A8aYBmC9uPKjtvp2fm7uL5aVHWyhd0dBgLqNdqfUp93zEO+Qss4A+hi1F+jj/K4A2+iPO+wU/oHAsy/qYOOCpTZFAQLwpniS/aACy1KAADySv7945Yv2tbKUgSzxA+CAdiFbIZE+S7K3d6kKv6n+/EyrYkkdjckjPuFEulKVaUygQfAbHYD94bfsf3cSHTDuWo7AJ+yRfN3Ylq+NCwBgZR87dQfUsQN5qfQxjaRQABxT+0j6NPyAt9GN+5jjV/T2axVGAEpdnXf5Vb//nEuk7Vz4a395+laxfZt67oS+Z4u8OOeq9z/3WtPPXZ6HntntD9J3bVfdxn/3q1/7cJ4Vb2jZ++ixW9mp73vfc76HanTgwKE9TzztaTeq8vt7noHqBPtQXYM00O6nr/z955xlsgVso2HvRb/6tbcq5d6r6uutV7cF6KA2+2DxB9o5lj/hftS0GwqnSm8k5ttxHGq8ofHOclSgrQABeKSYwCcyUgP9ADiwXavtlA+e9OBDvttwQbvuVWr9sPrTzpJPDYC1U6tvCucAwKD+aLB2wC1w/TU7RgfgBsB4gpxJ38ZugsA6NrZDB6677At0qJinbiuNPOtIrX29vepdgfugGff4c9AQ7oxf6KlWoR6Qs1V1x949j/zE7/3eTz3SVxABmp5nO3UfPPj1vfc98Nh3VPlT+tprwxECAyXQSoBpK9u6x3bfLgJqiH3tvg7VC/ZhBcBZUfz0LpT2+tm0IAG2sQKyH/7hvQ+3fGYEYBcdlNGDiwKgnSsAHtOftn6kBOCQ49X28uDPqUBdAQLwSPEAQo+DdX4AHC5LsDJ9Nbn9+30PfjIRAPfpRQDuHrCGxNb6EDbvrZOd5hqHCqUYD7YOB4YEI4QHzECW9TdgJMb4VfD4cd1YCn36fOQJr6s4jq19PH3Wi2V4G04H4NmGSP3n1kPB+ipzBI96dVU2sd1GgLob2Tlwct4ALACCKvuBsrqLqnz+LgWPv404aCij7bjoUDZrXHyA+5Blf6MqerpLH8A27jj8T0d/6tjj9nxDtVFfsOgAsKcOvZlU0M6p+LO3H6kAOPR4RWKLZahAqQABeKRYACf8VXYELK964w7A4CRzvRUXgiKniVjnIB584md0aAoAXk0IBXYmyQC/5PyvvKNUBISjjvb4ttodX4MaNNoB49trPNiGOmi3rkbo6/UYAPop7aP0UwPn8ZtCH5uP9M9d4zim9sIFAmH8+AFwivGL+E2XCTHh3W2rk4lDsrWgnQ3ABmCgAYYABFW2A2VBkxvFOqAKgjzSVqfuSH1o+Bds4w7Vga+pP+2zOBoADPgT0cEIj6CdUP21QsaFh5j9AOv22gIda7xKxWX55SpAAB7J98BkTFtWTVbxyWd0AK6ygqBNjUyB6+QVbKvPmwkAeEd3fLKZZgt0CAAGM2cViIHl+66sGhqRXuPBNtTxGNvxNdjPCphBeJN+6y0FYOfxm0Ifm49ADXWxzkIO8O5x1l4GwO7vCqkPVnphhxp6jV/EbwEhrGxOmnlFzCzLVNABQI0U1mIDcCdDDgINqk9M3UsbGn0AfKCf05nf09Sf9vfelb0BF2BW8zO9rfvK9z/7ltJo0E5UZ6MW+h9j9wOMFy8ADqyV9dMIqegsv/kKEIBH8rEUgMFJjOoNAdjg0tgAXE0eNxGAwUl3BQ+4BqLM6GrCUd7z7DIebEMd7KeXryUQJtUR3MERG4C99LH5aAV00M4TPwCWai8AYC99wBh1+T3gNX4RvwWetOsmG+Dpu6211YcKbgC7nTPGgSGg6kJ9G3SEhQcp8CPh0SlT74OnThUAB44RbXOKxYDGtnzdaOx+pADgwH3o/SzCKfj40CIUIACP5OYZA3CVWQEnY0vIAHtNalPEgg84SO1zgQdpGwTg+otrZyEBBGDn8QuOd6+xgLyOCcDZFXad3BeXXMav3Z4sAybV1SQWKLtaECszcCDkVeCGTL5LAAO2akoBuIImFOzKQ6jg8rWTrQGAX7mv7C+ivQuc+vQB7XdPHK70BvzY0AFs02kxwEeLFP1AYqC+ACWNsZjjFXkXsQwV0AoQgEeKgxQTfnDCqsNgHn4JWwAAE95JREFUNYEGIama4IL1E4DNMTabb4ClsYpPoNNvAx8a7mA8OwMeCKheWW4ADp3Hb2x90Fcx0EddVWMLdArtU+gDttF4p6cYv4jvAOiUbqmUArAIPEtIQSbrwDVFdYlEdtThFAaN2rU9UpBDytdPhUbKJ+pDXxiu9Aa1k2T+G8Cs/yOFFin6MREAFo0T5AR05D3FMstRgAA8kq+lkxKXjFfEyVJjgiWR0GXyquvH+7Kyxni1Cl6HeBu5MxRpY1PEAri40QEHgX2SMCjLJl8EmBMA4/EqXkhwGr+gPV5jAQkil3eIFIDBvmpzpVcUeemD2yXOACPSt8uIToKWALA0y4VAqjLeeUJtA4L65NvWTwd4rKAM1qUGwDbbd50qXXwQaana8OoDCpY9QbyyFayj0gHWupZtB9tIoYVXPyLFTLXLIPZ4dXmZ8ZnlKUAAHsnnKaDHZbKEg3Y/aA5J6jJ5FQJw5/Cb0h4XPcBnvCa1KWKBAGwf6Cl8bbcCPrSoXlUFIjHH72T0cfwGOLb2KfQB22gscIDvF0SeuQOw5GCrxim/ANisIAuZ2DtsH/YCpkgwI9JyowFYnm338icQi3qcygE4/qKJFIBFMcYMsMsrfNnPEIBH8j84KfHaDukyWdJygLa1lGted9Qna3wA7rfDRQ/wGQKw2zhaVAbYJpHbuFvVGuBOZfv4TTEWbBr5LOQM1R1C+xT6gG1MDoARMKxP2sFtno3DgWyZ1zqEIRBRn1AD9qwm63/3d3/32BNPe9qNqq39PfHmcrqxFzARgHcy/1Id4AxwYgBO0Q9pG8D4WA0H4acCovuyCcDIb0+WqStAAB4pHsAJ1ygA7A7B+snhiTQBuAq45PDnqj0Yqy4jKbkGQ0aCcOG12NFuX/C99JDpna2o7j7zXkAKqo+p065xHFv7FPEDtjF7AEYAdTWhlmetOifqIi8uAIZWGbe77vqbfyQAGxX1gng0HnZbNp4ILIU6wOc7UEcA/p4LAIP+cBqvyJhmGSpAAB4pBsAJ6mgArGURbqesK9m447X+A9fJKzjxM377W7YP1tGYPILPeE36U8TCyp+OW0dB+1xG0mIB2GNsmXQ2fovp0YZx/KYYC0gQucZxWbeHLoPap9AHbGNyAIz4VZdBJ9JlfcIsbeN3VPsO1yEbgQz2Crqe8M+O+S/3PfDYd1Rdp/TU53JqsBc8gqDRsAv1ly4HwqlXH8A2tDm998FKdSAAF++1xIH0u/EGzArHOq85kgxKloUUIABDMoUvBELFqAAsB8e2Tt1skuvkFZz4EYAbLmjq76q9NFZdRou0DRxi7Ft7hXHutdih2wL7qlMLt6tz+p+qHjnRoungYUTg2DE00dQOrMdbH1v8uMZxbO1T6AO24QLAvYuWNn+E+DkIJ52m2tseXeqpb8sc6oulbhSAG4AGgp0XPIKabAQAD/lSqgMBOC4A67EG+qQxLNHxGuK9xDo2WwEC8Ej+BSfBkwDgUiLQ5rqiHSB1nbyCEz8CMAG4NaKnBcAScN96ZO+7t49/9G5fAA41fqVjULC9W3SasOs7JLb2KfQB25gFAKOAMfQr2vTdn8ukWrdhm1jbYFU/X2R7btkqtm9T1Z3QY3d1erL+ua3O3ToIwL/2tZcVRfE523SNAFwpNOlDsOp+jDVebbHCn1MBAvBIMQDC5KQA2HEifdtLzr/5eeWzrpNXcOJHAJ4IAIPxvbgt0BJdYgEkaEMZSdX4lY7BWPa7vkPAfq9i0sX2FPqAbXgDsEQr6a9Q4dbHwer7Dr7xaKM3E2qrU9tS5FtXE4CNLvOCeOlCgckCELS8wFFqJ7oI5PCtu1c/pFrZxkbpj74FCvR5g1+ddy5I31ssv3kKEIBH8ik4wZgkAGvJwHs1ddHGtUSuk1dw4kcAJgC3RvTEMsD277CjbyF2Hb/SMegCkcjr2PUdAjznpX0KfcA2JgvA4MRa7fzPPq8m/XrhtO9b2lWo2E5+BYGkE3amiToAK5/ezrcuHgLgtr2gfV7wCGruDBIp+iBtgwA87WuQ+t7zoJ+h8Yr8LmGZZStAAB7J/1MFYGCSWEE5CMGNb8uA+jvQrP8BnPgRgAnAcwfgary4ACQwvpzHr3QMutiPvI6BPhrfIcBzXtqn0AdsY5IAjGZ5NHw+8Z897hOWw6QgAC7jCYTAevgZD92xXLV0R76Vvb3Yzm7oi+M2WIMT/uQADFwpJbqjVenh1QepTgTgeQJw6PGK/D5hmeUqQAAeyfebAMBaOmBS2YBSoDwB2ByTXrsBQF/5aN9Y6ADje1FboKULRi4ACYwv6YJUNX5B+PLKoiKvY6CPnThOoX0KfcA2GgAMPuM1fhG/IRBaZkiBbKsIgB0n1o3vdXUdlj48qr5TPS/P8z8iAHcUIACvJfHSAhlHqqlZbYHuGy9gX8vHO+MVeS+xzHIVIACP5HsQELygB5z4NCZLwOTSeQKdAMKYAW7Ec5hToME4cphAr+1LMR5sQx3spzPgpYCwmOM3tj42/5Q/B/pIAK7dxw76zWv8Ir4DsopeYIDYoMsAVxqVVXWu1LFkIo+oBz+l/vxCjy2drLI0s+myMABCRGMLNOArZoB3ncx7gJ/jdA9wivGKtsFyy1SAADyS36UTfnAS04BZl2eAyaU0oysF5s7kVf8D2JexALjS3SVrB8aCNBPXiAWfxQfw9FxpXDTsAzWoYgmMh44GQ8MdrHPuACz1k1RzZ33QVzHwjpoyAHu9K8AYbcR9ivGL+A6AKq+slaR+EII738VatnHbALhTHwG4P3J8wNJUq3QhwGWxYYr+dOmHVCvJ5w1Xvf+512r/pBivyHuJZZarAAF4JN+DE/5qIiMtL4BGBxDZydyBsLcQAM5W23nxCepOeRc/ucSCDwCDfpZO7BsgJu2TtDwyzEHfeQEeBm874wu0R3dNuJXcbfyC9njpg/gJ07B5+B4e/+7ag/pU/pKWd3lX6GdSjF+b36TA6TJpl0yowQl4J2Nrs0tNqP6bArd/2aOHNKNcVuOVGZfCDKhNtd00BfRJ2zDpD9YhX4RR36yXUAe24eVPsA2vfkhjJjYAgzFp/G7f9m7iz5erAAF4JN/jE3ipgettpfgEy+UZ2C6XU6Ab0CyY+I2YAYb12C0YVfNOGzgAZB3tBc9KRGhcj5ViPNiMA8eLF+CB8GYztf1zh8UUuIlq/KbQB7EK1LATx+BziAn1MjG193hXOH3+IOl7Y/zaHtwUAAYn4n1yjALAUmAC+0gA3vVy/WAzUGsCsNIuxYKV7b3Eny9bAQLwSP4HJ5MO1rmA1foZPFsAm1ZNEPUTDqCzmsge3c5fnufZFZZW5wLAzW2oHz3jJerk0M+ovu2FVYUKNifBrtr/7Hlf/Ra4jRKyShXq+CnFeLAZB9rgBcAOPrCZrX9ejbGY4zeFPkhnHTRcvUO2s/wSdW/Om5A2BGViA3BjrIA+UOa3ADjsO2bwPWvSbiIA3MgQSSfgZb/A7JhJhs4hPSmACczOVdogvvLZnmzLopfC+bRhEl+qg7S8bnOK/nTpBxjjVcyA/c7qiwXA+AsyXgXvchZdmAIE4JEcHmGiutsTPwB2hNQ+FV0zufX6NhGAG7qAhyM5RGpzEoxPnqumHA7GgcxsLIroJ1KMB5tloD5eABx4IaHsku8iEzR+U+hj85H+OWhH5x1S5PlTIyw0xQbgxhjE+969/9ph4aDPHZ3xi/gNmPBWE2R4Qp1ll1/1+8+5RLePTNrLCTgIYca7cVHb2pqY7iwG6/LKGIJ91eauAB0ApgaYpOiDtA1TPKI6lDECttmIEfCZJP5M0I9qvCJjT/ukDsDIMyHGK/JuYpllKkAAHtHvwgnJIWXqK9QfS5bQH4ADQbAxS+AAOnMA4O28yN+tXtYX2/2j1e1OTvGJbSZoq9mOq/Y6A1wOE2HMmkZX79ZJYd3i8WAb6qAPvABYuNih7xN9hvpzusX2DpAItTRV75ql99LH5iP9c9c4vu/Ef/zOKQ+ddDugp25GrD0aPz7vCrAN4zsm0HtdtPW57k8EgBH/18s4ZAklTXS2LOuHAUA0ttG+A1gXSgFMup3A2jd0SdEHaRsmByCZbUlw7JZtZPWldsJQXlvomVA/xHI5bBeXtGEcr5IKWHZZChCAR/Y3MFFdTSjzrexeLHsRBoAdJ5qlmo3vftsSC7NgcwDglY1YhqkLv6U+QCysJrbqrsnvAtvBjZNgF+3rAOwXF/19F2jgPB5sQx2EC2/AAyH4tr/f9+AZILAZM3IOoDg4flPpY/OT/rlrHMfUHtTH610BtmEc+6Wu7nFhH79DvkMyPojv62XqAIzCBNqGKWOrn3Vsx3hATwpg0jaD7UDStEEerNsr6ylto68jYD2QDqrQKNdahfanqR+uizw24eqx4ziOepvoG682m/jz5SpAAJ6A7/snZesJBz7hCwfAdWmwiZdsgoQB386hTBP/BrgB/D39gjInAxP06nnMF9p7vrBtPhCrHheAD42Hag0Nu1jjwTbUQV29AdgCIlX9IKzp6qxbUrG+DY9frI71990C0LLa3+c7IP70o50Y7LHNS3tQH693BdjG4NiPPX77fBVjUt2e9AaEbOP257JvDhlVn+3UXvDoYXPHlWNt4wbB1XoKcMjs6VhaaKfE7kfI+utB1F48STVebb/7+fNlKkAAXqbf2WsqQAWoABWgAskUEE2qi/y9WV48Xxm3f8hAE4QEmFRbQcqhDeP2TCnYoVkzky4i/c2idw7x0sVS9EHaxlDMoBpK4y6VFqVdMfsh6MtqgVH9uUD9uUr9OWFQt9qVUWU5h7HUbsI6XpO95NjQrBQgAM/KXTSWClABKkAFqMA8FQAh7NP3fvdvXvHE0552owsAa2U84AD6jtAhAzwaPLYjxQU4TN8vl/VK4RT1jcP33SIQcvDhDuzlW/uvfP+zbzGNwBRatNuN0Q8JnOrY2Mq27lGfZn3O9lbqiyM0Jgz1Q+PVZhd/vkwFCMDL9Dt7TQWoABWgAlRgFAV6Jryiq3i04ch3fwiUDAGeJ1Cv9O2rH7GtDl0oKCC6AHVBQJmiD9I2JEENbs03LmC025HaCfhgJ35qh2D19S1kP+ptDCxaSe+C7h0H9fYQDW3jVeJ/ll2uAgTg5fqePacCVIAKUAEqQAUsCqCg0lPN4PfEFJ8KUAEqQAXSK0AATq85W6QCVIAKUAEqQAVmooAPADNbNRMn00wqQAUWpQABeFHuZmepABWgAlSAClABiQKuAEz4lajMslSAClCBdAoQgNNpzZaoABWgAlSAClCBmSkgBGDo29mZSUBzqQAVoAIbpQABeKPcyc5QASpABagAFaACVIAKUAEqQAWoQJ8CBGDGBh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wP8Py68G5uDGCWQ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050" y="1604962"/>
            <a:ext cx="8736128" cy="418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itle 3"/>
          <p:cNvSpPr>
            <a:spLocks noGrp="1"/>
          </p:cNvSpPr>
          <p:nvPr>
            <p:ph type="title"/>
          </p:nvPr>
        </p:nvSpPr>
        <p:spPr>
          <a:xfrm>
            <a:off x="457200" y="274638"/>
            <a:ext cx="8229600" cy="715962"/>
          </a:xfrm>
        </p:spPr>
        <p:txBody>
          <a:bodyPr>
            <a:normAutofit fontScale="90000"/>
          </a:bodyPr>
          <a:lstStyle/>
          <a:p>
            <a:r>
              <a:rPr lang="en-IE" sz="2700" dirty="0" smtClean="0">
                <a:solidFill>
                  <a:schemeClr val="bg1">
                    <a:lumMod val="95000"/>
                  </a:schemeClr>
                </a:solidFill>
              </a:rPr>
              <a:t>NoSQL:</a:t>
            </a:r>
            <a:r>
              <a:rPr lang="en-IE" dirty="0" smtClean="0">
                <a:solidFill>
                  <a:schemeClr val="bg1">
                    <a:lumMod val="95000"/>
                  </a:schemeClr>
                </a:solidFill>
              </a:rPr>
              <a:t/>
            </a:r>
            <a:br>
              <a:rPr lang="en-IE" dirty="0" smtClean="0">
                <a:solidFill>
                  <a:schemeClr val="bg1">
                    <a:lumMod val="95000"/>
                  </a:schemeClr>
                </a:solidFill>
              </a:rPr>
            </a:br>
            <a:r>
              <a:rPr lang="en-IE" sz="3200" dirty="0" smtClean="0">
                <a:solidFill>
                  <a:schemeClr val="bg1">
                    <a:lumMod val="95000"/>
                  </a:schemeClr>
                </a:solidFill>
              </a:rPr>
              <a:t>Storing (Semi-)Structured Information</a:t>
            </a:r>
            <a:endParaRPr lang="en-IE" sz="3200" dirty="0">
              <a:solidFill>
                <a:schemeClr val="bg1">
                  <a:lumMod val="95000"/>
                </a:schemeClr>
              </a:solidFill>
            </a:endParaRPr>
          </a:p>
        </p:txBody>
      </p:sp>
    </p:spTree>
    <p:extLst>
      <p:ext uri="{BB962C8B-B14F-4D97-AF65-F5344CB8AC3E}">
        <p14:creationId xmlns:p14="http://schemas.microsoft.com/office/powerpoint/2010/main" val="33463754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Full-Circle</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3807509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The value of data …</a:t>
            </a:r>
            <a:endParaRPr lang="en-IE" dirty="0"/>
          </a:p>
        </p:txBody>
      </p:sp>
      <p:sp>
        <p:nvSpPr>
          <p:cNvPr id="3" name="Content Placeholder 2"/>
          <p:cNvSpPr>
            <a:spLocks noGrp="1"/>
          </p:cNvSpPr>
          <p:nvPr>
            <p:ph idx="1"/>
          </p:nvPr>
        </p:nvSpPr>
        <p:spPr/>
        <p:txBody>
          <a:bodyPr/>
          <a:lstStyle/>
          <a:p>
            <a:endParaRPr lang="en-IE" dirty="0"/>
          </a:p>
        </p:txBody>
      </p:sp>
      <p:pic>
        <p:nvPicPr>
          <p:cNvPr id="4" name="Picture 4" descr="http://nmss.edu.au/img/sno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5410200" cy="5443269"/>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debategraph.org/Handler.ashx?path=ROOT/u23/Chole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1427" y="2133600"/>
            <a:ext cx="2930148" cy="3810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861427" y="2286000"/>
            <a:ext cx="2930148" cy="3657600"/>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Rectangle 7"/>
          <p:cNvSpPr/>
          <p:nvPr/>
        </p:nvSpPr>
        <p:spPr>
          <a:xfrm>
            <a:off x="2119745" y="4191000"/>
            <a:ext cx="609600" cy="457200"/>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Freeform 8"/>
          <p:cNvSpPr/>
          <p:nvPr/>
        </p:nvSpPr>
        <p:spPr>
          <a:xfrm>
            <a:off x="2715491" y="2286000"/>
            <a:ext cx="3158836" cy="3657600"/>
          </a:xfrm>
          <a:custGeom>
            <a:avLst/>
            <a:gdLst>
              <a:gd name="connsiteX0" fmla="*/ 0 w 3158836"/>
              <a:gd name="connsiteY0" fmla="*/ 1911927 h 3657600"/>
              <a:gd name="connsiteX1" fmla="*/ 3144982 w 3158836"/>
              <a:gd name="connsiteY1" fmla="*/ 0 h 3657600"/>
              <a:gd name="connsiteX2" fmla="*/ 3158836 w 3158836"/>
              <a:gd name="connsiteY2" fmla="*/ 3657600 h 3657600"/>
              <a:gd name="connsiteX3" fmla="*/ 13854 w 3158836"/>
              <a:gd name="connsiteY3" fmla="*/ 2369127 h 3657600"/>
              <a:gd name="connsiteX4" fmla="*/ 0 w 3158836"/>
              <a:gd name="connsiteY4" fmla="*/ 1911927 h 365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8836" h="3657600">
                <a:moveTo>
                  <a:pt x="0" y="1911927"/>
                </a:moveTo>
                <a:lnTo>
                  <a:pt x="3144982" y="0"/>
                </a:lnTo>
                <a:lnTo>
                  <a:pt x="3158836" y="3657600"/>
                </a:lnTo>
                <a:lnTo>
                  <a:pt x="13854" y="2369127"/>
                </a:lnTo>
                <a:lnTo>
                  <a:pt x="0" y="1911927"/>
                </a:lnTo>
                <a:close/>
              </a:path>
            </a:pathLst>
          </a:cu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7568686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Twitter architecture</a:t>
            </a:r>
            <a:endParaRPr lang="en-IE" dirty="0"/>
          </a:p>
        </p:txBody>
      </p:sp>
      <p:pic>
        <p:nvPicPr>
          <p:cNvPr id="542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28700"/>
            <a:ext cx="7685088" cy="5772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00521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22104</TotalTime>
  <Words>964</Words>
  <Application>Microsoft Office PowerPoint</Application>
  <PresentationFormat>On-screen Show (4:3)</PresentationFormat>
  <Paragraphs>149</Paragraphs>
  <Slides>39</Slides>
  <Notes>0</Notes>
  <HiddenSlides>1</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CC5212-1 Procesamiento Masivo de Datos Otoño 2023  Lecture 12 Conclusion</vt:lpstr>
      <vt:lpstr>PowerPoint Presentation</vt:lpstr>
      <vt:lpstr>Distributed Systems</vt:lpstr>
      <vt:lpstr>Hadoop/MapReduce/Pig/Spark: Processing Un/Structured Information</vt:lpstr>
      <vt:lpstr>Information Retrieval: Storing Unstructured Information</vt:lpstr>
      <vt:lpstr>NoSQL: Storing (Semi-)Structured Information</vt:lpstr>
      <vt:lpstr>Full-Circle</vt:lpstr>
      <vt:lpstr>The value of data …</vt:lpstr>
      <vt:lpstr>Twitter architecture</vt:lpstr>
      <vt:lpstr>Google architecture </vt:lpstr>
      <vt:lpstr>Generalise concepts to …</vt:lpstr>
      <vt:lpstr>Working with large datasets</vt:lpstr>
      <vt:lpstr>Value and challenges of distribution</vt:lpstr>
      <vt:lpstr>Frameworks</vt:lpstr>
      <vt:lpstr>"Data Science"</vt:lpstr>
      <vt:lpstr>“Data Scientist” Job Postings (2016)</vt:lpstr>
      <vt:lpstr>“Data Scientist” Job Postings (2017)</vt:lpstr>
      <vt:lpstr>“Data Scientist” Job Postings (2018)</vt:lpstr>
      <vt:lpstr>“Data Scientist” Job Postings (2019)</vt:lpstr>
      <vt:lpstr>“Data Scientist” Job Postings (2020)</vt:lpstr>
      <vt:lpstr>“Data Scientist” Job Postings (2020)</vt:lpstr>
      <vt:lpstr>“Data Scientist” Job Postings (2021)</vt:lpstr>
      <vt:lpstr>PowerPoint Presentation</vt:lpstr>
      <vt:lpstr>Important goal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Final Exam ...</vt:lpstr>
      <vt:lpstr>Final Exam</vt:lpstr>
      <vt:lpstr> Eso.</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CC5212-1 Procesamiento Masivo de Datos</dc:title>
  <dc:creator>Aidan Hogan</dc:creator>
  <cp:lastModifiedBy>Aidan Hogan</cp:lastModifiedBy>
  <cp:revision>1417</cp:revision>
  <dcterms:created xsi:type="dcterms:W3CDTF">2006-08-16T00:00:00Z</dcterms:created>
  <dcterms:modified xsi:type="dcterms:W3CDTF">2023-07-03T18:15:10Z</dcterms:modified>
</cp:coreProperties>
</file>