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0" r:id="rId3"/>
    <p:sldId id="281" r:id="rId4"/>
    <p:sldId id="282" r:id="rId5"/>
    <p:sldId id="284" r:id="rId6"/>
    <p:sldId id="285" r:id="rId7"/>
    <p:sldId id="283" r:id="rId8"/>
    <p:sldId id="286" r:id="rId9"/>
    <p:sldId id="288" r:id="rId10"/>
    <p:sldId id="289" r:id="rId11"/>
    <p:sldId id="293" r:id="rId12"/>
    <p:sldId id="290" r:id="rId13"/>
    <p:sldId id="292" r:id="rId14"/>
    <p:sldId id="294" r:id="rId15"/>
    <p:sldId id="29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91" autoAdjust="0"/>
  </p:normalViewPr>
  <p:slideViewPr>
    <p:cSldViewPr>
      <p:cViewPr varScale="1">
        <p:scale>
          <a:sx n="83" d="100"/>
          <a:sy n="83" d="100"/>
        </p:scale>
        <p:origin x="161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73E67-A6A0-49F3-BFE0-C5B14F57C624}" type="datetimeFigureOut">
              <a:rPr lang="en-IE" smtClean="0"/>
              <a:t>06/04/2016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CB11A-BA19-495A-81EE-EF2315C6B84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12198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06/04/2016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7541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06/04/2016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944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06/04/2016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7449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06/04/2016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6479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06/04/2016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4597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06/04/2016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924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06/04/2016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727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06/04/2016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3556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06/04/2016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7349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06/04/2016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4079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06/04/2016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2961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C45B4-EF75-4DD1-85F7-9F1328489FBA}" type="datetimeFigureOut">
              <a:rPr lang="en-IE" smtClean="0"/>
              <a:t>06/04/2016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4054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aidanhogan.com/teaching/cc5212-1-2016/lab/04/mdp-lab04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aidanhogan.com/teaching/cc5212-1-2016/lab/05/mdp-lab05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aidanhogan.com/teaching/cc5212-1-2016/lab/05/mdp-lab05.zi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Counting (co-)Stars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53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Instructions</a:t>
            </a:r>
            <a:r>
              <a:rPr lang="es-CL" dirty="0" smtClean="0"/>
              <a:t> </a:t>
            </a:r>
            <a:r>
              <a:rPr lang="es-CL" dirty="0" err="1" smtClean="0"/>
              <a:t>for</a:t>
            </a:r>
            <a:r>
              <a:rPr lang="es-CL" dirty="0" smtClean="0"/>
              <a:t> DFS/</a:t>
            </a:r>
            <a:r>
              <a:rPr lang="es-CL" dirty="0" err="1" smtClean="0"/>
              <a:t>Hadoop</a:t>
            </a:r>
            <a:r>
              <a:rPr lang="es-CL" dirty="0" smtClean="0"/>
              <a:t>, etc.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err="1" smtClean="0"/>
              <a:t>Same</a:t>
            </a:r>
            <a:r>
              <a:rPr lang="es-CL" dirty="0" smtClean="0"/>
              <a:t> as </a:t>
            </a:r>
            <a:r>
              <a:rPr lang="es-CL" dirty="0" err="1" smtClean="0"/>
              <a:t>last</a:t>
            </a:r>
            <a:r>
              <a:rPr lang="es-CL" dirty="0" smtClean="0"/>
              <a:t> </a:t>
            </a:r>
            <a:r>
              <a:rPr lang="es-CL" dirty="0" err="1" smtClean="0"/>
              <a:t>week</a:t>
            </a:r>
            <a:r>
              <a:rPr lang="es-CL" dirty="0" smtClean="0"/>
              <a:t>:</a:t>
            </a:r>
          </a:p>
          <a:p>
            <a:r>
              <a:rPr lang="es-CL" dirty="0">
                <a:hlinkClick r:id="rId2"/>
              </a:rPr>
              <a:t>http://</a:t>
            </a:r>
            <a:r>
              <a:rPr lang="es-CL" dirty="0" smtClean="0">
                <a:hlinkClick r:id="rId2"/>
              </a:rPr>
              <a:t>aidanhogan.com/teaching/cc5212-1-2016/lab/04/mdp-lab04.pdf</a:t>
            </a:r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0441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Instructions</a:t>
            </a:r>
            <a:r>
              <a:rPr lang="es-CL" dirty="0" smtClean="0"/>
              <a:t> </a:t>
            </a:r>
            <a:r>
              <a:rPr lang="es-CL" dirty="0" err="1" smtClean="0"/>
              <a:t>for</a:t>
            </a:r>
            <a:r>
              <a:rPr lang="es-CL" dirty="0" smtClean="0"/>
              <a:t> </a:t>
            </a:r>
            <a:r>
              <a:rPr lang="es-CL" dirty="0" err="1" smtClean="0"/>
              <a:t>this</a:t>
            </a:r>
            <a:r>
              <a:rPr lang="es-CL" dirty="0" smtClean="0"/>
              <a:t> </a:t>
            </a:r>
            <a:r>
              <a:rPr lang="es-CL" dirty="0" err="1" smtClean="0"/>
              <a:t>lab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hlinkClick r:id="rId2"/>
              </a:rPr>
              <a:t>http://</a:t>
            </a:r>
            <a:r>
              <a:rPr lang="es-CL" dirty="0" smtClean="0">
                <a:hlinkClick r:id="rId2"/>
              </a:rPr>
              <a:t>aidanhogan.com/teaching/cc5212-1-2016/lab/05/mdp-lab05.pdf</a:t>
            </a:r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2727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Download</a:t>
            </a:r>
            <a:r>
              <a:rPr lang="es-CL" dirty="0" smtClean="0"/>
              <a:t> </a:t>
            </a:r>
            <a:r>
              <a:rPr lang="es-CL" dirty="0" err="1" smtClean="0"/>
              <a:t>code</a:t>
            </a:r>
            <a:r>
              <a:rPr lang="es-CL" dirty="0" smtClean="0"/>
              <a:t> </a:t>
            </a:r>
            <a:r>
              <a:rPr lang="es-CL" dirty="0" err="1" smtClean="0"/>
              <a:t>project</a:t>
            </a:r>
            <a:r>
              <a:rPr lang="es-CL" dirty="0" smtClean="0"/>
              <a:t>: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hlinkClick r:id="rId2"/>
              </a:rPr>
              <a:t>http://</a:t>
            </a:r>
            <a:r>
              <a:rPr lang="es-CL" dirty="0" smtClean="0">
                <a:hlinkClick r:id="rId2"/>
              </a:rPr>
              <a:t>aidanhogan.com/teaching/cc5212-1-2016/lab/05/mdp-lab05.zip</a:t>
            </a:r>
            <a:endParaRPr lang="es-CL" dirty="0" smtClean="0"/>
          </a:p>
          <a:p>
            <a:r>
              <a:rPr lang="es-CL" dirty="0" err="1" smtClean="0"/>
              <a:t>You</a:t>
            </a:r>
            <a:r>
              <a:rPr lang="es-CL" dirty="0" smtClean="0"/>
              <a:t> do </a:t>
            </a:r>
            <a:r>
              <a:rPr lang="es-CL" dirty="0" err="1" smtClean="0"/>
              <a:t>not</a:t>
            </a:r>
            <a:r>
              <a:rPr lang="es-CL" dirty="0" smtClean="0"/>
              <a:t> </a:t>
            </a:r>
            <a:r>
              <a:rPr lang="es-CL" dirty="0" err="1" smtClean="0"/>
              <a:t>need</a:t>
            </a:r>
            <a:r>
              <a:rPr lang="es-CL" dirty="0" smtClean="0"/>
              <a:t> to </a:t>
            </a:r>
            <a:r>
              <a:rPr lang="es-CL" dirty="0" err="1" smtClean="0"/>
              <a:t>change</a:t>
            </a:r>
            <a:r>
              <a:rPr lang="es-CL" dirty="0" smtClean="0"/>
              <a:t> Main.java</a:t>
            </a:r>
          </a:p>
          <a:p>
            <a:r>
              <a:rPr lang="es-CL" dirty="0" smtClean="0"/>
              <a:t>CitationCount.java </a:t>
            </a:r>
            <a:r>
              <a:rPr lang="es-CL" dirty="0" err="1" smtClean="0"/>
              <a:t>left</a:t>
            </a:r>
            <a:r>
              <a:rPr lang="es-CL" dirty="0" smtClean="0"/>
              <a:t> </a:t>
            </a:r>
            <a:r>
              <a:rPr lang="es-CL" dirty="0" err="1" smtClean="0"/>
              <a:t>for</a:t>
            </a:r>
            <a:r>
              <a:rPr lang="es-CL" dirty="0" smtClean="0"/>
              <a:t> </a:t>
            </a:r>
            <a:r>
              <a:rPr lang="es-CL" dirty="0" err="1" smtClean="0"/>
              <a:t>reference</a:t>
            </a:r>
            <a:endParaRPr lang="es-CL" dirty="0" smtClean="0"/>
          </a:p>
          <a:p>
            <a:pPr lvl="1"/>
            <a:r>
              <a:rPr lang="es-CL" dirty="0" err="1" smtClean="0"/>
              <a:t>You</a:t>
            </a:r>
            <a:r>
              <a:rPr lang="es-CL" dirty="0" smtClean="0"/>
              <a:t> can </a:t>
            </a:r>
            <a:r>
              <a:rPr lang="es-CL" dirty="0" err="1" smtClean="0"/>
              <a:t>copy</a:t>
            </a:r>
            <a:r>
              <a:rPr lang="es-CL" dirty="0" smtClean="0"/>
              <a:t> and </a:t>
            </a:r>
            <a:r>
              <a:rPr lang="es-CL" dirty="0" err="1" smtClean="0"/>
              <a:t>adapt</a:t>
            </a:r>
            <a:r>
              <a:rPr lang="es-CL" dirty="0" smtClean="0"/>
              <a:t> </a:t>
            </a:r>
            <a:r>
              <a:rPr lang="es-CL" dirty="0" err="1" smtClean="0"/>
              <a:t>this</a:t>
            </a:r>
            <a:r>
              <a:rPr lang="es-CL" dirty="0" smtClean="0"/>
              <a:t> to </a:t>
            </a:r>
            <a:r>
              <a:rPr lang="es-CL" dirty="0" err="1" smtClean="0"/>
              <a:t>suit</a:t>
            </a:r>
            <a:r>
              <a:rPr lang="es-CL" dirty="0" smtClean="0"/>
              <a:t> </a:t>
            </a:r>
            <a:r>
              <a:rPr lang="es-CL" dirty="0" err="1" smtClean="0"/>
              <a:t>your</a:t>
            </a:r>
            <a:r>
              <a:rPr lang="es-CL" dirty="0" smtClean="0"/>
              <a:t> </a:t>
            </a:r>
            <a:r>
              <a:rPr lang="es-CL" dirty="0" err="1" smtClean="0"/>
              <a:t>needs</a:t>
            </a: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273090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How</a:t>
            </a:r>
            <a:r>
              <a:rPr lang="es-CL" dirty="0" smtClean="0"/>
              <a:t> to </a:t>
            </a:r>
            <a:r>
              <a:rPr lang="es-CL" dirty="0" err="1" smtClean="0"/>
              <a:t>proceed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err="1" smtClean="0"/>
              <a:t>The</a:t>
            </a:r>
            <a:r>
              <a:rPr lang="es-CL" dirty="0" smtClean="0"/>
              <a:t> input </a:t>
            </a:r>
            <a:r>
              <a:rPr lang="es-CL" dirty="0" err="1" smtClean="0"/>
              <a:t>format</a:t>
            </a:r>
            <a:r>
              <a:rPr lang="es-CL" dirty="0" smtClean="0"/>
              <a:t> </a:t>
            </a:r>
            <a:r>
              <a:rPr lang="es-CL" dirty="0" err="1" smtClean="0"/>
              <a:t>is</a:t>
            </a:r>
            <a:r>
              <a:rPr lang="es-CL" dirty="0" smtClean="0"/>
              <a:t> </a:t>
            </a:r>
            <a:r>
              <a:rPr lang="es-CL" dirty="0" err="1" smtClean="0"/>
              <a:t>described</a:t>
            </a:r>
            <a:r>
              <a:rPr lang="es-CL" dirty="0" smtClean="0"/>
              <a:t> in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instructions</a:t>
            </a:r>
            <a:r>
              <a:rPr lang="es-CL" dirty="0" smtClean="0"/>
              <a:t> of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lab</a:t>
            </a:r>
            <a:endParaRPr lang="es-C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451" y="2636912"/>
            <a:ext cx="8343900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6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How</a:t>
            </a:r>
            <a:r>
              <a:rPr lang="es-CL" dirty="0" smtClean="0"/>
              <a:t> to </a:t>
            </a:r>
            <a:r>
              <a:rPr lang="es-CL" dirty="0" err="1" smtClean="0"/>
              <a:t>proceed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es-CL" dirty="0" err="1" smtClean="0"/>
              <a:t>Only</a:t>
            </a:r>
            <a:r>
              <a:rPr lang="es-CL" dirty="0" smtClean="0"/>
              <a:t> </a:t>
            </a:r>
            <a:r>
              <a:rPr lang="es-CL" dirty="0" err="1" smtClean="0"/>
              <a:t>consider</a:t>
            </a:r>
            <a:r>
              <a:rPr lang="es-CL" dirty="0" smtClean="0"/>
              <a:t> </a:t>
            </a:r>
            <a:r>
              <a:rPr lang="es-CL" dirty="0" err="1" smtClean="0"/>
              <a:t>lines</a:t>
            </a:r>
            <a:r>
              <a:rPr lang="es-CL" dirty="0" smtClean="0"/>
              <a:t> </a:t>
            </a:r>
            <a:r>
              <a:rPr lang="es-CL" dirty="0" err="1" smtClean="0"/>
              <a:t>where</a:t>
            </a:r>
            <a:r>
              <a:rPr lang="es-CL" dirty="0" smtClean="0"/>
              <a:t>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movie</a:t>
            </a:r>
            <a:r>
              <a:rPr lang="es-CL" dirty="0" smtClean="0"/>
              <a:t> </a:t>
            </a:r>
            <a:r>
              <a:rPr lang="es-CL" dirty="0" err="1" smtClean="0"/>
              <a:t>type</a:t>
            </a:r>
            <a:r>
              <a:rPr lang="es-CL" dirty="0" smtClean="0"/>
              <a:t> </a:t>
            </a:r>
            <a:r>
              <a:rPr lang="es-CL" dirty="0" err="1" smtClean="0"/>
              <a:t>is</a:t>
            </a:r>
            <a:r>
              <a:rPr lang="es-CL" dirty="0" smtClean="0"/>
              <a:t>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string</a:t>
            </a:r>
            <a:r>
              <a:rPr lang="es-CL" dirty="0" smtClean="0"/>
              <a:t> “THEATRICAL_MOVIE”</a:t>
            </a:r>
          </a:p>
          <a:p>
            <a:r>
              <a:rPr lang="es-CL" dirty="0" err="1" smtClean="0"/>
              <a:t>Movies</a:t>
            </a:r>
            <a:r>
              <a:rPr lang="es-CL" dirty="0" smtClean="0"/>
              <a:t> are </a:t>
            </a:r>
            <a:r>
              <a:rPr lang="es-CL" dirty="0" err="1" smtClean="0"/>
              <a:t>uniquely</a:t>
            </a:r>
            <a:r>
              <a:rPr lang="es-CL" dirty="0" smtClean="0"/>
              <a:t> </a:t>
            </a:r>
            <a:r>
              <a:rPr lang="es-CL" dirty="0" err="1" smtClean="0"/>
              <a:t>identified</a:t>
            </a:r>
            <a:r>
              <a:rPr lang="es-CL" dirty="0" smtClean="0"/>
              <a:t> </a:t>
            </a:r>
            <a:r>
              <a:rPr lang="es-CL" dirty="0" err="1" smtClean="0"/>
              <a:t>by</a:t>
            </a:r>
            <a:r>
              <a:rPr lang="es-CL" dirty="0" smtClean="0"/>
              <a:t> </a:t>
            </a:r>
            <a:r>
              <a:rPr lang="es-CL" dirty="0" err="1" smtClean="0"/>
              <a:t>Movie</a:t>
            </a:r>
            <a:r>
              <a:rPr lang="es-CL" dirty="0" smtClean="0"/>
              <a:t> </a:t>
            </a:r>
            <a:r>
              <a:rPr lang="es-CL" dirty="0" err="1" smtClean="0"/>
              <a:t>Name</a:t>
            </a:r>
            <a:r>
              <a:rPr lang="es-CL" dirty="0" smtClean="0"/>
              <a:t>, </a:t>
            </a:r>
            <a:r>
              <a:rPr lang="es-CL" dirty="0" err="1" smtClean="0"/>
              <a:t>Year</a:t>
            </a:r>
            <a:r>
              <a:rPr lang="es-CL" dirty="0" smtClean="0"/>
              <a:t> AND </a:t>
            </a:r>
            <a:r>
              <a:rPr lang="es-CL" dirty="0" err="1" smtClean="0"/>
              <a:t>Movie</a:t>
            </a:r>
            <a:r>
              <a:rPr lang="es-CL" dirty="0" smtClean="0"/>
              <a:t> </a:t>
            </a:r>
            <a:r>
              <a:rPr lang="es-CL" dirty="0" err="1" smtClean="0"/>
              <a:t>Number</a:t>
            </a:r>
            <a:r>
              <a:rPr lang="es-CL" dirty="0" smtClean="0"/>
              <a:t> (</a:t>
            </a:r>
            <a:r>
              <a:rPr lang="es-CL" dirty="0" err="1" smtClean="0"/>
              <a:t>Movie</a:t>
            </a:r>
            <a:r>
              <a:rPr lang="es-CL" dirty="0" smtClean="0"/>
              <a:t> </a:t>
            </a:r>
            <a:r>
              <a:rPr lang="es-CL" dirty="0" err="1" smtClean="0"/>
              <a:t>Names</a:t>
            </a:r>
            <a:r>
              <a:rPr lang="es-CL" dirty="0" smtClean="0"/>
              <a:t> </a:t>
            </a:r>
            <a:r>
              <a:rPr lang="es-CL" dirty="0" err="1" smtClean="0"/>
              <a:t>alone</a:t>
            </a:r>
            <a:r>
              <a:rPr lang="es-CL" dirty="0" smtClean="0"/>
              <a:t> are </a:t>
            </a:r>
            <a:r>
              <a:rPr lang="es-CL" dirty="0" err="1" smtClean="0"/>
              <a:t>not</a:t>
            </a:r>
            <a:r>
              <a:rPr lang="es-CL" dirty="0" smtClean="0"/>
              <a:t> </a:t>
            </a:r>
            <a:r>
              <a:rPr lang="es-CL" dirty="0" err="1" smtClean="0"/>
              <a:t>unique</a:t>
            </a:r>
            <a:r>
              <a:rPr lang="es-CL" dirty="0" smtClean="0"/>
              <a:t>)</a:t>
            </a:r>
          </a:p>
          <a:p>
            <a:r>
              <a:rPr lang="es-CL" dirty="0" err="1"/>
              <a:t>You</a:t>
            </a:r>
            <a:r>
              <a:rPr lang="es-CL" dirty="0"/>
              <a:t> can use “##” to </a:t>
            </a:r>
            <a:r>
              <a:rPr lang="es-CL" dirty="0" err="1"/>
              <a:t>concatenate</a:t>
            </a:r>
            <a:r>
              <a:rPr lang="es-CL" dirty="0"/>
              <a:t> </a:t>
            </a:r>
            <a:r>
              <a:rPr lang="es-CL" dirty="0" err="1"/>
              <a:t>two</a:t>
            </a:r>
            <a:r>
              <a:rPr lang="es-CL" dirty="0"/>
              <a:t> </a:t>
            </a:r>
            <a:r>
              <a:rPr lang="es-CL" dirty="0" err="1"/>
              <a:t>things</a:t>
            </a:r>
            <a:endParaRPr lang="es-CL" dirty="0"/>
          </a:p>
          <a:p>
            <a:pPr lvl="1"/>
            <a:r>
              <a:rPr lang="es-CL" dirty="0" err="1"/>
              <a:t>E.g</a:t>
            </a:r>
            <a:r>
              <a:rPr lang="es-CL" dirty="0"/>
              <a:t>., “Actor1##Actor2</a:t>
            </a:r>
            <a:r>
              <a:rPr lang="es-CL" dirty="0" smtClean="0"/>
              <a:t>”</a:t>
            </a:r>
          </a:p>
          <a:p>
            <a:r>
              <a:rPr lang="es-CL" dirty="0" smtClean="0"/>
              <a:t>Output </a:t>
            </a:r>
            <a:r>
              <a:rPr lang="es-CL" dirty="0" err="1" smtClean="0"/>
              <a:t>unique</a:t>
            </a:r>
            <a:r>
              <a:rPr lang="es-CL" dirty="0" smtClean="0"/>
              <a:t> </a:t>
            </a:r>
            <a:r>
              <a:rPr lang="es-CL" dirty="0" err="1" smtClean="0"/>
              <a:t>co-stars</a:t>
            </a:r>
            <a:r>
              <a:rPr lang="es-CL" dirty="0" smtClean="0"/>
              <a:t> (n*(n-1)/2)</a:t>
            </a:r>
          </a:p>
          <a:p>
            <a:r>
              <a:rPr lang="es-CL" dirty="0" err="1"/>
              <a:t>You</a:t>
            </a:r>
            <a:r>
              <a:rPr lang="es-CL" dirty="0"/>
              <a:t> </a:t>
            </a:r>
            <a:r>
              <a:rPr lang="es-CL" dirty="0" err="1"/>
              <a:t>may</a:t>
            </a:r>
            <a:r>
              <a:rPr lang="es-CL" dirty="0"/>
              <a:t> </a:t>
            </a:r>
            <a:r>
              <a:rPr lang="es-CL" dirty="0" err="1"/>
              <a:t>need</a:t>
            </a:r>
            <a:r>
              <a:rPr lang="es-CL" dirty="0"/>
              <a:t> </a:t>
            </a:r>
            <a:r>
              <a:rPr lang="es-CL" dirty="0" err="1"/>
              <a:t>multiple</a:t>
            </a:r>
            <a:r>
              <a:rPr lang="es-CL" dirty="0"/>
              <a:t> Jobs:</a:t>
            </a:r>
          </a:p>
          <a:p>
            <a:pPr lvl="1"/>
            <a:r>
              <a:rPr lang="es-CL" dirty="0" err="1"/>
              <a:t>Feel</a:t>
            </a:r>
            <a:r>
              <a:rPr lang="es-CL" dirty="0"/>
              <a:t> free to run </a:t>
            </a:r>
            <a:r>
              <a:rPr lang="es-CL" dirty="0" err="1"/>
              <a:t>them</a:t>
            </a:r>
            <a:r>
              <a:rPr lang="es-CL" dirty="0"/>
              <a:t> </a:t>
            </a:r>
            <a:r>
              <a:rPr lang="es-CL" dirty="0" err="1"/>
              <a:t>manually</a:t>
            </a:r>
            <a:r>
              <a:rPr lang="es-CL" dirty="0"/>
              <a:t>, </a:t>
            </a:r>
            <a:r>
              <a:rPr lang="es-CL" dirty="0" err="1"/>
              <a:t>passing</a:t>
            </a:r>
            <a:r>
              <a:rPr lang="es-CL" dirty="0"/>
              <a:t> output of </a:t>
            </a:r>
            <a:r>
              <a:rPr lang="es-CL" dirty="0" err="1"/>
              <a:t>one</a:t>
            </a:r>
            <a:r>
              <a:rPr lang="es-CL" dirty="0"/>
              <a:t> as input of </a:t>
            </a:r>
            <a:r>
              <a:rPr lang="es-CL" dirty="0" err="1"/>
              <a:t>another</a:t>
            </a:r>
            <a:endParaRPr lang="es-CL" dirty="0"/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0877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Testing</a:t>
            </a:r>
            <a:r>
              <a:rPr lang="es-CL" dirty="0" smtClean="0"/>
              <a:t> …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L" dirty="0" smtClean="0"/>
              <a:t>Test </a:t>
            </a:r>
            <a:r>
              <a:rPr lang="es-CL" dirty="0" err="1" smtClean="0"/>
              <a:t>each</a:t>
            </a:r>
            <a:r>
              <a:rPr lang="es-CL" dirty="0" smtClean="0"/>
              <a:t> </a:t>
            </a:r>
            <a:r>
              <a:rPr lang="es-CL" dirty="0" err="1" smtClean="0"/>
              <a:t>job</a:t>
            </a:r>
            <a:r>
              <a:rPr lang="es-CL" dirty="0" smtClean="0"/>
              <a:t> </a:t>
            </a:r>
            <a:r>
              <a:rPr lang="es-CL" dirty="0" err="1" smtClean="0"/>
              <a:t>seperately</a:t>
            </a:r>
            <a:endParaRPr lang="es-CL" dirty="0"/>
          </a:p>
          <a:p>
            <a:r>
              <a:rPr lang="es-CL" dirty="0" smtClean="0"/>
              <a:t>Test </a:t>
            </a:r>
            <a:r>
              <a:rPr lang="es-CL" dirty="0" err="1" smtClean="0"/>
              <a:t>over</a:t>
            </a:r>
            <a:r>
              <a:rPr lang="es-CL" dirty="0" smtClean="0"/>
              <a:t> a </a:t>
            </a:r>
            <a:r>
              <a:rPr lang="es-CL" dirty="0" err="1" smtClean="0"/>
              <a:t>small</a:t>
            </a:r>
            <a:r>
              <a:rPr lang="es-CL" dirty="0" smtClean="0"/>
              <a:t> file </a:t>
            </a:r>
            <a:r>
              <a:rPr lang="es-CL" dirty="0" err="1" smtClean="0"/>
              <a:t>first</a:t>
            </a:r>
            <a:r>
              <a:rPr lang="es-CL" dirty="0" smtClean="0"/>
              <a:t>:</a:t>
            </a:r>
          </a:p>
          <a:p>
            <a:pPr lvl="1"/>
            <a:r>
              <a:rPr lang="es-CL" dirty="0"/>
              <a:t>/</a:t>
            </a:r>
            <a:r>
              <a:rPr lang="es-CL" dirty="0" err="1" smtClean="0"/>
              <a:t>uhadoop</a:t>
            </a:r>
            <a:r>
              <a:rPr lang="es-CL" dirty="0" smtClean="0"/>
              <a:t>/</a:t>
            </a:r>
            <a:r>
              <a:rPr lang="es-CL" dirty="0" err="1" smtClean="0"/>
              <a:t>shared</a:t>
            </a:r>
            <a:r>
              <a:rPr lang="es-CL" dirty="0" smtClean="0"/>
              <a:t>/</a:t>
            </a:r>
            <a:r>
              <a:rPr lang="es-CL" dirty="0" err="1" smtClean="0"/>
              <a:t>imdb</a:t>
            </a:r>
            <a:r>
              <a:rPr lang="es-CL" dirty="0" smtClean="0"/>
              <a:t>/imdb-stars</a:t>
            </a:r>
            <a:r>
              <a:rPr lang="es-CL" b="1" dirty="0" smtClean="0"/>
              <a:t>-100k</a:t>
            </a:r>
            <a:r>
              <a:rPr lang="es-CL" dirty="0" smtClean="0"/>
              <a:t>.tsv</a:t>
            </a:r>
          </a:p>
          <a:p>
            <a:r>
              <a:rPr lang="es-CL" dirty="0" smtClean="0"/>
              <a:t>Use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shared</a:t>
            </a:r>
            <a:r>
              <a:rPr lang="es-CL" dirty="0" smtClean="0"/>
              <a:t> input</a:t>
            </a:r>
          </a:p>
          <a:p>
            <a:r>
              <a:rPr lang="es-CL" dirty="0" smtClean="0"/>
              <a:t>Output to a folder in /</a:t>
            </a:r>
            <a:r>
              <a:rPr lang="es-CL" dirty="0" err="1" smtClean="0"/>
              <a:t>uhadoop</a:t>
            </a:r>
            <a:r>
              <a:rPr lang="es-CL" dirty="0" smtClean="0"/>
              <a:t>/</a:t>
            </a:r>
            <a:r>
              <a:rPr lang="es-CL" dirty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es-CL" dirty="0" err="1" smtClean="0">
                <a:solidFill>
                  <a:schemeClr val="bg1">
                    <a:lumMod val="50000"/>
                  </a:schemeClr>
                </a:solidFill>
              </a:rPr>
              <a:t>username</a:t>
            </a:r>
            <a:r>
              <a:rPr lang="es-CL" dirty="0" smtClean="0">
                <a:solidFill>
                  <a:schemeClr val="bg1">
                    <a:lumMod val="50000"/>
                  </a:schemeClr>
                </a:solidFill>
              </a:rPr>
              <a:t>]/</a:t>
            </a:r>
            <a:r>
              <a:rPr lang="es-CL" dirty="0" err="1" smtClean="0">
                <a:solidFill>
                  <a:schemeClr val="bg1">
                    <a:lumMod val="50000"/>
                  </a:schemeClr>
                </a:solidFill>
              </a:rPr>
              <a:t>imdb</a:t>
            </a:r>
            <a:r>
              <a:rPr lang="es-CL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</a:p>
          <a:p>
            <a:r>
              <a:rPr lang="es-CL" dirty="0" err="1"/>
              <a:t>hadoop</a:t>
            </a:r>
            <a:r>
              <a:rPr lang="es-CL" dirty="0"/>
              <a:t> </a:t>
            </a:r>
            <a:r>
              <a:rPr lang="es-CL" dirty="0" err="1"/>
              <a:t>jar</a:t>
            </a:r>
            <a:r>
              <a:rPr lang="es-CL" dirty="0"/>
              <a:t> mdp-lab5.jar </a:t>
            </a:r>
            <a:r>
              <a:rPr lang="es-CL" dirty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es-CL" dirty="0" err="1">
                <a:solidFill>
                  <a:schemeClr val="bg1">
                    <a:lumMod val="50000"/>
                  </a:schemeClr>
                </a:solidFill>
              </a:rPr>
              <a:t>ClassName</a:t>
            </a:r>
            <a:r>
              <a:rPr lang="es-CL" dirty="0">
                <a:solidFill>
                  <a:schemeClr val="bg1">
                    <a:lumMod val="50000"/>
                  </a:schemeClr>
                </a:solidFill>
              </a:rPr>
              <a:t>] [Input] [Output</a:t>
            </a:r>
            <a:r>
              <a:rPr lang="es-CL" dirty="0" smtClean="0">
                <a:solidFill>
                  <a:schemeClr val="bg1">
                    <a:lumMod val="50000"/>
                  </a:schemeClr>
                </a:solidFill>
              </a:rPr>
              <a:t>]</a:t>
            </a:r>
          </a:p>
          <a:p>
            <a:r>
              <a:rPr lang="es-CL" dirty="0" err="1" smtClean="0"/>
              <a:t>When</a:t>
            </a:r>
            <a:r>
              <a:rPr lang="es-CL" dirty="0" smtClean="0"/>
              <a:t> </a:t>
            </a:r>
            <a:r>
              <a:rPr lang="es-CL" dirty="0" err="1" smtClean="0"/>
              <a:t>your</a:t>
            </a:r>
            <a:r>
              <a:rPr lang="es-CL" dirty="0" smtClean="0"/>
              <a:t> </a:t>
            </a:r>
            <a:r>
              <a:rPr lang="es-CL" dirty="0" err="1" smtClean="0"/>
              <a:t>code</a:t>
            </a:r>
            <a:r>
              <a:rPr lang="es-CL" dirty="0" smtClean="0"/>
              <a:t> </a:t>
            </a:r>
            <a:r>
              <a:rPr lang="es-CL" dirty="0" err="1" smtClean="0"/>
              <a:t>works</a:t>
            </a:r>
            <a:r>
              <a:rPr lang="es-CL" dirty="0" smtClean="0"/>
              <a:t> </a:t>
            </a:r>
            <a:r>
              <a:rPr lang="es-CL" dirty="0" err="1" smtClean="0"/>
              <a:t>you</a:t>
            </a:r>
            <a:r>
              <a:rPr lang="es-CL" dirty="0" smtClean="0"/>
              <a:t> can </a:t>
            </a:r>
            <a:r>
              <a:rPr lang="es-CL" dirty="0" err="1" smtClean="0"/>
              <a:t>assume</a:t>
            </a:r>
            <a:r>
              <a:rPr lang="es-CL" dirty="0" smtClean="0"/>
              <a:t> </a:t>
            </a:r>
            <a:r>
              <a:rPr lang="es-CL" dirty="0" err="1" smtClean="0"/>
              <a:t>it</a:t>
            </a:r>
            <a:r>
              <a:rPr lang="es-CL" dirty="0" smtClean="0"/>
              <a:t> </a:t>
            </a:r>
            <a:r>
              <a:rPr lang="es-CL" dirty="0" err="1" smtClean="0"/>
              <a:t>will</a:t>
            </a:r>
            <a:r>
              <a:rPr lang="es-CL" dirty="0" smtClean="0"/>
              <a:t> </a:t>
            </a:r>
            <a:r>
              <a:rPr lang="es-CL" dirty="0" err="1" smtClean="0"/>
              <a:t>work</a:t>
            </a:r>
            <a:r>
              <a:rPr lang="es-CL" dirty="0" smtClean="0"/>
              <a:t> </a:t>
            </a:r>
            <a:r>
              <a:rPr lang="es-CL" dirty="0" err="1" smtClean="0"/>
              <a:t>okay</a:t>
            </a:r>
            <a:r>
              <a:rPr lang="es-CL" dirty="0" smtClean="0"/>
              <a:t> </a:t>
            </a:r>
            <a:r>
              <a:rPr lang="es-CL" dirty="0" err="1" smtClean="0"/>
              <a:t>for</a:t>
            </a:r>
            <a:r>
              <a:rPr lang="es-CL" dirty="0" smtClean="0"/>
              <a:t> </a:t>
            </a:r>
            <a:r>
              <a:rPr lang="es-CL" dirty="0" err="1" smtClean="0"/>
              <a:t>large</a:t>
            </a:r>
            <a:r>
              <a:rPr lang="es-CL" dirty="0" smtClean="0"/>
              <a:t> file </a:t>
            </a:r>
            <a:r>
              <a:rPr lang="es-CL" dirty="0" smtClean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s-CL" dirty="0" err="1" smtClean="0">
                <a:sym typeface="Wingdings" panose="05000000000000000000" pitchFamily="2" charset="2"/>
              </a:rPr>
              <a:t>The</a:t>
            </a:r>
            <a:r>
              <a:rPr lang="es-CL" dirty="0" smtClean="0">
                <a:sym typeface="Wingdings" panose="05000000000000000000" pitchFamily="2" charset="2"/>
              </a:rPr>
              <a:t> </a:t>
            </a:r>
            <a:r>
              <a:rPr lang="es-CL" dirty="0" err="1" smtClean="0">
                <a:sym typeface="Wingdings" panose="05000000000000000000" pitchFamily="2" charset="2"/>
              </a:rPr>
              <a:t>large</a:t>
            </a:r>
            <a:r>
              <a:rPr lang="es-CL" dirty="0" smtClean="0">
                <a:sym typeface="Wingdings" panose="05000000000000000000" pitchFamily="2" charset="2"/>
              </a:rPr>
              <a:t> file </a:t>
            </a:r>
            <a:r>
              <a:rPr lang="es-CL" dirty="0" err="1" smtClean="0">
                <a:sym typeface="Wingdings" panose="05000000000000000000" pitchFamily="2" charset="2"/>
              </a:rPr>
              <a:t>might</a:t>
            </a:r>
            <a:r>
              <a:rPr lang="es-CL" dirty="0" smtClean="0">
                <a:sym typeface="Wingdings" panose="05000000000000000000" pitchFamily="2" charset="2"/>
              </a:rPr>
              <a:t> </a:t>
            </a:r>
            <a:r>
              <a:rPr lang="es-CL" dirty="0" err="1" smtClean="0">
                <a:sym typeface="Wingdings" panose="05000000000000000000" pitchFamily="2" charset="2"/>
              </a:rPr>
              <a:t>take</a:t>
            </a:r>
            <a:r>
              <a:rPr lang="es-CL" dirty="0" smtClean="0">
                <a:sym typeface="Wingdings" panose="05000000000000000000" pitchFamily="2" charset="2"/>
              </a:rPr>
              <a:t> </a:t>
            </a:r>
            <a:r>
              <a:rPr lang="es-CL" dirty="0" err="1" smtClean="0">
                <a:sym typeface="Wingdings" panose="05000000000000000000" pitchFamily="2" charset="2"/>
              </a:rPr>
              <a:t>some</a:t>
            </a:r>
            <a:r>
              <a:rPr lang="es-CL" dirty="0" smtClean="0">
                <a:sym typeface="Wingdings" panose="05000000000000000000" pitchFamily="2" charset="2"/>
              </a:rPr>
              <a:t> time.</a:t>
            </a:r>
          </a:p>
          <a:p>
            <a:endParaRPr lang="es-CL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8434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Peligro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Please be careful!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7572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IMDb</a:t>
            </a:r>
            <a:r>
              <a:rPr lang="en-IE" dirty="0" smtClean="0"/>
              <a:t> (I assume you all know?)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12776"/>
            <a:ext cx="5849915" cy="5189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981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/>
              <a:t>I</a:t>
            </a:r>
            <a:r>
              <a:rPr lang="en-IE" dirty="0" err="1" smtClean="0"/>
              <a:t>MDb</a:t>
            </a:r>
            <a:r>
              <a:rPr lang="en-IE" dirty="0" smtClean="0"/>
              <a:t> Dump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172" y="1464359"/>
            <a:ext cx="5898604" cy="5258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71800" y="3861048"/>
            <a:ext cx="3528392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3200" dirty="0" smtClean="0">
                <a:solidFill>
                  <a:srgbClr val="FF0000"/>
                </a:solidFill>
              </a:rPr>
              <a:t>Not open/free!</a:t>
            </a:r>
            <a:endParaRPr lang="en-IE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87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The Question You </a:t>
            </a:r>
            <a:br>
              <a:rPr lang="en-IE" dirty="0" smtClean="0"/>
            </a:br>
            <a:r>
              <a:rPr lang="en-IE" dirty="0" smtClean="0"/>
              <a:t>are Going to Answer …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2232249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IE" dirty="0"/>
          </a:p>
          <a:p>
            <a:pPr marL="0" indent="0" algn="ctr">
              <a:buNone/>
            </a:pPr>
            <a:r>
              <a:rPr lang="en-IE" dirty="0" smtClean="0"/>
              <a:t>Which pair of actors/actresses have acted together the most times?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3921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An Example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1412776"/>
            <a:ext cx="8712968" cy="216024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IE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IE" dirty="0" smtClean="0"/>
              <a:t>In how many movies have Al Pacino and Robert </a:t>
            </a:r>
            <a:r>
              <a:rPr lang="en-IE" dirty="0" smtClean="0"/>
              <a:t>De </a:t>
            </a:r>
            <a:r>
              <a:rPr lang="en-IE" dirty="0" err="1" smtClean="0"/>
              <a:t>Niro</a:t>
            </a:r>
            <a:r>
              <a:rPr lang="en-IE" dirty="0" smtClean="0"/>
              <a:t> </a:t>
            </a:r>
            <a:r>
              <a:rPr lang="en-IE" dirty="0" smtClean="0"/>
              <a:t>starred together in IMDb?</a:t>
            </a:r>
            <a:endParaRPr lang="en-IE" dirty="0"/>
          </a:p>
        </p:txBody>
      </p:sp>
      <p:pic>
        <p:nvPicPr>
          <p:cNvPr id="3074" name="Picture 2" descr="Al Pacino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89576"/>
            <a:ext cx="203835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obert De Niro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146" y="3597929"/>
            <a:ext cx="203835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42601" y="4509120"/>
            <a:ext cx="14761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9600" dirty="0" smtClean="0"/>
              <a:t>?</a:t>
            </a:r>
            <a:endParaRPr lang="en-IE" sz="9600" dirty="0"/>
          </a:p>
        </p:txBody>
      </p:sp>
      <p:pic>
        <p:nvPicPr>
          <p:cNvPr id="3078" name="Picture 6" descr="Heat (1995) Pos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581" y="4054561"/>
            <a:ext cx="1366507" cy="2024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Righteous Kill (2008) Post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741" y="4054561"/>
            <a:ext cx="1366507" cy="2024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The Godfather: Part II (1974) Post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421" y="4054560"/>
            <a:ext cx="1349479" cy="2024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26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IMDB: Typical File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854" y="1340768"/>
            <a:ext cx="7061627" cy="5357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 descr="http://artist911.com/wp-content/uploads/2013/05/HUH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187427"/>
            <a:ext cx="2924175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65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IMDb</a:t>
            </a:r>
            <a:r>
              <a:rPr lang="en-IE" dirty="0" smtClean="0"/>
              <a:t>: Already Parsed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663" y="1268760"/>
            <a:ext cx="7222009" cy="5463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79512" y="2537782"/>
            <a:ext cx="8784975" cy="3600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sz="1800" b="1" dirty="0" err="1">
                <a:solidFill>
                  <a:srgbClr val="002060"/>
                </a:solidFill>
              </a:rPr>
              <a:t>hdfs</a:t>
            </a:r>
            <a:r>
              <a:rPr lang="en-IE" sz="1800" b="1" dirty="0">
                <a:solidFill>
                  <a:srgbClr val="002060"/>
                </a:solidFill>
              </a:rPr>
              <a:t> </a:t>
            </a:r>
            <a:r>
              <a:rPr lang="en-IE" sz="1800" b="1" dirty="0" err="1">
                <a:solidFill>
                  <a:srgbClr val="002060"/>
                </a:solidFill>
              </a:rPr>
              <a:t>dfs</a:t>
            </a:r>
            <a:r>
              <a:rPr lang="en-IE" sz="1800" b="1" dirty="0">
                <a:solidFill>
                  <a:srgbClr val="002060"/>
                </a:solidFill>
              </a:rPr>
              <a:t> -cat /</a:t>
            </a:r>
            <a:r>
              <a:rPr lang="en-IE" sz="1800" b="1" dirty="0" err="1">
                <a:solidFill>
                  <a:srgbClr val="002060"/>
                </a:solidFill>
              </a:rPr>
              <a:t>uhadoop</a:t>
            </a:r>
            <a:r>
              <a:rPr lang="en-IE" sz="1800" b="1" dirty="0">
                <a:solidFill>
                  <a:srgbClr val="002060"/>
                </a:solidFill>
              </a:rPr>
              <a:t>/shared/</a:t>
            </a:r>
            <a:r>
              <a:rPr lang="en-IE" sz="1800" b="1" dirty="0" err="1">
                <a:solidFill>
                  <a:srgbClr val="002060"/>
                </a:solidFill>
              </a:rPr>
              <a:t>imdb</a:t>
            </a:r>
            <a:r>
              <a:rPr lang="en-IE" sz="1800" b="1" dirty="0">
                <a:solidFill>
                  <a:srgbClr val="002060"/>
                </a:solidFill>
              </a:rPr>
              <a:t>/</a:t>
            </a:r>
            <a:r>
              <a:rPr lang="en-IE" sz="1800" b="1" dirty="0" err="1">
                <a:solidFill>
                  <a:srgbClr val="002060"/>
                </a:solidFill>
              </a:rPr>
              <a:t>imdb-stars.tsv</a:t>
            </a:r>
            <a:r>
              <a:rPr lang="en-IE" sz="1800" b="1" dirty="0">
                <a:solidFill>
                  <a:srgbClr val="002060"/>
                </a:solidFill>
              </a:rPr>
              <a:t> | grep -e </a:t>
            </a:r>
            <a:r>
              <a:rPr lang="en-IE" sz="1800" b="1" dirty="0" smtClean="0">
                <a:solidFill>
                  <a:srgbClr val="002060"/>
                </a:solidFill>
              </a:rPr>
              <a:t>“^Pacino</a:t>
            </a:r>
            <a:r>
              <a:rPr lang="en-IE" sz="1800" b="1" dirty="0">
                <a:solidFill>
                  <a:srgbClr val="002060"/>
                </a:solidFill>
              </a:rPr>
              <a:t>, Al" | </a:t>
            </a:r>
            <a:r>
              <a:rPr lang="en-IE" sz="1800" b="1" dirty="0" smtClean="0">
                <a:solidFill>
                  <a:srgbClr val="002060"/>
                </a:solidFill>
              </a:rPr>
              <a:t>more</a:t>
            </a:r>
            <a:endParaRPr lang="en-IE" dirty="0" smtClean="0"/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 smtClean="0"/>
              <a:t>How </a:t>
            </a:r>
            <a:r>
              <a:rPr lang="en-IE" dirty="0" smtClean="0"/>
              <a:t>many theatrical </a:t>
            </a:r>
          </a:p>
          <a:p>
            <a:pPr marL="0" indent="0">
              <a:buNone/>
            </a:pPr>
            <a:r>
              <a:rPr lang="en-IE" dirty="0" smtClean="0"/>
              <a:t>movies was </a:t>
            </a:r>
            <a:r>
              <a:rPr lang="en-IE" dirty="0" smtClean="0"/>
              <a:t>Al Pacino in?</a:t>
            </a:r>
            <a:endParaRPr lang="en-IE" sz="1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IE" sz="1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IE" sz="1800" b="1" dirty="0" err="1" smtClean="0">
                <a:solidFill>
                  <a:srgbClr val="002060"/>
                </a:solidFill>
              </a:rPr>
              <a:t>hdfs</a:t>
            </a:r>
            <a:r>
              <a:rPr lang="en-IE" sz="1800" b="1" dirty="0" smtClean="0">
                <a:solidFill>
                  <a:srgbClr val="002060"/>
                </a:solidFill>
              </a:rPr>
              <a:t> </a:t>
            </a:r>
            <a:r>
              <a:rPr lang="en-IE" sz="1800" b="1" dirty="0" err="1">
                <a:solidFill>
                  <a:srgbClr val="002060"/>
                </a:solidFill>
              </a:rPr>
              <a:t>dfs</a:t>
            </a:r>
            <a:r>
              <a:rPr lang="en-IE" sz="1800" b="1" dirty="0">
                <a:solidFill>
                  <a:srgbClr val="002060"/>
                </a:solidFill>
              </a:rPr>
              <a:t> -cat /</a:t>
            </a:r>
            <a:r>
              <a:rPr lang="en-IE" sz="1800" b="1" dirty="0" err="1">
                <a:solidFill>
                  <a:srgbClr val="002060"/>
                </a:solidFill>
              </a:rPr>
              <a:t>uhadoop</a:t>
            </a:r>
            <a:r>
              <a:rPr lang="en-IE" sz="1800" b="1" dirty="0">
                <a:solidFill>
                  <a:srgbClr val="002060"/>
                </a:solidFill>
              </a:rPr>
              <a:t>/shared/</a:t>
            </a:r>
            <a:r>
              <a:rPr lang="en-IE" sz="1800" b="1" dirty="0" err="1">
                <a:solidFill>
                  <a:srgbClr val="002060"/>
                </a:solidFill>
              </a:rPr>
              <a:t>imdb</a:t>
            </a:r>
            <a:r>
              <a:rPr lang="en-IE" sz="1800" b="1" dirty="0">
                <a:solidFill>
                  <a:srgbClr val="002060"/>
                </a:solidFill>
              </a:rPr>
              <a:t>/</a:t>
            </a:r>
            <a:r>
              <a:rPr lang="en-IE" sz="1800" b="1" dirty="0" err="1">
                <a:solidFill>
                  <a:srgbClr val="002060"/>
                </a:solidFill>
              </a:rPr>
              <a:t>imdb-stars.tsv</a:t>
            </a:r>
            <a:r>
              <a:rPr lang="en-IE" sz="1800" b="1" dirty="0">
                <a:solidFill>
                  <a:srgbClr val="002060"/>
                </a:solidFill>
              </a:rPr>
              <a:t> | grep -e “^Pacino, Al" | grep  </a:t>
            </a:r>
            <a:r>
              <a:rPr lang="en-IE" sz="1800" b="1" dirty="0" smtClean="0">
                <a:solidFill>
                  <a:srgbClr val="002060"/>
                </a:solidFill>
              </a:rPr>
              <a:t>-e  “THEATRICAL_MOVIE”  | </a:t>
            </a:r>
            <a:r>
              <a:rPr lang="en-IE" sz="1800" b="1" dirty="0" err="1" smtClean="0">
                <a:solidFill>
                  <a:srgbClr val="002060"/>
                </a:solidFill>
              </a:rPr>
              <a:t>wc</a:t>
            </a:r>
            <a:r>
              <a:rPr lang="en-IE" sz="1800" b="1" dirty="0" smtClean="0">
                <a:solidFill>
                  <a:srgbClr val="002060"/>
                </a:solidFill>
              </a:rPr>
              <a:t>  -l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91341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The Question You </a:t>
            </a:r>
            <a:br>
              <a:rPr lang="en-IE" dirty="0" smtClean="0"/>
            </a:br>
            <a:r>
              <a:rPr lang="en-IE" dirty="0" smtClean="0"/>
              <a:t>are Going to Answer …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50" y="2132856"/>
            <a:ext cx="8229600" cy="1224135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dirty="0" smtClean="0"/>
              <a:t>How many times each pair of co-stars has acted together in the IMDb database</a:t>
            </a:r>
            <a:endParaRPr lang="en-IE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293096"/>
            <a:ext cx="8229600" cy="122413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IE" dirty="0" smtClean="0"/>
              <a:t>… and perhaps if we have time, which pair has acted together the most number of times.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4063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1747</TotalTime>
  <Words>363</Words>
  <Application>Microsoft Office PowerPoint</Application>
  <PresentationFormat>On-screen Show (4:3)</PresentationFormat>
  <Paragraphs>54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Counting (co-)Stars</vt:lpstr>
      <vt:lpstr>Peligro</vt:lpstr>
      <vt:lpstr>IMDb (I assume you all know?)</vt:lpstr>
      <vt:lpstr>IMDb Dump</vt:lpstr>
      <vt:lpstr>The Question You  are Going to Answer …</vt:lpstr>
      <vt:lpstr>An Example</vt:lpstr>
      <vt:lpstr>IMDB: Typical File</vt:lpstr>
      <vt:lpstr>IMDb: Already Parsed</vt:lpstr>
      <vt:lpstr>The Question You  are Going to Answer …</vt:lpstr>
      <vt:lpstr>Instructions for DFS/Hadoop, etc.</vt:lpstr>
      <vt:lpstr>Instructions for this lab</vt:lpstr>
      <vt:lpstr>Download code project:</vt:lpstr>
      <vt:lpstr>How to proceed</vt:lpstr>
      <vt:lpstr>How to proceed</vt:lpstr>
      <vt:lpstr>Testing 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Aidan Hogan</dc:creator>
  <cp:lastModifiedBy>ahogan</cp:lastModifiedBy>
  <cp:revision>76</cp:revision>
  <dcterms:created xsi:type="dcterms:W3CDTF">2014-04-15T21:08:45Z</dcterms:created>
  <dcterms:modified xsi:type="dcterms:W3CDTF">2016-04-06T19:25:49Z</dcterms:modified>
</cp:coreProperties>
</file>