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8" r:id="rId3"/>
    <p:sldId id="335" r:id="rId4"/>
    <p:sldId id="327" r:id="rId5"/>
    <p:sldId id="328" r:id="rId6"/>
    <p:sldId id="332" r:id="rId7"/>
    <p:sldId id="331" r:id="rId8"/>
    <p:sldId id="333" r:id="rId9"/>
    <p:sldId id="334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73E67-A6A0-49F3-BFE0-C5B14F57C624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CB11A-BA19-495A-81EE-EF2315C6B8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19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54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44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44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4791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597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24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2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556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349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407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96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C45B4-EF75-4DD1-85F7-9F1328489FBA}" type="datetimeFigureOut">
              <a:rPr lang="en-IE" smtClean="0"/>
              <a:t>16/06/2014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05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Cassandra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5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Class Project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IE" sz="2400" dirty="0" smtClean="0"/>
              <a:t>Done in pairs </a:t>
            </a:r>
            <a:r>
              <a:rPr lang="en-IE" sz="2000" dirty="0" smtClean="0"/>
              <a:t>(Except Alejandro/Mauricio :P)</a:t>
            </a:r>
          </a:p>
          <a:p>
            <a:r>
              <a:rPr lang="en-IE" sz="2400" dirty="0" smtClean="0"/>
              <a:t>Goal: </a:t>
            </a:r>
            <a:r>
              <a:rPr lang="en-IE" sz="2000" dirty="0" smtClean="0"/>
              <a:t>Use what you’ve learned to do something cool (basically)</a:t>
            </a:r>
          </a:p>
          <a:p>
            <a:r>
              <a:rPr lang="en-IE" sz="2400" dirty="0" smtClean="0"/>
              <a:t>Expected difficulty: </a:t>
            </a:r>
            <a:r>
              <a:rPr lang="en-IE" sz="2000" dirty="0" smtClean="0"/>
              <a:t>More than a lab’s worth </a:t>
            </a:r>
          </a:p>
          <a:p>
            <a:pPr lvl="1"/>
            <a:r>
              <a:rPr lang="en-IE" sz="2000" dirty="0" smtClean="0"/>
              <a:t>But from scratch / without my help!</a:t>
            </a:r>
          </a:p>
          <a:p>
            <a:r>
              <a:rPr lang="en-IE" sz="2400" dirty="0" smtClean="0"/>
              <a:t>Marked on: </a:t>
            </a:r>
            <a:r>
              <a:rPr lang="en-IE" sz="2000" dirty="0" smtClean="0"/>
              <a:t>Difficulty, appropriateness, scale, good use of techniques, presentation, coolness</a:t>
            </a:r>
          </a:p>
          <a:p>
            <a:pPr lvl="1"/>
            <a:r>
              <a:rPr lang="en-IE" sz="2000" dirty="0" smtClean="0"/>
              <a:t>Ambition is appreciated, even if you don’t succeed: </a:t>
            </a:r>
            <a:r>
              <a:rPr lang="en-IE" sz="2000" b="1" dirty="0" smtClean="0"/>
              <a:t>feel free to bite off more than you can chew!</a:t>
            </a:r>
          </a:p>
          <a:p>
            <a:r>
              <a:rPr lang="en-IE" sz="2400" dirty="0" smtClean="0"/>
              <a:t>Process: </a:t>
            </a:r>
            <a:endParaRPr lang="en-IE" sz="2000" dirty="0"/>
          </a:p>
          <a:p>
            <a:pPr lvl="1"/>
            <a:r>
              <a:rPr lang="en-IE" sz="2000" dirty="0" smtClean="0"/>
              <a:t>Pair up (default random) by Wednesday</a:t>
            </a:r>
          </a:p>
          <a:p>
            <a:pPr lvl="1"/>
            <a:r>
              <a:rPr lang="en-IE" sz="2000" dirty="0" smtClean="0"/>
              <a:t>Decide on a topic (by June 9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) or let me assign one </a:t>
            </a:r>
            <a:r>
              <a:rPr lang="en-IE" sz="2000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IE" sz="2000" dirty="0" smtClean="0">
                <a:sym typeface="Wingdings" panose="05000000000000000000" pitchFamily="2" charset="2"/>
              </a:rPr>
              <a:t>If you need data or get stuck, I will (try to) help out</a:t>
            </a:r>
            <a:endParaRPr lang="en-IE" sz="2000" dirty="0"/>
          </a:p>
          <a:p>
            <a:r>
              <a:rPr lang="en-IE" sz="2400" dirty="0" smtClean="0"/>
              <a:t>Deliverables: </a:t>
            </a:r>
            <a:r>
              <a:rPr lang="en-IE" sz="2000" dirty="0" smtClean="0"/>
              <a:t>10 minute presentation (June 23</a:t>
            </a:r>
            <a:r>
              <a:rPr lang="en-IE" sz="2000" baseline="30000" dirty="0" smtClean="0"/>
              <a:t>rd</a:t>
            </a:r>
            <a:r>
              <a:rPr lang="en-IE" sz="2000" dirty="0" smtClean="0"/>
              <a:t>) &amp; 4-page report</a:t>
            </a:r>
          </a:p>
          <a:p>
            <a:pPr lvl="1"/>
            <a:r>
              <a:rPr lang="en-IE" sz="2000" dirty="0" smtClean="0"/>
              <a:t>2 weeks!</a:t>
            </a:r>
          </a:p>
        </p:txBody>
      </p:sp>
      <p:pic>
        <p:nvPicPr>
          <p:cNvPr id="2050" name="Picture 2" descr="http://37.media.tumblr.com/tumblr_m020kqlhrV1qdedm3o1_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25519"/>
            <a:ext cx="1474765" cy="147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8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Estudiantes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8" y="1484784"/>
            <a:ext cx="86801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2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Documentation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r>
              <a:rPr lang="en-IE" sz="2800" dirty="0"/>
              <a:t>http://cassandra.apache.org/doc/cql3/CQL.html</a:t>
            </a:r>
          </a:p>
        </p:txBody>
      </p:sp>
    </p:spTree>
    <p:extLst>
      <p:ext uri="{BB962C8B-B14F-4D97-AF65-F5344CB8AC3E}">
        <p14:creationId xmlns:p14="http://schemas.microsoft.com/office/powerpoint/2010/main" val="32682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Step 1: Open Session</a:t>
            </a:r>
            <a:endParaRPr lang="en-I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1601788"/>
            <a:ext cx="641032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386104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00B050"/>
                </a:solidFill>
              </a:rPr>
              <a:t>cluster.dcc.uchile.cl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username: </a:t>
            </a:r>
            <a:r>
              <a:rPr lang="en-IE" dirty="0" err="1" smtClean="0">
                <a:solidFill>
                  <a:srgbClr val="00B050"/>
                </a:solidFill>
              </a:rPr>
              <a:t>uhadoop</a:t>
            </a:r>
            <a:endParaRPr lang="en-IE" dirty="0" smtClean="0">
              <a:solidFill>
                <a:srgbClr val="00B050"/>
              </a:solidFill>
            </a:endParaRPr>
          </a:p>
          <a:p>
            <a:r>
              <a:rPr lang="en-IE" dirty="0" smtClean="0">
                <a:solidFill>
                  <a:srgbClr val="00B050"/>
                </a:solidFill>
              </a:rPr>
              <a:t>password: [on the board]</a:t>
            </a:r>
            <a:endParaRPr lang="en-I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Step 2: Follow 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u="sng" dirty="0" smtClean="0"/>
          </a:p>
          <a:p>
            <a:endParaRPr lang="en-IE" u="sng" dirty="0"/>
          </a:p>
          <a:p>
            <a:r>
              <a:rPr lang="en-IE" u="sng" dirty="0" smtClean="0"/>
              <a:t>Important</a:t>
            </a:r>
            <a:r>
              <a:rPr lang="en-IE" dirty="0" smtClean="0"/>
              <a:t>: </a:t>
            </a:r>
            <a:r>
              <a:rPr lang="en-IE" dirty="0" smtClean="0">
                <a:solidFill>
                  <a:srgbClr val="FF0000"/>
                </a:solidFill>
              </a:rPr>
              <a:t>Copy every command you make to a text file</a:t>
            </a:r>
          </a:p>
          <a:p>
            <a:r>
              <a:rPr lang="en-IE" u="sng" dirty="0" smtClean="0"/>
              <a:t>Important:</a:t>
            </a:r>
            <a:r>
              <a:rPr lang="en-IE" dirty="0" smtClean="0">
                <a:solidFill>
                  <a:srgbClr val="FF0000"/>
                </a:solidFill>
              </a:rPr>
              <a:t> Don’t try to copy everything I do!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Step 3: Load your own table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sz="1900" dirty="0">
                <a:solidFill>
                  <a:schemeClr val="accent6">
                    <a:lumMod val="75000"/>
                  </a:schemeClr>
                </a:solidFill>
              </a:rPr>
              <a:t>COPY interests2 (name , age, </a:t>
            </a:r>
            <a:r>
              <a:rPr lang="en-IE" sz="1900" dirty="0" err="1">
                <a:solidFill>
                  <a:schemeClr val="accent6">
                    <a:lumMod val="75000"/>
                  </a:schemeClr>
                </a:solidFill>
              </a:rPr>
              <a:t>color</a:t>
            </a:r>
            <a:r>
              <a:rPr lang="en-IE" sz="1900" dirty="0">
                <a:solidFill>
                  <a:schemeClr val="accent6">
                    <a:lumMod val="75000"/>
                  </a:schemeClr>
                </a:solidFill>
              </a:rPr>
              <a:t>, top5bands, </a:t>
            </a:r>
            <a:r>
              <a:rPr lang="en-IE" sz="1900" dirty="0" err="1">
                <a:solidFill>
                  <a:schemeClr val="accent6">
                    <a:lumMod val="75000"/>
                  </a:schemeClr>
                </a:solidFill>
              </a:rPr>
              <a:t>movieratings</a:t>
            </a:r>
            <a:r>
              <a:rPr lang="en-IE" sz="1900" dirty="0">
                <a:solidFill>
                  <a:schemeClr val="accent6">
                    <a:lumMod val="75000"/>
                  </a:schemeClr>
                </a:solidFill>
              </a:rPr>
              <a:t>) FROM </a:t>
            </a:r>
            <a:r>
              <a:rPr lang="en-IE" sz="1900">
                <a:solidFill>
                  <a:schemeClr val="accent6">
                    <a:lumMod val="75000"/>
                  </a:schemeClr>
                </a:solidFill>
              </a:rPr>
              <a:t>'interests.csv</a:t>
            </a:r>
            <a:r>
              <a:rPr lang="en-IE" sz="1900" smtClean="0">
                <a:solidFill>
                  <a:schemeClr val="accent6">
                    <a:lumMod val="75000"/>
                  </a:schemeClr>
                </a:solidFill>
              </a:rPr>
              <a:t>';</a:t>
            </a:r>
            <a:endParaRPr lang="en-IE" dirty="0" smtClean="0"/>
          </a:p>
          <a:p>
            <a:r>
              <a:rPr lang="en-IE" dirty="0" smtClean="0"/>
              <a:t>Create your own table that you will copy data into (pay attention to queries you’ll need)</a:t>
            </a:r>
          </a:p>
          <a:p>
            <a:pPr lvl="1"/>
            <a:r>
              <a:rPr lang="en-IE" dirty="0" smtClean="0"/>
              <a:t>CREATE </a:t>
            </a:r>
            <a:r>
              <a:rPr lang="en-IE" dirty="0"/>
              <a:t>TABLE </a:t>
            </a:r>
            <a:r>
              <a:rPr lang="en-IE" dirty="0" smtClean="0"/>
              <a:t>interests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IE" dirty="0" err="1" smtClean="0">
                <a:solidFill>
                  <a:schemeClr val="bg1">
                    <a:lumMod val="50000"/>
                  </a:schemeClr>
                </a:solidFill>
              </a:rPr>
              <a:t>firstname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r>
              <a:rPr lang="en-IE" dirty="0" smtClean="0"/>
              <a:t> …</a:t>
            </a:r>
          </a:p>
          <a:p>
            <a:pPr lvl="1"/>
            <a:r>
              <a:rPr lang="en-IE" dirty="0" smtClean="0"/>
              <a:t>COPY </a:t>
            </a:r>
            <a:r>
              <a:rPr lang="en-IE" dirty="0"/>
              <a:t>interests</a:t>
            </a:r>
            <a:r>
              <a:rPr lang="en-IE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IE" dirty="0" err="1">
                <a:solidFill>
                  <a:schemeClr val="bg1">
                    <a:lumMod val="50000"/>
                  </a:schemeClr>
                </a:solidFill>
              </a:rPr>
              <a:t>firstname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r>
              <a:rPr lang="en-IE" dirty="0" smtClean="0"/>
              <a:t> …</a:t>
            </a:r>
          </a:p>
          <a:p>
            <a:r>
              <a:rPr lang="en-IE" dirty="0" smtClean="0"/>
              <a:t>Query for info of person “beside” you</a:t>
            </a:r>
          </a:p>
          <a:p>
            <a:r>
              <a:rPr lang="en-IE" dirty="0" smtClean="0"/>
              <a:t>Query for their favourite colour</a:t>
            </a:r>
          </a:p>
          <a:p>
            <a:r>
              <a:rPr lang="en-IE" dirty="0" smtClean="0"/>
              <a:t>Query for all people with the same age as you</a:t>
            </a:r>
          </a:p>
          <a:p>
            <a:pPr lvl="1"/>
            <a:r>
              <a:rPr lang="en-IE" dirty="0" smtClean="0"/>
              <a:t>(May need to build an index … no joins!)</a:t>
            </a:r>
          </a:p>
          <a:p>
            <a:r>
              <a:rPr lang="en-IE" dirty="0" smtClean="0"/>
              <a:t>Delete people who like ‘black’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Types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9246"/>
            <a:ext cx="9165469" cy="351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1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Bulk Load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Can use ‘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IE" sz="2800" dirty="0" smtClean="0"/>
              <a:t>’ in CQL or …</a:t>
            </a:r>
          </a:p>
          <a:p>
            <a:r>
              <a:rPr lang="en-IE" sz="2800" dirty="0" smtClean="0"/>
              <a:t>Can write </a:t>
            </a:r>
            <a:r>
              <a:rPr lang="en-IE" sz="2800" dirty="0" err="1" smtClean="0"/>
              <a:t>SSTables</a:t>
            </a:r>
            <a:r>
              <a:rPr lang="en-IE" sz="2800" dirty="0" smtClean="0"/>
              <a:t> manually and load them</a:t>
            </a:r>
          </a:p>
          <a:p>
            <a:pPr lvl="1"/>
            <a:r>
              <a:rPr lang="en-IE" sz="2400" dirty="0" smtClean="0">
                <a:cs typeface="Courier New" panose="02070309020205020404" pitchFamily="49" charset="0"/>
              </a:rPr>
              <a:t>Load with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sstableloader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IE" sz="2400" dirty="0" smtClean="0">
                <a:cs typeface="Courier New" panose="02070309020205020404" pitchFamily="49" charset="0"/>
              </a:rPr>
              <a:t>Create with Java code (or copy from existing index) …</a:t>
            </a: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81134"/>
            <a:ext cx="4044702" cy="351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9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Questions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3503074" y="671691"/>
            <a:ext cx="2537874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en-US" sz="3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1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310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Cassandra</vt:lpstr>
      <vt:lpstr>Estudiantes</vt:lpstr>
      <vt:lpstr>Documentation</vt:lpstr>
      <vt:lpstr>Step 1: Open Session</vt:lpstr>
      <vt:lpstr>Step 2: Follow Me</vt:lpstr>
      <vt:lpstr>Step 3: Load your own table</vt:lpstr>
      <vt:lpstr>Types</vt:lpstr>
      <vt:lpstr>Bulk Load</vt:lpstr>
      <vt:lpstr>Questions</vt:lpstr>
      <vt:lpstr>Class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Hogan</dc:creator>
  <cp:lastModifiedBy>Aidan Hogan</cp:lastModifiedBy>
  <cp:revision>138</cp:revision>
  <dcterms:created xsi:type="dcterms:W3CDTF">2014-04-15T21:08:45Z</dcterms:created>
  <dcterms:modified xsi:type="dcterms:W3CDTF">2014-06-16T22:34:52Z</dcterms:modified>
</cp:coreProperties>
</file>