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290" r:id="rId4"/>
    <p:sldId id="287" r:id="rId5"/>
    <p:sldId id="291" r:id="rId6"/>
    <p:sldId id="292" r:id="rId7"/>
    <p:sldId id="293" r:id="rId8"/>
    <p:sldId id="294" r:id="rId9"/>
    <p:sldId id="295" r:id="rId10"/>
    <p:sldId id="2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91" autoAdjust="0"/>
  </p:normalViewPr>
  <p:slideViewPr>
    <p:cSldViewPr>
      <p:cViewPr varScale="1">
        <p:scale>
          <a:sx n="66" d="100"/>
          <a:sy n="66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73E67-A6A0-49F3-BFE0-C5B14F57C624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CB11A-BA19-495A-81EE-EF2315C6B8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219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541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944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44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479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597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924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27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556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349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407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961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C45B4-EF75-4DD1-85F7-9F1328489FBA}" type="datetimeFigureOut">
              <a:rPr lang="en-IE" smtClean="0"/>
              <a:t>14/05/2014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054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g.apache.org/docs/r0.12.1/" TargetMode="External"/><Relationship Id="rId2" Type="http://schemas.openxmlformats.org/officeDocument/2006/relationships/hyperlink" Target="http://aidanhogan.com/teaching/cc5212-1/MDP-07-Pig-20140421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Kevin Bacon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5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6. Run for all data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raw = LOAD '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hdfs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cm:9000/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uhadoop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imdb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/full/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actpersons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-to-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movies.tsv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 …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STORE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ordered_actor_pair_count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INTO '/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uhadoop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2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[username]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imdbfull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/';</a:t>
            </a:r>
          </a:p>
        </p:txBody>
      </p:sp>
    </p:spTree>
    <p:extLst>
      <p:ext uri="{BB962C8B-B14F-4D97-AF65-F5344CB8AC3E}">
        <p14:creationId xmlns:p14="http://schemas.microsoft.com/office/powerpoint/2010/main" val="26246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The Question You </a:t>
            </a:r>
            <a:br>
              <a:rPr lang="en-IE" dirty="0" smtClean="0"/>
            </a:br>
            <a:r>
              <a:rPr lang="en-IE" dirty="0" smtClean="0"/>
              <a:t>are Going to </a:t>
            </a:r>
            <a:r>
              <a:rPr lang="en-IE" dirty="0" smtClean="0"/>
              <a:t>Answer (again) </a:t>
            </a:r>
            <a:r>
              <a:rPr lang="en-IE" dirty="0" smtClean="0"/>
              <a:t>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23224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 smtClean="0"/>
              <a:t>Which pair of actors/actresses have acted together the most times?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92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Kevin Bacon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026" name="Picture 2" descr="http://dtsft.files.wordpress.com/2013/07/kevin_ba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55169"/>
            <a:ext cx="2808312" cy="376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lopakalogic.com/wp-content/uploads/2013/11/pig-on-elepha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9658"/>
            <a:ext cx="406107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6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1. Download the project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2400" dirty="0" smtClean="0"/>
              <a:t>http://</a:t>
            </a:r>
            <a:r>
              <a:rPr lang="en-IE" sz="2400" dirty="0" smtClean="0"/>
              <a:t>aidanhogan.com/teaching/cc5212-1/mdp-lab6.zip</a:t>
            </a:r>
            <a:endParaRPr lang="en-IE" sz="2400" dirty="0"/>
          </a:p>
        </p:txBody>
      </p:sp>
      <p:pic>
        <p:nvPicPr>
          <p:cNvPr id="6146" name="Picture 2" descr="https://cdn1.iconfinder.com/data/icons/meBaze-Freebies/512/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1199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8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Install Highlighter for Pig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Put org.apache.pig.contrib.eclipse_1.0.0.jar into plugins/ folder of Eclipse</a:t>
            </a:r>
          </a:p>
          <a:p>
            <a:endParaRPr lang="en-IE" dirty="0"/>
          </a:p>
          <a:p>
            <a:r>
              <a:rPr lang="en-IE" dirty="0" smtClean="0"/>
              <a:t>Start Eclipse and import the project (can omit org.apache.pig.contrib.eclipse_1.0.0.jar)</a:t>
            </a:r>
            <a:endParaRPr lang="en-IE" dirty="0"/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H8AfwMBIgACEQEDEQH/xAAcAAABBQEBAQAAAAAAAAAAAAAAAQIEBQcGAwj/xABMEAABAwICBAYLCwoHAAAAAAABAAIDBAUGEQcSITFBUWGBkZMUFiJCQ1ZicZKh4RMVFyMyVYKx0dLTJEZSU3Jzg5SywTM0REVj8PH/xAAYAQADAQEAAAAAAAAAAAAAAAAAAQIDBP/EACARAAICAgIDAQEAAAAAAAAAAAABAhESIQNhMUFREyL/2gAMAwEAAhEDEQA/ANxQhCABCEhOSAFSFcxiXHFosOcb5DU1Q8BCQdU+Udw+vkWbXjSXfrg8x0BbRRuOQbC3Weec/wBgFceOTLUGzbyQN6iT3a20+fZFwpYyOB8zR/dYdHhzFN97utdPqO2h1fUO2/ROZ9SsafRnIGj3a6QMPCIoC71khP8AOPtjxX01tl/s0jtVl1oXHiFQz7VOimjmYHxSMe07i05hY2/Rns+Lu7SfKp9n9SgSYDxBa3Omtc8chG0OpJzFIenL60/zj6YYr6buhYdQ47xVh6dtNdBJUNbvirWEPI5H7z5zmtGwvjy0Ygc2APdSVp/085A1v2Xbj9fIplBolxaOrQkCVQSCEIQAIQkJQA2R7WMc57g1rRmSTkAFlGOdIck5kobHK6ODa19S3Y6T9niHLvP1+ulDFpe+SzUEmUTDlVPaflu/Qz4hw9HGuAslsfd67VeSyFu2V44BxDlK244LyzeMKVs9bHY6y+zlzD7nTtPxk7xsHIOM/wDStDtNrtlkZ+RxAzZZOnk2vPPweYKMJ4aOnZT0zRHFGMmtbwKDPcdvylTbYm2zon3Dyl5++I41yslx8peXvj5SWIqOybcOVSI6/PvlxDLj5Slw3Dd3SWIqOxqRSXKnNPXwR1ER72QZ5ebiPKFwGKMEPow6ssxfPTjunQE5yRcoPfD1+dXsFw8pWlNcN3dIVxDaKbAWkaSB0dtxDOXwnJsVY7a5nEHnhHlb+PjGttIIzBzBWGY2sETQ6625gawnOoibuaf0wOLj6eNdDooxe55ZYLjLmQ38jkcdpA8H0buQZcAROKayQSintGppEqFiZgqHGt794rDNUxkdkSfFQA/pnh5hmeZXyyLS7czNeIqFru4pItZw8t3sy6VcI3Ki+OOUjPKqR8sxzJe7PfnmXE8PnXX25rLXb2QNPxh7qQ8bj9m5cnbGh1bG5wzDO6PNu9auKiqJJXQ9m0nbJlTXE57VXTVZPCoss+ajPkzQkIlOqSeFN7IPGoRfmk1imMsG1J41IjqiOFVAcV6NkKKEdBBWkcKs6et8pcpHMVMhqCDvUtCo7CGrD2Fj8nNcMnA7iFwNyp32m7EU0jmGN4lgkB2gZ5g827mV9BVkcKg4kynghn75h1T5j/4iOmC0zcMJ3pl/sNJcW5B8jdWVo72QbHDpHRkrhZNoUuZbU3C1PPcvaKiMcoya71avQtZXPNU6MZKmIc8tixzEFfhSe6Vj7tT18tSZiyV0TiA5ze52d0NncrYzuWKXPEGHIKqdtVh2OZ7ZnNe4ub3TgTmelacPs04/Y2jqcBNLiygugOWRzefvr2dW6P8Av6C6nzPP31FhxThMZjtWh9Nq9O2zB434ThP02rR2PZ6Gr0cnfbrv1jvxE01Wjbhtl46134iTttwZ4oQ+m1J23YL8UIfTYp32LYvZWjX5svHWu/ER2Vo1+bLx1rvxEdt2C/FCH02I7bsFeKEPptT32G+xOytGvzZeOtd+IjsrRvwW279Y78RBxdgrxQh9NiQ4swbwYQhH02pU+w2HZWj7vLfdud7vvpzavAfe0N09M/fXkcV4QO7CkPptQMU4T4MLQj6bVaGSRW4L7yjuPO4/fTamqwe+nc2SkrzHvI1jn/WvHtnwud2GYh9NqbJiTDfubs8OxkcWu1UgLDB9bhqLEVK2yU9bDXTZxMfMSWbRtB7o8XEtfgEgiZ7sQZMu6I3ZrGcN3yw1d/oKehsTKepkmDYpmuGcZ41s0LXMia17tdwG13GsOYifkedyyK+4orLVdK2kZaKOYQTOY17oyS5uewnlIyWukZjJZfpAqq/DtxhZQOYKWeLNmu3WIcDkRnzjpU8TadIfHt0UbMf14/2Ch6py9RpDuA3YeoD/AAnKlGOL43wlPs/4fantx9fm7pKfqfatmm/RVP4XI0i3HxcoOqclGkW5eLdB1LlUjSJiEbpabqPavQaScSDdLS9R7VOPQY9Fn8Ity8W6DqXJPhFufi1Q9S9V40m4lHhaT+X9qX4T8TfraTqPajHoMeif8Itz8WqHqXpDpDuR/Nug6l6g/Cfib9bSdR7Uh0m4lPhaT+X9qMegx6Jjsf3E/m7Q9S9M7fbgfzfouqeoh0lYkO+Wl6j2pjtImInb5abqPaqp/Ap/CYcdVx32GjH8Jy8342rfmSj6pyhnH9/dvlp+p9q83Y6vh8JT9T7U7kFP4dLhDENVesRUtDJa6anifrufMxhBYA0nMZ8uQ51rMEYiiYwEkNGWZ4VnGjWauxK2uqLqWGmhLY4/c26ub956Bl0rSY2hjGsbuaMgsOSTbpmcvI5cxpAshvOH5BA3WqqY+7RAb3ZDa3nGfPkunSEKE6dii3F2j5eqWar9YbnbV5LRNJeFPe2qfcqVn5DUPzeAP8GQ/wBifs4lnb2OaSDvC607Vo6XT/pAhM1kayYh6E3NGaBjkJM0ZoAVCTNJmgBydHG+WRkcTC+R7g1jW73EnIAJgWo6J8JFz2YhuEeTQD2FG4b8/CfZ08SmUqVik0kd7g+yNw/YKWg2GVrdaZw76R213r2DkAV0kQuS7OYVCEIA8aqmhq6eSCpjbLFI0texwzDgsZxxgWotDpKqia6e37w7e6Hkdxjl6eXbEjmhwIIBBGRBVRk4lwm4nyxNC5p2jI+oqOXFpyOwrd8S6N7dci6a2ltFOdpYG5xOPm73m6Fmd6wPfLYXGagfLEPCQ/GNPRtHOAuhTTNk4vwcprpddeklIWkjumkbwV5e4P4CCrAdrpddM9xfxjpXrBTPmkEcTXSvO5kbS4nmCAG66e0He7YF1dk0eYgubmnsPsKE75ao6p5m/K9Q860/C2j20WJzKiUdnVrdommbsYfJbuHn2nlWcuRIlySONwJo8lrXx3HEELoqQZOjpXDJ0vK4cDeTeeQb9fY0MaGtADQMgAMgAnBKsJScnsxbbEKRKkUiHIQhAAhCEACTJKhAEOrtdvrf85Q0s/72FrvrCrn4Pw485ustCT+6CvUJ2x2ymjwph6P5Fkt/PTtP1hWVNSU1K3VpaeGFo3CNgaPUvdCVisRKhCABCEIAEiVC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2052" name="Picture 4" descr="http://help.eclipse.org/juno/topic/org.eclipse.platform.doc.user/whatsNew/images/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546" y="1412776"/>
            <a:ext cx="172819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4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3. Reference Material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Things to help you!</a:t>
            </a:r>
          </a:p>
          <a:p>
            <a:pPr lvl="1"/>
            <a:r>
              <a:rPr lang="en-IE" dirty="0">
                <a:hlinkClick r:id="rId2"/>
              </a:rPr>
              <a:t>http://</a:t>
            </a:r>
            <a:r>
              <a:rPr lang="en-IE" dirty="0" smtClean="0">
                <a:hlinkClick r:id="rId2"/>
              </a:rPr>
              <a:t>aidanhogan.com/teaching/cc5212-1/MDP-07-Pig-20140421.pptx</a:t>
            </a:r>
            <a:endParaRPr lang="en-IE" dirty="0" smtClean="0"/>
          </a:p>
          <a:p>
            <a:pPr lvl="2"/>
            <a:r>
              <a:rPr lang="en-IE" dirty="0" smtClean="0"/>
              <a:t>(7</a:t>
            </a:r>
            <a:r>
              <a:rPr lang="en-IE" baseline="30000" dirty="0" smtClean="0"/>
              <a:t>th</a:t>
            </a:r>
            <a:r>
              <a:rPr lang="en-IE" dirty="0" smtClean="0"/>
              <a:t> Lecture)</a:t>
            </a:r>
          </a:p>
          <a:p>
            <a:pPr lvl="2"/>
            <a:endParaRPr lang="en-IE" dirty="0"/>
          </a:p>
          <a:p>
            <a:pPr lvl="1"/>
            <a:r>
              <a:rPr lang="en-IE" dirty="0">
                <a:hlinkClick r:id="rId3"/>
              </a:rPr>
              <a:t>http://pig.apache.org/docs/r0.12.1</a:t>
            </a:r>
            <a:r>
              <a:rPr lang="en-IE" dirty="0" smtClean="0">
                <a:hlinkClick r:id="rId3"/>
              </a:rPr>
              <a:t>/</a:t>
            </a:r>
            <a:endParaRPr lang="en-IE" dirty="0" smtClean="0"/>
          </a:p>
          <a:p>
            <a:pPr lvl="2"/>
            <a:r>
              <a:rPr lang="en-IE" dirty="0" smtClean="0"/>
              <a:t>(Official Pig documentation)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17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4. Get Started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000" dirty="0" smtClean="0"/>
              <a:t>In Eclipse, file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actor-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count.pig</a:t>
            </a:r>
            <a:r>
              <a:rPr lang="en-IE" sz="2000" dirty="0" smtClean="0">
                <a:cs typeface="Courier New" panose="02070309020205020404" pitchFamily="49" charset="0"/>
              </a:rPr>
              <a:t>, change your username</a:t>
            </a:r>
          </a:p>
          <a:p>
            <a:pPr lvl="1"/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STORE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ordered_actor_pair_count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INTO '/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uhadoop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18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[username]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/pig-debug/</a:t>
            </a:r>
            <a:r>
              <a:rPr lang="en-IE" sz="1800" dirty="0" smtClean="0"/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endParaRPr lang="en-IE" sz="2000" dirty="0"/>
          </a:p>
          <a:p>
            <a:r>
              <a:rPr lang="en-IE" sz="2000" dirty="0" smtClean="0"/>
              <a:t>Open </a:t>
            </a:r>
            <a:r>
              <a:rPr lang="en-IE" sz="2000" dirty="0" err="1" smtClean="0"/>
              <a:t>WinSCP</a:t>
            </a:r>
            <a:r>
              <a:rPr lang="en-IE" sz="2000" dirty="0" smtClean="0"/>
              <a:t> and copy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actor-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count.pig</a:t>
            </a:r>
            <a:r>
              <a:rPr lang="en-IE" sz="2000" dirty="0" smtClean="0">
                <a:cs typeface="Courier New" panose="02070309020205020404" pitchFamily="49" charset="0"/>
              </a:rPr>
              <a:t> to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/data/2014/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uhadoop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[username]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cs typeface="Courier New" panose="02070309020205020404" pitchFamily="49" charset="0"/>
              </a:rPr>
              <a:t>Open </a:t>
            </a:r>
            <a:r>
              <a:rPr lang="en-IE" sz="2000" dirty="0" err="1" smtClean="0">
                <a:cs typeface="Courier New" panose="02070309020205020404" pitchFamily="49" charset="0"/>
              </a:rPr>
              <a:t>PuTTY</a:t>
            </a:r>
            <a:r>
              <a:rPr lang="en-IE" sz="2000" dirty="0" smtClean="0">
                <a:cs typeface="Courier New" panose="02070309020205020404" pitchFamily="49" charset="0"/>
              </a:rPr>
              <a:t>, navigate to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/data/2014/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uhadoop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2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[username</a:t>
            </a:r>
            <a:r>
              <a:rPr lang="en-IE" sz="2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2000" dirty="0" smtClean="0">
                <a:cs typeface="Courier New" panose="02070309020205020404" pitchFamily="49" charset="0"/>
              </a:rPr>
              <a:t> and call </a:t>
            </a:r>
          </a:p>
          <a:p>
            <a:pPr lvl="1"/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pig actor-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count.pig</a:t>
            </a: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IE" sz="1800" dirty="0" smtClean="0">
              <a:cs typeface="Courier New" panose="02070309020205020404" pitchFamily="49" charset="0"/>
            </a:endParaRPr>
          </a:p>
          <a:p>
            <a:r>
              <a:rPr lang="en-IE" sz="2000" dirty="0" smtClean="0">
                <a:cs typeface="Courier New" panose="02070309020205020404" pitchFamily="49" charset="0"/>
              </a:rPr>
              <a:t>In </a:t>
            </a:r>
            <a:r>
              <a:rPr lang="en-IE" sz="2000" dirty="0" err="1" smtClean="0">
                <a:cs typeface="Courier New" panose="02070309020205020404" pitchFamily="49" charset="0"/>
              </a:rPr>
              <a:t>PuTTY</a:t>
            </a:r>
            <a:r>
              <a:rPr lang="en-IE" sz="2000" dirty="0" smtClean="0">
                <a:cs typeface="Courier New" panose="02070309020205020404" pitchFamily="49" charset="0"/>
              </a:rPr>
              <a:t>, look at the output</a:t>
            </a:r>
          </a:p>
          <a:p>
            <a:pPr lvl="1"/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fs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-cat /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uhadoop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/[username]/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pig-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debug/part-m-00000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 more</a:t>
            </a:r>
          </a:p>
          <a:p>
            <a:endParaRPr lang="en-IE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0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5. Implement the Script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IE" sz="2600" dirty="0" smtClean="0"/>
              <a:t>Process is same as before: </a:t>
            </a:r>
          </a:p>
          <a:p>
            <a:pPr lvl="1"/>
            <a:r>
              <a:rPr lang="en-IE" sz="2200" dirty="0" smtClean="0"/>
              <a:t>filter everything but “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THEATRICAL MOVIE</a:t>
            </a:r>
            <a:r>
              <a:rPr lang="en-IE" sz="2200" dirty="0" smtClean="0"/>
              <a:t>” in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IE" sz="2200" dirty="0" smtClean="0">
                <a:cs typeface="Courier New" panose="02070309020205020404" pitchFamily="49" charset="0"/>
              </a:rPr>
              <a:t>unique movie name =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title+”##”+year+”##”+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IE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200" dirty="0" smtClean="0"/>
              <a:t>map from raw data to actor pairs starring in the same movie</a:t>
            </a:r>
          </a:p>
          <a:p>
            <a:pPr lvl="1"/>
            <a:r>
              <a:rPr lang="en-IE" sz="2200" dirty="0" smtClean="0"/>
              <a:t>count them and sort them.</a:t>
            </a:r>
          </a:p>
          <a:p>
            <a:r>
              <a:rPr lang="en-IE" sz="2600" dirty="0" smtClean="0"/>
              <a:t>Use reference material</a:t>
            </a:r>
          </a:p>
          <a:p>
            <a:r>
              <a:rPr lang="en-IE" sz="2600" dirty="0" smtClean="0"/>
              <a:t>Methodology: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sz="2200" dirty="0" smtClean="0"/>
              <a:t>Add one script line at a time … STORE new relation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sz="2200" dirty="0" smtClean="0"/>
              <a:t>Copy new script to the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sz="2200" dirty="0" smtClean="0"/>
              <a:t>Delete old output (</a:t>
            </a:r>
            <a:r>
              <a:rPr lang="en-IE" sz="2200" dirty="0" smtClean="0">
                <a:solidFill>
                  <a:srgbClr val="FF0000"/>
                </a:solidFill>
              </a:rPr>
              <a:t>careful</a:t>
            </a:r>
            <a:r>
              <a:rPr lang="en-IE" sz="2200" dirty="0" smtClean="0"/>
              <a:t>)</a:t>
            </a:r>
          </a:p>
          <a:p>
            <a:pPr marL="1371600" lvl="2" indent="-514350"/>
            <a:r>
              <a:rPr lang="en-IE" sz="17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hadoop</a:t>
            </a:r>
            <a:r>
              <a:rPr lang="en-IE" sz="17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7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 -rmr</a:t>
            </a:r>
            <a:r>
              <a:rPr lang="en-IE" sz="17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IE" sz="17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uhadoop</a:t>
            </a:r>
            <a:r>
              <a:rPr lang="en-IE" sz="17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17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[username]</a:t>
            </a:r>
            <a:r>
              <a:rPr lang="en-IE" sz="17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/pig-debug</a:t>
            </a:r>
            <a:r>
              <a:rPr lang="en-IE" sz="17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sz="2200" dirty="0" smtClean="0"/>
              <a:t>Run new script and check output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sz="2200" dirty="0" smtClean="0"/>
              <a:t>If it looks okay, GOTO 1 </a:t>
            </a:r>
            <a:r>
              <a:rPr lang="en-IE" sz="2200" dirty="0" smtClean="0">
                <a:sym typeface="Wingdings" panose="05000000000000000000" pitchFamily="2" charset="2"/>
              </a:rPr>
              <a:t></a:t>
            </a:r>
            <a:endParaRPr lang="en-IE" sz="2200" dirty="0" smtClean="0"/>
          </a:p>
        </p:txBody>
      </p:sp>
    </p:spTree>
    <p:extLst>
      <p:ext uri="{BB962C8B-B14F-4D97-AF65-F5344CB8AC3E}">
        <p14:creationId xmlns:p14="http://schemas.microsoft.com/office/powerpoint/2010/main" val="11795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Output for Small File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/>
              <a:t>20      </a:t>
            </a:r>
            <a:r>
              <a:rPr lang="en-IE" dirty="0" err="1"/>
              <a:t>Gy�rffy</a:t>
            </a:r>
            <a:r>
              <a:rPr lang="en-IE" dirty="0"/>
              <a:t>, </a:t>
            </a:r>
            <a:r>
              <a:rPr lang="en-IE" dirty="0" err="1"/>
              <a:t>Gy�rgy</a:t>
            </a:r>
            <a:r>
              <a:rPr lang="en-IE" dirty="0"/>
              <a:t> (I)##</a:t>
            </a:r>
            <a:r>
              <a:rPr lang="en-IE" dirty="0" err="1"/>
              <a:t>Gy�rgy</a:t>
            </a:r>
            <a:r>
              <a:rPr lang="en-IE" dirty="0"/>
              <a:t>, </a:t>
            </a:r>
            <a:r>
              <a:rPr lang="en-IE" dirty="0" err="1"/>
              <a:t>L�szl</a:t>
            </a:r>
            <a:r>
              <a:rPr lang="en-IE" dirty="0"/>
              <a:t>� (I)</a:t>
            </a:r>
          </a:p>
          <a:p>
            <a:pPr marL="0" indent="0">
              <a:buNone/>
            </a:pPr>
            <a:r>
              <a:rPr lang="en-IE" dirty="0"/>
              <a:t>15      Guerrero, Eddie (I)##</a:t>
            </a:r>
            <a:r>
              <a:rPr lang="en-IE" dirty="0" err="1"/>
              <a:t>Guti�rrez</a:t>
            </a:r>
            <a:r>
              <a:rPr lang="en-IE" dirty="0"/>
              <a:t>, Oscar (III)</a:t>
            </a:r>
          </a:p>
          <a:p>
            <a:pPr marL="0" indent="0">
              <a:buNone/>
            </a:pPr>
            <a:r>
              <a:rPr lang="en-IE" dirty="0"/>
              <a:t>13      </a:t>
            </a:r>
            <a:r>
              <a:rPr lang="en-IE" dirty="0" err="1"/>
              <a:t>Guill�n</a:t>
            </a:r>
            <a:r>
              <a:rPr lang="en-IE" dirty="0"/>
              <a:t> </a:t>
            </a:r>
            <a:r>
              <a:rPr lang="en-IE" dirty="0" err="1"/>
              <a:t>Cuervo</a:t>
            </a:r>
            <a:r>
              <a:rPr lang="en-IE" dirty="0"/>
              <a:t>, Fernando##</a:t>
            </a:r>
            <a:r>
              <a:rPr lang="en-IE" dirty="0" err="1"/>
              <a:t>Guill�n</a:t>
            </a:r>
            <a:r>
              <a:rPr lang="en-IE" dirty="0"/>
              <a:t>, Fernando</a:t>
            </a:r>
          </a:p>
          <a:p>
            <a:pPr marL="0" indent="0">
              <a:buNone/>
            </a:pPr>
            <a:r>
              <a:rPr lang="en-IE" dirty="0"/>
              <a:t>13      </a:t>
            </a:r>
            <a:r>
              <a:rPr lang="en-IE" dirty="0" err="1"/>
              <a:t>Gregurevic</a:t>
            </a:r>
            <a:r>
              <a:rPr lang="en-IE" dirty="0"/>
              <a:t>, Ivo##</a:t>
            </a:r>
            <a:r>
              <a:rPr lang="en-IE" dirty="0" err="1"/>
              <a:t>Grgic</a:t>
            </a:r>
            <a:r>
              <a:rPr lang="en-IE" dirty="0"/>
              <a:t>, Goran</a:t>
            </a:r>
          </a:p>
          <a:p>
            <a:pPr marL="0" indent="0">
              <a:buNone/>
            </a:pPr>
            <a:r>
              <a:rPr lang="en-IE" dirty="0"/>
              <a:t>12      </a:t>
            </a:r>
            <a:r>
              <a:rPr lang="en-IE" dirty="0" err="1"/>
              <a:t>Gyenge</a:t>
            </a:r>
            <a:r>
              <a:rPr lang="en-IE" dirty="0"/>
              <a:t>, �</a:t>
            </a:r>
            <a:r>
              <a:rPr lang="en-IE" dirty="0" err="1"/>
              <a:t>rp�d</a:t>
            </a:r>
            <a:r>
              <a:rPr lang="en-IE" dirty="0"/>
              <a:t>##</a:t>
            </a:r>
            <a:r>
              <a:rPr lang="en-IE" dirty="0" err="1"/>
              <a:t>Gy�rgy</a:t>
            </a:r>
            <a:r>
              <a:rPr lang="en-IE" dirty="0"/>
              <a:t>, </a:t>
            </a:r>
            <a:r>
              <a:rPr lang="en-IE" dirty="0" err="1"/>
              <a:t>L�szl</a:t>
            </a:r>
            <a:r>
              <a:rPr lang="en-IE" dirty="0"/>
              <a:t>� (I)</a:t>
            </a:r>
          </a:p>
          <a:p>
            <a:pPr marL="0" indent="0">
              <a:buNone/>
            </a:pPr>
            <a:r>
              <a:rPr lang="en-IE" dirty="0"/>
              <a:t>11      Guevara, Luis (I)##</a:t>
            </a:r>
            <a:r>
              <a:rPr lang="en-IE" dirty="0" err="1"/>
              <a:t>Guti�rrez</a:t>
            </a:r>
            <a:r>
              <a:rPr lang="en-IE" dirty="0"/>
              <a:t>, Alfredo (I)</a:t>
            </a:r>
          </a:p>
          <a:p>
            <a:pPr marL="0" indent="0">
              <a:buNone/>
            </a:pPr>
            <a:r>
              <a:rPr lang="en-IE" dirty="0"/>
              <a:t>10      Gross, Walter (I)##</a:t>
            </a:r>
            <a:r>
              <a:rPr lang="en-IE" dirty="0" err="1"/>
              <a:t>Gro�kurth</a:t>
            </a:r>
            <a:r>
              <a:rPr lang="en-IE" dirty="0"/>
              <a:t>, Kurt</a:t>
            </a:r>
          </a:p>
          <a:p>
            <a:pPr marL="0" indent="0">
              <a:buNone/>
            </a:pPr>
            <a:r>
              <a:rPr lang="en-IE" dirty="0"/>
              <a:t>9       </a:t>
            </a:r>
            <a:r>
              <a:rPr lang="en-IE" dirty="0" err="1"/>
              <a:t>Gurza</a:t>
            </a:r>
            <a:r>
              <a:rPr lang="en-IE" dirty="0"/>
              <a:t>, Humberto##</a:t>
            </a:r>
            <a:r>
              <a:rPr lang="en-IE" dirty="0" err="1"/>
              <a:t>Gurza</a:t>
            </a:r>
            <a:r>
              <a:rPr lang="en-IE" dirty="0"/>
              <a:t>, Miguel</a:t>
            </a:r>
          </a:p>
          <a:p>
            <a:pPr marL="0" indent="0">
              <a:buNone/>
            </a:pPr>
            <a:r>
              <a:rPr lang="en-IE" dirty="0"/>
              <a:t>9       Guerrero, Eddie (I)##Guerrero, Sal</a:t>
            </a:r>
          </a:p>
          <a:p>
            <a:pPr marL="0" indent="0">
              <a:buNone/>
            </a:pPr>
            <a:r>
              <a:rPr lang="en-IE" dirty="0"/>
              <a:t>9       </a:t>
            </a:r>
            <a:r>
              <a:rPr lang="en-IE" dirty="0" err="1"/>
              <a:t>Gr�nberg</a:t>
            </a:r>
            <a:r>
              <a:rPr lang="en-IE" dirty="0"/>
              <a:t>, �</a:t>
            </a:r>
            <a:r>
              <a:rPr lang="en-IE" dirty="0" err="1"/>
              <a:t>ke</a:t>
            </a:r>
            <a:r>
              <a:rPr lang="en-IE" dirty="0"/>
              <a:t>##Gustafson, Eric (I)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6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408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Kevin Bacon</vt:lpstr>
      <vt:lpstr>The Question You  are Going to Answer (again) …</vt:lpstr>
      <vt:lpstr>Kevin Bacon</vt:lpstr>
      <vt:lpstr>1. Download the project</vt:lpstr>
      <vt:lpstr>2. Install Highlighter for Pig</vt:lpstr>
      <vt:lpstr>3. Reference Material </vt:lpstr>
      <vt:lpstr>4. Get Started</vt:lpstr>
      <vt:lpstr>5. Implement the Script</vt:lpstr>
      <vt:lpstr>Output for Small File</vt:lpstr>
      <vt:lpstr>6. Run for all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Aidan Hogan</dc:creator>
  <cp:lastModifiedBy>Aidan Hogan</cp:lastModifiedBy>
  <cp:revision>57</cp:revision>
  <dcterms:created xsi:type="dcterms:W3CDTF">2014-04-15T21:08:45Z</dcterms:created>
  <dcterms:modified xsi:type="dcterms:W3CDTF">2014-05-14T19:06:19Z</dcterms:modified>
</cp:coreProperties>
</file>